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868\Downloads\employe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E3-4AA2-8A0F-A660CBFE0830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E3-4AA2-8A0F-A660CBFE0830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E3-4AA2-8A0F-A660CBFE0830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5E3-4AA2-8A0F-A660CBFE0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0220656"/>
        <c:axId val="30219216"/>
        <c:axId val="0"/>
      </c:bar3DChart>
      <c:catAx>
        <c:axId val="3022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19216"/>
        <c:crosses val="autoZero"/>
        <c:auto val="1"/>
        <c:lblAlgn val="ctr"/>
        <c:lblOffset val="100"/>
        <c:noMultiLvlLbl val="0"/>
      </c:catAx>
      <c:valAx>
        <c:axId val="3021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206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3259605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VINOTHINI K</a:t>
            </a:r>
          </a:p>
          <a:p>
            <a:r>
              <a:rPr lang="en-US" sz="2400" dirty="0"/>
              <a:t>REGISTER NO: 312208627</a:t>
            </a:r>
          </a:p>
          <a:p>
            <a:r>
              <a:rPr lang="en-US" sz="2400" dirty="0"/>
              <a:t>DEPARTMENT: B.COM GENERAL</a:t>
            </a:r>
          </a:p>
          <a:p>
            <a:r>
              <a:rPr lang="en-US" sz="2400" dirty="0"/>
              <a:t>COLLEGE: CHELLAMMAL WOMEN’S COLLEGE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3B68C2-A8D3-5AD3-3CB2-7B457FD79359}"/>
              </a:ext>
            </a:extLst>
          </p:cNvPr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Kaggle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5A9DF-4961-65C1-E923-92236F58749D}"/>
              </a:ext>
            </a:extLst>
          </p:cNvPr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B86C4-CDB5-39EC-5DB6-A5A29E320A67}"/>
              </a:ext>
            </a:extLst>
          </p:cNvPr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  <p:extLst>
      <p:ext uri="{BB962C8B-B14F-4D97-AF65-F5344CB8AC3E}">
        <p14:creationId xmlns:p14="http://schemas.microsoft.com/office/powerpoint/2010/main" val="402747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7E0A59C-760E-C2AB-FEDF-FA76766AD5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3212145"/>
              </p:ext>
            </p:extLst>
          </p:nvPr>
        </p:nvGraphicFramePr>
        <p:xfrm>
          <a:off x="755332" y="1524000"/>
          <a:ext cx="8388668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DBA7E-903B-A28F-6AF6-05D496D28A23}"/>
              </a:ext>
            </a:extLst>
          </p:cNvPr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778 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performance category, with 398 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(220 employees) and VERY HIGH (137 employees) performance levels show a strong and exceptional workforce that drives significant organizational success.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3B028-0060-DD95-90C0-E3F0D1E27A9E}"/>
              </a:ext>
            </a:extLst>
          </p:cNvPr>
          <p:cNvSpPr txBox="1"/>
          <p:nvPr/>
        </p:nvSpPr>
        <p:spPr>
          <a:xfrm>
            <a:off x="753090" y="1402128"/>
            <a:ext cx="7086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F3025-2268-F7EC-CE13-E42DC3E4F1B1}"/>
              </a:ext>
            </a:extLst>
          </p:cNvPr>
          <p:cNvSpPr txBox="1"/>
          <p:nvPr/>
        </p:nvSpPr>
        <p:spPr>
          <a:xfrm>
            <a:off x="381000" y="1232464"/>
            <a:ext cx="861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totaling 1,533 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778 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398 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220 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137 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167 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143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7A91B5CD-8219-44AC-297C-B216BE64D881}"/>
              </a:ext>
            </a:extLst>
          </p:cNvPr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8896A10B-8153-8FCC-91F6-705045C51A89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C6BE90F0-2BF8-CECA-2C8A-F920108F19B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489A5C3-41C2-4E0C-6FC5-EC9161653299}"/>
              </a:ext>
            </a:extLst>
          </p:cNvPr>
          <p:cNvSpPr txBox="1"/>
          <p:nvPr/>
        </p:nvSpPr>
        <p:spPr>
          <a:xfrm>
            <a:off x="533762" y="1647885"/>
            <a:ext cx="79244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472E0-241F-5546-7419-3F125461409C}"/>
              </a:ext>
            </a:extLst>
          </p:cNvPr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E9C03-B582-0239-96B6-B6A12110E18F}"/>
              </a:ext>
            </a:extLst>
          </p:cNvPr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6BF69-798B-09D3-4A1B-F5419369371B}"/>
              </a:ext>
            </a:extLst>
          </p:cNvPr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59AB9B5-5245-4FD1-ADAC-B52DEE950FE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737</Words>
  <Application>Microsoft Office PowerPoint</Application>
  <PresentationFormat>Widescreen</PresentationFormat>
  <Paragraphs>116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Roboto</vt:lpstr>
      <vt:lpstr>Sitka Heading Semibold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MANOJ SELVAM V</cp:lastModifiedBy>
  <cp:revision>19</cp:revision>
  <dcterms:created xsi:type="dcterms:W3CDTF">2024-03-29T15:07:22Z</dcterms:created>
  <dcterms:modified xsi:type="dcterms:W3CDTF">2024-08-31T07:43:13Z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