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2554542" y="3314150"/>
            <a:ext cx="8610600" cy="1869440"/>
          </a:xfrm>
          <a:prstGeom prst="rect"/>
          <a:noFill/>
        </p:spPr>
        <p:txBody>
          <a:bodyPr rtlCol="0" wrap="square">
            <a:spAutoFit/>
          </a:bodyPr>
          <a:p>
            <a:r>
              <a:rPr sz="2400" lang="en-US"/>
              <a:t>STUDENT NAME:</a:t>
            </a:r>
            <a:r>
              <a:rPr altLang="en-IN" sz="2400" lang="en-US"/>
              <a:t>T</a:t>
            </a:r>
            <a:r>
              <a:rPr altLang="en-IN" sz="2400" lang="en-US"/>
              <a:t>.</a:t>
            </a:r>
            <a:r>
              <a:rPr altLang="en-IN" sz="2400" lang="en-US"/>
              <a:t> </a:t>
            </a:r>
            <a:r>
              <a:rPr altLang="en-IN" sz="2400" lang="en-US"/>
              <a:t>V</a:t>
            </a:r>
            <a:r>
              <a:rPr altLang="en-IN" sz="2400" lang="en-US"/>
              <a:t>I</a:t>
            </a:r>
            <a:r>
              <a:rPr altLang="en-IN" sz="2400" lang="en-US"/>
              <a:t>N</a:t>
            </a:r>
            <a:r>
              <a:rPr altLang="en-IN" sz="2400" lang="en-US"/>
              <a:t>O</a:t>
            </a:r>
            <a:r>
              <a:rPr altLang="en-IN" sz="2400" lang="en-US"/>
              <a:t>THINI</a:t>
            </a:r>
            <a:r>
              <a:rPr altLang="en-IN" sz="2400" lang="en-US"/>
              <a:t> </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5</a:t>
            </a:r>
            <a:r>
              <a:rPr altLang="en-IN" dirty="0" sz="2400" lang="en-US"/>
              <a:t>8</a:t>
            </a:r>
            <a:r>
              <a:rPr altLang="en-IN" dirty="0" sz="2400" lang="en-US"/>
              <a:t>2</a:t>
            </a:r>
            <a:r>
              <a:rPr altLang="en-IN" dirty="0" sz="2400" lang="en-US"/>
              <a:t>7</a:t>
            </a:r>
            <a:endParaRPr altLang="en-US" lang="zh-CN"/>
          </a:p>
          <a:p>
            <a:r>
              <a:rPr dirty="0" sz="2400" lang="en-US"/>
              <a:t>DEPARTMENT:</a:t>
            </a:r>
            <a:r>
              <a:rPr altLang="en-IN" dirty="0" sz="2400" lang="en-US"/>
              <a:t>I</a:t>
            </a:r>
            <a:r>
              <a:rPr altLang="en-IN" dirty="0" sz="2400" lang="en-US"/>
              <a:t>I</a:t>
            </a:r>
            <a:r>
              <a:rPr altLang="en-IN" dirty="0" sz="2400" lang="en-US"/>
              <a:t>I</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B</a:t>
            </a:r>
            <a:r>
              <a:rPr altLang="en-IN" dirty="0" sz="2400" lang="en-US"/>
              <a:t>A</a:t>
            </a:r>
            <a:r>
              <a:rPr altLang="en-IN" dirty="0" sz="2400" lang="en-US"/>
              <a:t>N</a:t>
            </a:r>
            <a:r>
              <a:rPr altLang="en-IN" dirty="0" sz="2400" lang="en-US"/>
              <a:t>K</a:t>
            </a:r>
            <a:r>
              <a:rPr altLang="en-IN" dirty="0" sz="2400" lang="en-US"/>
              <a:t> </a:t>
            </a:r>
            <a:r>
              <a:rPr altLang="en-IN" dirty="0" sz="2400" lang="en-US"/>
              <a:t>M</a:t>
            </a:r>
            <a:r>
              <a:rPr altLang="en-IN" dirty="0" sz="2400" lang="en-US"/>
              <a:t>A</a:t>
            </a:r>
            <a:r>
              <a:rPr altLang="en-IN" dirty="0" sz="2400" lang="en-US"/>
              <a:t>N</a:t>
            </a:r>
            <a:r>
              <a:rPr altLang="en-IN" dirty="0" sz="2400" lang="en-US"/>
              <a:t>A</a:t>
            </a:r>
            <a:r>
              <a:rPr altLang="en-IN" dirty="0" sz="2400" lang="en-US"/>
              <a:t>GE</a:t>
            </a:r>
            <a:r>
              <a:rPr altLang="en-IN" dirty="0" sz="2400" lang="en-US"/>
              <a:t>M</a:t>
            </a:r>
            <a:r>
              <a:rPr altLang="en-IN" dirty="0" sz="2400" lang="en-US"/>
              <a:t>E</a:t>
            </a:r>
            <a:r>
              <a:rPr altLang="en-IN" dirty="0" sz="2400" lang="en-US"/>
              <a:t>N</a:t>
            </a:r>
            <a:r>
              <a:rPr altLang="en-IN" dirty="0" sz="2400" lang="en-US"/>
              <a:t>T</a:t>
            </a:r>
            <a:endParaRPr altLang="en-US" lang="zh-CN"/>
          </a:p>
          <a:p>
            <a:r>
              <a:rPr dirty="0" sz="2400" lang="en-US"/>
              <a:t>COLLEGE</a:t>
            </a:r>
            <a:r>
              <a:rPr altLang="en-IN" dirty="0" sz="2400" lang="en-US"/>
              <a:t>:</a:t>
            </a:r>
            <a:r>
              <a:rPr altLang="en-IN" dirty="0" sz="2400" lang="en-US"/>
              <a:t> </a:t>
            </a:r>
            <a:r>
              <a:rPr altLang="en-IN" dirty="0" sz="2400" lang="en-US"/>
              <a:t>V</a:t>
            </a:r>
            <a:r>
              <a:rPr altLang="en-IN" dirty="0" sz="2400" lang="en-US"/>
              <a:t>I</a:t>
            </a:r>
            <a:r>
              <a:rPr altLang="en-IN" dirty="0" sz="2400" lang="en-US"/>
              <a:t>D</a:t>
            </a:r>
            <a:r>
              <a:rPr altLang="en-IN" dirty="0" sz="2400" lang="en-US"/>
              <a:t>H</a:t>
            </a:r>
            <a:r>
              <a:rPr altLang="en-IN" dirty="0" sz="2400" lang="en-US"/>
              <a:t>Y</a:t>
            </a:r>
            <a:r>
              <a:rPr altLang="en-IN" dirty="0" sz="2400" lang="en-US"/>
              <a:t>A</a:t>
            </a:r>
            <a:r>
              <a:rPr altLang="en-IN" dirty="0" sz="2400" lang="en-US"/>
              <a:t> </a:t>
            </a:r>
            <a:r>
              <a:rPr altLang="en-IN" dirty="0" sz="2400" lang="en-US"/>
              <a:t>S</a:t>
            </a:r>
            <a:r>
              <a:rPr altLang="en-IN" dirty="0" sz="2400" lang="en-US"/>
              <a:t>A</a:t>
            </a:r>
            <a:r>
              <a:rPr altLang="en-IN" dirty="0" sz="2400" lang="en-US"/>
              <a:t>G</a:t>
            </a:r>
            <a:r>
              <a:rPr altLang="en-IN" dirty="0" sz="2400" lang="en-US"/>
              <a:t>A</a:t>
            </a:r>
            <a:r>
              <a:rPr altLang="en-IN" dirty="0" sz="2400" lang="en-US"/>
              <a:t>R</a:t>
            </a:r>
            <a:r>
              <a:rPr altLang="en-IN" dirty="0" sz="2400" lang="en-US"/>
              <a:t> </a:t>
            </a:r>
            <a:r>
              <a:rPr altLang="en-IN" dirty="0" sz="2400" lang="en-US"/>
              <a:t>W</a:t>
            </a:r>
            <a:r>
              <a:rPr altLang="en-IN" dirty="0" sz="2400" lang="en-US"/>
              <a:t>O</a:t>
            </a:r>
            <a:r>
              <a:rPr altLang="en-IN" dirty="0" sz="2400" lang="en-US"/>
              <a:t>M</a:t>
            </a:r>
            <a:r>
              <a:rPr altLang="en-IN" dirty="0" sz="2400" lang="en-US"/>
              <a:t>E</a:t>
            </a:r>
            <a:r>
              <a:rPr altLang="en-IN" dirty="0" sz="2400" lang="en-US"/>
              <a:t>N</a:t>
            </a:r>
            <a:r>
              <a:rPr altLang="en-IN" dirty="0" sz="2400" lang="en-US"/>
              <a:t>'S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65472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4" y="1567382"/>
            <a:ext cx="6966384" cy="3025141"/>
          </a:xfrm>
          <a:prstGeom prst="rect"/>
        </p:spPr>
        <p:txBody>
          <a:bodyPr rtlCol="0" wrap="square">
            <a:spAutoFit/>
          </a:bodyPr>
          <a:p>
            <a:r>
              <a:rPr b="1" sz="2800" lang="en-US">
                <a:solidFill>
                  <a:srgbClr val="000000"/>
                </a:solidFill>
              </a:rPr>
              <a:t>A modeling approach is a way of investigating a phenomenon by selecting a particular type of model. The approach that's used depends on the problem being solved and the domain being worked in. Some examples of modeling approaches include:</a:t>
            </a:r>
            <a:endParaRPr b="1"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7"/>
          <p:cNvSpPr txBox="1">
            <a:spLocks noGrp="1"/>
          </p:cNvSpPr>
          <p:nvPr>
            <p:ph type="title"/>
          </p:nvPr>
        </p:nvSpPr>
        <p:spPr>
          <a:xfrm>
            <a:off x="755332" y="385444"/>
            <a:ext cx="338655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9" name=""/>
          <p:cNvSpPr txBox="1"/>
          <p:nvPr/>
        </p:nvSpPr>
        <p:spPr>
          <a:xfrm>
            <a:off x="1328677" y="1857375"/>
            <a:ext cx="7334957" cy="2606040"/>
          </a:xfrm>
          <a:prstGeom prst="rect"/>
        </p:spPr>
        <p:txBody>
          <a:bodyPr rtlCol="0" wrap="square">
            <a:spAutoFit/>
          </a:bodyPr>
          <a:p>
            <a:r>
              <a:rPr b="1" sz="2800" lang="en-US">
                <a:solidFill>
                  <a:srgbClr val="000000"/>
                </a:solidFill>
              </a:rPr>
              <a:t>The results chapter or section simply and objectively reports what you found, without speculating on why you found these results. The discussion interprets the meaning of the results, puts them in context, and explains why they matter.</a:t>
            </a:r>
            <a:endParaRPr b="1"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27" name=""/>
          <p:cNvSpPr txBox="1"/>
          <p:nvPr/>
        </p:nvSpPr>
        <p:spPr>
          <a:xfrm>
            <a:off x="538854" y="1109344"/>
            <a:ext cx="9724161" cy="5120641"/>
          </a:xfrm>
          <a:prstGeom prst="rect"/>
        </p:spPr>
        <p:txBody>
          <a:bodyPr rtlCol="0" wrap="square">
            <a:spAutoFit/>
          </a:bodyPr>
          <a:p>
            <a:r>
              <a:rPr b="1" sz="2800" lang="en-US">
                <a:solidFill>
                  <a:srgbClr val="000000"/>
                </a:solidFill>
              </a:rPr>
              <a:t>Sustainable development meets present needs without compromising the future. It requires holistic, systems-thinking about environmental, social, and economic limitations.
Governments must lead the sustainability transition through policy, incentives and investment. But we all have a role through our individual choices and actions.
By working together to rethink and transform how we live and produce, we can build an equitable society that thrives within planetary boundaries. The time to act is now.</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6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7"/>
          <p:cNvSpPr txBox="1">
            <a:spLocks noGrp="1"/>
          </p:cNvSpPr>
          <p:nvPr>
            <p:ph type="title"/>
          </p:nvPr>
        </p:nvSpPr>
        <p:spPr>
          <a:xfrm>
            <a:off x="834072" y="575055"/>
            <a:ext cx="63703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IN" dirty="0" sz="4250" lang="en-US" spc="10"/>
              <a:t>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3" name=""/>
          <p:cNvSpPr txBox="1"/>
          <p:nvPr/>
        </p:nvSpPr>
        <p:spPr>
          <a:xfrm>
            <a:off x="1111580" y="1899157"/>
            <a:ext cx="6605400" cy="3444240"/>
          </a:xfrm>
          <a:prstGeom prst="rect"/>
        </p:spPr>
        <p:txBody>
          <a:bodyPr rtlCol="0" wrap="square">
            <a:spAutoFit/>
          </a:bodyPr>
          <a:p>
            <a:r>
              <a:rPr b="1" sz="2800" lang="en-US">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9"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90" name=""/>
          <p:cNvSpPr txBox="1"/>
          <p:nvPr/>
        </p:nvSpPr>
        <p:spPr>
          <a:xfrm>
            <a:off x="475754" y="2019299"/>
            <a:ext cx="7800993" cy="2186941"/>
          </a:xfrm>
          <a:prstGeom prst="rect"/>
        </p:spPr>
        <p:txBody>
          <a:bodyPr rtlCol="0" wrap="square">
            <a:spAutoFit/>
          </a:bodyPr>
          <a:p>
            <a:r>
              <a:rPr b="1" sz="2800" lang="en-US">
                <a:solidFill>
                  <a:srgbClr val="000000"/>
                </a:solidFill>
              </a:rPr>
              <a:t>A project overview is a document that sum- marizes a project's key details, including its goals, objectives, and steps to achieve them. It also outlines the project's schedule, budget, re- sources, and status.</a:t>
            </a:r>
            <a:endParaRPr b="1"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3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3" name=""/>
          <p:cNvSpPr txBox="1"/>
          <p:nvPr/>
        </p:nvSpPr>
        <p:spPr>
          <a:xfrm>
            <a:off x="699452" y="1470661"/>
            <a:ext cx="8324660" cy="4701539"/>
          </a:xfrm>
          <a:prstGeom prst="rect"/>
        </p:spPr>
        <p:txBody>
          <a:bodyPr rtlCol="0" wrap="square">
            <a:spAutoFit/>
          </a:bodyPr>
          <a:p>
            <a:r>
              <a:rPr b="1" sz="2800" lang="en-US">
                <a:solidFill>
                  <a:srgbClr val="000000"/>
                </a:solidFill>
              </a:rPr>
              <a:t>An end user is a person or other entity that consumes or makes use of the goods or services produced by businesses.
• In this way, an end user may differ from a customer since the entity or person that buys a product or service may not be the one who actually uses it.
• Delivery to the end user is often the final step in manufacturing and selling products.</a:t>
            </a:r>
            <a:endParaRPr b="1"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3165677" y="1857375"/>
            <a:ext cx="5860645" cy="2606040"/>
          </a:xfrm>
          <a:prstGeom prst="rect"/>
        </p:spPr>
        <p:txBody>
          <a:bodyPr rtlCol="0" wrap="square">
            <a:spAutoFit/>
          </a:bodyPr>
          <a:p>
            <a:r>
              <a:rPr b="1" sz="2800" lang="en-US">
                <a:solidFill>
                  <a:srgbClr val="000000"/>
                </a:solidFill>
              </a:rPr>
              <a:t>A proportion is a mathematical state- ment that shows the equality of two ratios</a:t>
            </a:r>
            <a:r>
              <a:rPr altLang="en-IN" b="1" sz="2800" lang="en-US">
                <a:solidFill>
                  <a:srgbClr val="000000"/>
                </a:solidFill>
              </a:rPr>
              <a:t>.</a:t>
            </a:r>
            <a:r>
              <a:rPr b="1" sz="2800" lang="en-US">
                <a:solidFill>
                  <a:srgbClr val="000000"/>
                </a:solidFill>
              </a:rPr>
              <a:t>
It's used to solve problems by set- ting up two ratios and then setting them equal to each other.</a:t>
            </a:r>
            <a:endParaRPr b="1"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2" name="Title 1"/>
          <p:cNvSpPr>
            <a:spLocks noGrp="1"/>
          </p:cNvSpPr>
          <p:nvPr>
            <p:ph type="title"/>
          </p:nvPr>
        </p:nvSpPr>
        <p:spPr>
          <a:xfrm>
            <a:off x="755332" y="385444"/>
            <a:ext cx="10681335" cy="723901"/>
          </a:xfrm>
        </p:spPr>
        <p:txBody>
          <a:bodyPr/>
          <a:p>
            <a:r>
              <a:rPr dirty="0" lang="en-IN"/>
              <a:t>Dataset Description</a:t>
            </a:r>
          </a:p>
        </p:txBody>
      </p:sp>
      <p:sp>
        <p:nvSpPr>
          <p:cNvPr id="1048613" name=""/>
          <p:cNvSpPr txBox="1"/>
          <p:nvPr/>
        </p:nvSpPr>
        <p:spPr>
          <a:xfrm>
            <a:off x="755332" y="1516128"/>
            <a:ext cx="7847174" cy="2606041"/>
          </a:xfrm>
          <a:prstGeom prst="rect"/>
        </p:spPr>
        <p:txBody>
          <a:bodyPr rtlCol="0" wrap="square">
            <a:spAutoFit/>
          </a:bodyPr>
          <a:p>
            <a:r>
              <a:rPr b="1" sz="2800" lang="en-US">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b="1"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3385945" y="1784497"/>
            <a:ext cx="5343019" cy="3863340"/>
          </a:xfrm>
          <a:prstGeom prst="rect"/>
        </p:spPr>
        <p:txBody>
          <a:bodyPr rtlCol="0" wrap="square">
            <a:spAutoFit/>
          </a:bodyPr>
          <a:p>
            <a:r>
              <a:rPr b="1" sz="2800" lang="en-US">
                <a:solidFill>
                  <a:srgbClr val="000000"/>
                </a:solidFill>
              </a:rPr>
              <a:t>"The WOW in our solution" often refers to the unique, surprising, or particularly impressive aspects of a product or service that exceed customer expectations. It's the element that makes your offering stand out and leaves a lasting, positive impression.</a:t>
            </a:r>
            <a:endParaRPr b="1"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2024-09-04T05:41:13Z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4130b03523de42d8a5efa7856d609a9f</vt:lpwstr>
  </property>
</Properties>
</file>