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1207056" y="3241636"/>
            <a:ext cx="8610600"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VINOTHINI K</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312208086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NAAN MUDHALVAN ID:asunm1325312208086</a:t>
            </a: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11262728458474994C24BD3CB34BC806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COMMERCE (SHIFT -1)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SIR THEAGARAYA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Vinothini Vinothini</cp:lastModifiedBy>
  <cp:revision>2</cp:revision>
  <dcterms:modified xsi:type="dcterms:W3CDTF">2024-08-30T07:17:30Z</dcterms:modified>
</cp:coreProperties>
</file>