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10487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/>
              <a:t>NAME: VINOTHINI.S  </a:t>
            </a:r>
            <a:endParaRPr lang="en-US" sz="2400" dirty="0"/>
          </a:p>
          <a:p>
            <a:r>
              <a:rPr lang="en-US" sz="2400" dirty="0"/>
              <a:t>REGISTER NO: 312216750(asunm1657312216750)</a:t>
            </a:r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CHRIST COLLEGE OF ARTS AND SCIENCE.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527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817419"/>
            <a:ext cx="9829800" cy="4358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Vinothini S Vinothini</cp:lastModifiedBy>
  <cp:revision>1</cp:revision>
  <dcterms:created xsi:type="dcterms:W3CDTF">2024-03-28T17:07:22Z</dcterms:created>
  <dcterms:modified xsi:type="dcterms:W3CDTF">2024-11-04T06:39:18Z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