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070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2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6694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1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82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00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5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04B-B59E-0BA2-860E-3578804D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876" y="1131865"/>
            <a:ext cx="8825658" cy="1966852"/>
          </a:xfrm>
        </p:spPr>
        <p:txBody>
          <a:bodyPr/>
          <a:lstStyle/>
          <a:p>
            <a:r>
              <a:rPr lang="en-US" sz="5400" dirty="0"/>
              <a:t>EMPLOYEES DATA ANALYSIS WITH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680AB-3080-A066-A1F4-C692FA7E7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876" y="3429000"/>
            <a:ext cx="10163714" cy="126546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Student Name : </a:t>
            </a:r>
            <a:r>
              <a:rPr lang="en-US" sz="2800" b="1" i="1" dirty="0" err="1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Vinothini</a:t>
            </a: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 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Register No : 312211765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Department : </a:t>
            </a:r>
            <a:r>
              <a:rPr lang="en-US" sz="2800" b="1" i="1" dirty="0" err="1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B.com</a:t>
            </a: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  (GENERAL)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COLLEGE  : THIRUTHANGAL NADAR COLLEGE </a:t>
            </a:r>
          </a:p>
        </p:txBody>
      </p:sp>
    </p:spTree>
    <p:extLst>
      <p:ext uri="{BB962C8B-B14F-4D97-AF65-F5344CB8AC3E}">
        <p14:creationId xmlns:p14="http://schemas.microsoft.com/office/powerpoint/2010/main" val="272596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5BCE-4F70-C1A6-4DDB-CCDB0E26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A19E-D36B-DFDB-4D51-4CDA44ED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B2D533-2B6D-C3E8-D294-452423BF9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913606"/>
              </p:ext>
            </p:extLst>
          </p:nvPr>
        </p:nvGraphicFramePr>
        <p:xfrm>
          <a:off x="1219200" y="1874075"/>
          <a:ext cx="10118034" cy="381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742">
                  <a:extLst>
                    <a:ext uri="{9D8B030D-6E8A-4147-A177-3AD203B41FA5}">
                      <a16:colId xmlns:a16="http://schemas.microsoft.com/office/drawing/2014/main" val="731590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2214308052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1196684398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626766071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17877138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2356655045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1312108146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2568278452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132160955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944721246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889627487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886471456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1628235757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894362292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93650237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2445341317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72734903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1663950798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332844038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1528660474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19864306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205657347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344274798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628456293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2191807285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104014072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2150900982"/>
                    </a:ext>
                  </a:extLst>
                </a:gridCol>
              </a:tblGrid>
              <a:tr h="318452"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EmpID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FirstName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LastName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StartDate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ExitDate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Title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Supervisor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ADEmail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BusinessUnit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EmployeeStatus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EmployeeType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PayZone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EmployeeClassificationType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TerminationType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TerminationDescription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DepartmentType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Division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DOB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State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JobFunctionDescription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GenderCode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LocationCode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RaceDesc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MaritalDesc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Performance Score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Current Employee Rating</a:t>
                      </a:r>
                    </a:p>
                  </a:txBody>
                  <a:tcPr marL="0" marR="0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1262197467"/>
                  </a:ext>
                </a:extLst>
              </a:tr>
              <a:tr h="318452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3546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Paris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Carr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31-Jul-21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27-Jan-23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Area Sales Manager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Jeffrey Huffman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paris.carr@bilearner.com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CCDR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Active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Zone B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Part-Time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Voluntary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Baby million million soldier.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Sales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General - Con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14-07-1980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ND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Foreman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35786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Hispanic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Widowed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Exceeds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3656878937"/>
                  </a:ext>
                </a:extLst>
              </a:tr>
              <a:tr h="318452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3547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Adriel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Wiggins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20-Jan-22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Area Sales Manager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Sara Edwards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adriel.wiggins@bilearner.com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BPC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Active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Contract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Zone B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Unk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Sales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Project Management - Eng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25-03-1947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KY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Supervisor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Female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1919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Other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Married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Needs Improvement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2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1186709754"/>
                  </a:ext>
                </a:extLst>
              </a:tr>
              <a:tr h="318452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3548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Sanaa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Glass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11-Jul-21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10-Oct-22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Area Sales Manager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Stephen Garcia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sanaa.glass@bilearner.com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WBL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Active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Part-Time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Zone A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Resignation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Bit reveal forget the.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Sales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General - Con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25-01-1964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KY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Technician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Female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40135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White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Single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Fully Meets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2599495395"/>
                  </a:ext>
                </a:extLst>
              </a:tr>
              <a:tr h="594914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3549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Ryan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Lynch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15-Oct-18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18-Oct-20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Area Sales Manager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Tracy Castro MD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ryan.lynch@bilearner.com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TNS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Active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Zone 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Retirement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Fact southern recognize themselves type mean.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Sales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Field Operations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17-03-1955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GA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Technician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Female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72975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Black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Divorced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Fully Meets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2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216189701"/>
                  </a:ext>
                </a:extLst>
              </a:tr>
              <a:tr h="357946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3550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Charlie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Atkinson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26-Nov-21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14-Oct-22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Area Sales Manager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Jennifer Hicks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charlie.atkinson@bilearner.com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SVG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Future Start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Part-Time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Zone 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Temporary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Resignation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Will person decade Republican.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Sales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Wireline Construction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26-03-1988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TX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Billing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57754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White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Divorced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Fully Meets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3074494502"/>
                  </a:ext>
                </a:extLst>
              </a:tr>
              <a:tr h="318452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3551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Emery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Roach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11-Aug-18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Area Sales Manager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Victoria Bailey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emery.roach@bilearner.com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PYZ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Active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Part-Time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Zone 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Part-Time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Unk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Sales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Engineers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04-07-1954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TX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Engineer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81142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Black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Married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Needs Improvement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4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2855601022"/>
                  </a:ext>
                </a:extLst>
              </a:tr>
              <a:tr h="594914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3552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Harper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Ramos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16-Feb-20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03-Jun-20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Area Sales Manager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Maria Chan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harper.ramos@bilearner.com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PL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Active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Zone B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Retirement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Stand possible truth bank on meet daughter.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Sales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Field Operations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11-08-1942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CO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Foreman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28714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White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Single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Needs Improvement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2726259258"/>
                  </a:ext>
                </a:extLst>
              </a:tr>
              <a:tr h="318452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3553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Khalil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Mendez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20-Jan-20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Area Sales Manager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Regina Martinez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khalil.mendez@bilearner.com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NEL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Active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Contract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Zone 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Temporary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Unk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Sales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Field Operations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07-05-1949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CO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Foreman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50379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Black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Divorced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Fully Meets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4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1230990925"/>
                  </a:ext>
                </a:extLst>
              </a:tr>
              <a:tr h="357946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3554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Lizeth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Holland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31-Mar-19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Area Sales Manager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Tonya Martin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lizeth.holland@bilearner.com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MSC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Active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Part-Time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Zone C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Temporary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Unk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>
                        <a:effectLst/>
                      </a:endParaRP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Sales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People Services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14-10-1958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IN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Cpo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78385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Asian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Widowed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400">
                          <a:effectLst/>
                        </a:rPr>
                        <a:t>Fully Meets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2658" marR="2658" marT="1772" marB="1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400" dirty="0">
                        <a:effectLst/>
                      </a:endParaRPr>
                    </a:p>
                  </a:txBody>
                  <a:tcPr marL="2658" marR="2658" marT="1772" marB="1772" anchor="b"/>
                </a:tc>
                <a:extLst>
                  <a:ext uri="{0D108BD9-81ED-4DB2-BD59-A6C34878D82A}">
                    <a16:rowId xmlns:a16="http://schemas.microsoft.com/office/drawing/2014/main" val="334651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0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559-99A2-D8D9-696C-38FA0C30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: PIE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65DF7A-E83C-7F98-70AE-8E27A4776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607" y="1645084"/>
            <a:ext cx="4844552" cy="42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01A-02DA-0DD7-5B60-E7E04792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11B383-05B2-15C8-C9AF-50DC61D36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100" y="2309812"/>
            <a:ext cx="38862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A758-0D75-DF4D-65EE-9309184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52CF-B8CB-FCD7-2C0B-05DC8584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Interpret result , highlighting key Trends high insights and implications for retention strategies discuss areas for further analysis and potential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320298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9FEF-E3F6-FD92-9F54-64D2EB9B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1DE6-C14D-57A2-7F47-8B4FB7EE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Summaries the value of using pivot tables for employee turnover analysis emphasize actionable insights data driven decision making and improved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6089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674C-A17E-3D52-5512-14DE57BE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F82F-6F62-8646-D963-92E8D11C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 Black" panose="020B0004020202020204" pitchFamily="34" charset="0"/>
              </a:rPr>
              <a:t>Using pivot tables for employee turnover ratio</a:t>
            </a:r>
          </a:p>
        </p:txBody>
      </p:sp>
    </p:spTree>
    <p:extLst>
      <p:ext uri="{BB962C8B-B14F-4D97-AF65-F5344CB8AC3E}">
        <p14:creationId xmlns:p14="http://schemas.microsoft.com/office/powerpoint/2010/main" val="5938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8CC7-174C-C5FC-028F-048890A0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73A0-D47F-E56D-72F0-0AFF738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End user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Data description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Modeling approach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Result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Discussion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939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82C4-F625-F8E6-0F78-7470EBC0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1A73-2A75-5A51-F160-C90D39AA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ptos Black" panose="020B0004020202020204" pitchFamily="34" charset="0"/>
                <a:ea typeface="Bahnschrift SemiBold Condensed" panose="02000000000000000000" pitchFamily="2" charset="0"/>
              </a:rPr>
              <a:t>Analyse</a:t>
            </a:r>
            <a:r>
              <a:rPr lang="en-US" sz="2800" dirty="0">
                <a:latin typeface="Aptos Black" panose="020B0004020202020204" pitchFamily="34" charset="0"/>
                <a:ea typeface="Bahnschrift SemiBold Condensed" panose="02000000000000000000" pitchFamily="2" charset="0"/>
              </a:rPr>
              <a:t> employee turnover trends to identify key factor contributing to turnover,  enabling data driven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6100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F378-17AA-2622-C34C-E40DAD54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94EB-80D5-BDD0-8EDC-89BD0D4E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Utilize pivot tables to examine employee turnover data, uncovered pattern and provide actionable insights for HR and management </a:t>
            </a:r>
          </a:p>
        </p:txBody>
      </p:sp>
    </p:spTree>
    <p:extLst>
      <p:ext uri="{BB962C8B-B14F-4D97-AF65-F5344CB8AC3E}">
        <p14:creationId xmlns:p14="http://schemas.microsoft.com/office/powerpoint/2010/main" val="11599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7A6F-B62A-3F76-1B81-D1A5211D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5764-B627-AE42-0BA9-2479574D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HR professionals , Management, business leaders and analysts seeking to understand and address employee turnover.</a:t>
            </a:r>
          </a:p>
        </p:txBody>
      </p:sp>
    </p:spTree>
    <p:extLst>
      <p:ext uri="{BB962C8B-B14F-4D97-AF65-F5344CB8AC3E}">
        <p14:creationId xmlns:p14="http://schemas.microsoft.com/office/powerpoint/2010/main" val="332132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2B62-7F4C-2029-2FDA-FC7B0F81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A98A-BA38-C0F4-418D-1DB09113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Leverage pivot tables to transform Complex turn over data into easily digestible insights enabling data driven decisions and improved the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7914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B34-92FB-64F3-7A11-25DDE750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F4D8-DB76-1DE9-7750-8ABC7E40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Employee turnover data including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Employee ID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Department 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Job title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Tenure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Reason for leaving</a:t>
            </a:r>
          </a:p>
          <a:p>
            <a:pPr marL="1428750" lvl="3" indent="-171450"/>
            <a:endParaRPr lang="en-US" sz="28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9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7E37-D239-A630-8092-67A5E5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DBA6-8673-080F-DBCB-1191C736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Calculate turnover rates</a:t>
            </a:r>
          </a:p>
          <a:p>
            <a:r>
              <a:rPr lang="en-US" sz="2800" dirty="0">
                <a:latin typeface="Aptos Black" panose="020B0004020202020204" pitchFamily="34" charset="0"/>
              </a:rPr>
              <a:t>Identify top reasons for leaving</a:t>
            </a:r>
          </a:p>
          <a:p>
            <a:r>
              <a:rPr lang="en-US" sz="2800" dirty="0" err="1">
                <a:latin typeface="Aptos Black" panose="020B0004020202020204" pitchFamily="34" charset="0"/>
              </a:rPr>
              <a:t>Analyse</a:t>
            </a:r>
            <a:r>
              <a:rPr lang="en-US" sz="2800" dirty="0">
                <a:latin typeface="Aptos Black" panose="020B0004020202020204" pitchFamily="34" charset="0"/>
              </a:rPr>
              <a:t> trends in turnover overtime</a:t>
            </a:r>
          </a:p>
          <a:p>
            <a:r>
              <a:rPr lang="en-US" sz="2800" dirty="0">
                <a:latin typeface="Aptos Black" panose="020B0004020202020204" pitchFamily="34" charset="0"/>
              </a:rPr>
              <a:t>Filter and drill down into specific data segment</a:t>
            </a:r>
          </a:p>
        </p:txBody>
      </p:sp>
    </p:spTree>
    <p:extLst>
      <p:ext uri="{BB962C8B-B14F-4D97-AF65-F5344CB8AC3E}">
        <p14:creationId xmlns:p14="http://schemas.microsoft.com/office/powerpoint/2010/main" val="3198331643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TF10001025</vt:lpstr>
      <vt:lpstr>EMPLOYEES DATA ANALYSIS WITH EXCEL </vt:lpstr>
      <vt:lpstr>PROJECT TITLE</vt:lpstr>
      <vt:lpstr>AGENDA</vt:lpstr>
      <vt:lpstr>PROBLEM STATEMENT</vt:lpstr>
      <vt:lpstr>PROJECT OVERVIEW</vt:lpstr>
      <vt:lpstr>END USER</vt:lpstr>
      <vt:lpstr>OUR SOLUTION AND PROPOSITION </vt:lpstr>
      <vt:lpstr>DATA DESCRIPTION </vt:lpstr>
      <vt:lpstr>MODELING APPROACH </vt:lpstr>
      <vt:lpstr>Result</vt:lpstr>
      <vt:lpstr>RESULT : PIE CHART</vt:lpstr>
      <vt:lpstr>BAR DIAGRAM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 DATA ANALYSIS WITH EXCEL </dc:title>
  <dc:creator>Guest User</dc:creator>
  <cp:lastModifiedBy>vinothinvinothini07@gmail.com</cp:lastModifiedBy>
  <cp:revision>6</cp:revision>
  <dcterms:created xsi:type="dcterms:W3CDTF">2024-09-01T12:37:38Z</dcterms:created>
  <dcterms:modified xsi:type="dcterms:W3CDTF">2024-09-10T07:25:10Z</dcterms:modified>
</cp:coreProperties>
</file>