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2" autoAdjust="0"/>
  </p:normalViewPr>
  <p:slideViewPr>
    <p:cSldViewPr snapToGrid="0" snapToObjects="1"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2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528" y="2102717"/>
            <a:ext cx="7772400" cy="1470025"/>
          </a:xfrm>
        </p:spPr>
        <p:txBody>
          <a:bodyPr>
            <a:normAutofit/>
          </a:bodyPr>
          <a:lstStyle/>
          <a:p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to Data Science &amp;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6" y="822036"/>
            <a:ext cx="6105237" cy="822036"/>
          </a:xfrm>
        </p:spPr>
        <p:txBody>
          <a:bodyPr>
            <a:noAutofit/>
          </a:bodyPr>
          <a:lstStyle/>
          <a:p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What is Data Science?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0750" y="2221400"/>
            <a:ext cx="8373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Data Science?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Science is the field of extracting meaningful insights from data using programming, statistics, and machine learning.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widely used in healthcare, finance, e-commerce, and entertainment industries.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AI (Artificial Intelligence)?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 enables machines to mimic human intelligence.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(ML) is a subset of AI where systems learn from data instead of being explicitly programmed.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are AI &amp; Data Science used in Recommendation Systems?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Platforms like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Netflix and YouTube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AI-powered recommendation systems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suggest movies and videos based on user preferences.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systems analyze user behavior and suggest content that is likely to be relevant.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868219"/>
            <a:ext cx="7287491" cy="877455"/>
          </a:xfrm>
        </p:spPr>
        <p:txBody>
          <a:bodyPr>
            <a:normAutofit/>
          </a:bodyPr>
          <a:lstStyle/>
          <a:p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What is AI &amp;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💡 AI enables computers to act like humans.</a:t>
            </a:r>
          </a:p>
          <a:p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(ML) helps computers learn from data and improve over time.</a:t>
            </a:r>
          </a:p>
          <a:p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Google Assistant, Siri, Alexa understand voice commands.</a:t>
            </a:r>
          </a:p>
          <a:p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Netflix learns your movie preferences and suggests similar movies.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868219"/>
            <a:ext cx="7630391" cy="87745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How Recommendation Systems Work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64" y="2618547"/>
            <a:ext cx="88484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method recommends items similar to what the user has watched or rated before.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uses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(such as genre, actors, and directors for movies) to make suggestions.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If you watched "Inception," the system might recommend "Interstellar" because both are sci-fi movies directed by Christopher Nolan.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method analyzes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behavior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recommends items based on what similar users have liked.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If User A and User B both like "Inception" and User A also likes "Interstellar," the system will suggest "Interstellar" to User 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Hybrid Recommendation Systems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combine content-based and collaborative filtering for better recommendations.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Netflix uses a hybrid system to suggest personalized content.</a:t>
            </a:r>
          </a:p>
        </p:txBody>
      </p:sp>
    </p:spTree>
    <p:extLst>
      <p:ext uri="{BB962C8B-B14F-4D97-AF65-F5344CB8AC3E}">
        <p14:creationId xmlns:p14="http://schemas.microsoft.com/office/powerpoint/2010/main" val="18474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27" y="738909"/>
            <a:ext cx="9144000" cy="1182255"/>
          </a:xfrm>
        </p:spPr>
        <p:txBody>
          <a:bodyPr>
            <a:normAutofit/>
          </a:bodyPr>
          <a:lstStyle/>
          <a:p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How Netflix &amp; YouTube Recommend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use AI-based Recommendation Systems:</a:t>
            </a:r>
          </a:p>
          <a:p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Content-Based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Filtering - Suggests similar content.</a:t>
            </a:r>
          </a:p>
          <a:p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Collaborative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Filtering - Suggests based on user behavior.</a:t>
            </a:r>
          </a:p>
          <a:p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Approach - Combines both for better recommendations.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729672"/>
            <a:ext cx="7204364" cy="969818"/>
          </a:xfrm>
        </p:spPr>
        <p:txBody>
          <a:bodyPr>
            <a:normAutofit fontScale="90000"/>
          </a:bodyPr>
          <a:lstStyle/>
          <a:p>
            <a:r>
              <a:rPr sz="3600" dirty="0"/>
              <a:t>Hands-on Coding: 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448345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We use TF-IDF Vectorization and Cosine Similarity to recommend movies based on genres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596756"/>
            <a:ext cx="7001164" cy="1143000"/>
          </a:xfrm>
        </p:spPr>
        <p:txBody>
          <a:bodyPr>
            <a:normAutofit fontScale="90000"/>
          </a:bodyPr>
          <a:lstStyle/>
          <a:p>
            <a:r>
              <a:rPr sz="3600" dirty="0"/>
              <a:t>Hands-on Coding: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We use SVD (Singular Value Decomposition) to predict movie ratings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3" y="923636"/>
            <a:ext cx="6317673" cy="803564"/>
          </a:xfrm>
        </p:spPr>
        <p:txBody>
          <a:bodyPr/>
          <a:lstStyle/>
          <a:p>
            <a:r>
              <a:rPr dirty="0"/>
              <a:t>Key Takeaways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Learned what Data Science &amp; AI are.</a:t>
            </a:r>
          </a:p>
          <a:p>
            <a:r>
              <a:rPr dirty="0" smtClean="0"/>
              <a:t> </a:t>
            </a:r>
            <a:r>
              <a:rPr dirty="0"/>
              <a:t>Understood how Netflix &amp; YouTube recommend content.</a:t>
            </a:r>
          </a:p>
          <a:p>
            <a:r>
              <a:rPr dirty="0" smtClean="0"/>
              <a:t> </a:t>
            </a:r>
            <a:r>
              <a:rPr dirty="0"/>
              <a:t>Built basic recommendation systems in Python.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431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Introduction to Data Science &amp; AI</vt:lpstr>
      <vt:lpstr>What is Data Science?</vt:lpstr>
      <vt:lpstr>What is AI &amp; Machine Learning?</vt:lpstr>
      <vt:lpstr>How Recommendation Systems Work</vt:lpstr>
      <vt:lpstr>How Netflix &amp; YouTube Recommend Content?</vt:lpstr>
      <vt:lpstr>Hands-on Coding: Content-Based Filtering</vt:lpstr>
      <vt:lpstr>Hands-on Coding: Collaborative Filtering</vt:lpstr>
      <vt:lpstr>Key Takeaways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&amp; AI</dc:title>
  <dc:subject/>
  <dc:creator/>
  <cp:keywords/>
  <dc:description>generated using python-pptx</dc:description>
  <cp:lastModifiedBy>Jawaharlal B</cp:lastModifiedBy>
  <cp:revision>4</cp:revision>
  <dcterms:created xsi:type="dcterms:W3CDTF">2013-01-27T09:14:16Z</dcterms:created>
  <dcterms:modified xsi:type="dcterms:W3CDTF">2025-03-20T12:36:41Z</dcterms:modified>
  <cp:category/>
</cp:coreProperties>
</file>