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4" r:id="rId6"/>
    <p:sldId id="265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9:10:1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5725 122 24575,'-348'-24'0,"252"15"0,-210-28 0,-244-14 0,-15 51 0,258 1 0,-854-1 0,1132 2 0,0 1 0,1 1 0,-34 10 0,29-6 0,-63 6 0,-91-12 0,-29 2 0,-186 6 0,292-11 0,83 2 0,-30 6 0,-25 0 0,-6-8 0,-62 2 0,141 0 0,0 0 0,0 1 0,0 0 0,1 0 0,-1 1 0,-13 6 0,6 0 0,0 0 0,-17 13 0,21-14 0,0-2 0,-1 0 0,0 0 0,0-1 0,-21 5 0,20-6 0,0 0 0,0 1 0,1 1 0,-26 14 0,-69 54 0,70-48 0,2 1 0,0 1 0,2 2 0,-42 48 0,68-69 0,1 0 0,1 1 0,0 0 0,0 0 0,1 0 0,-7 19 0,-14 67 0,20-64 0,-16 40 0,16-56 0,0 1 0,1 0 0,0 1 0,2-1 0,0 1 0,1-1 0,0 26 0,2-37 0,0-1 0,1 1 0,0 0 0,0 0 0,0 0 0,1-1 0,0 1 0,0-1 0,0 1 0,1-1 0,0 0 0,0 0 0,0 0 0,4 5 0,1 0 0,0-1 0,0 0 0,1 0 0,0-1 0,1 0 0,-1-1 0,2 0 0,-1-1 0,15 8 0,27 13 0,92 43 0,-70-41 0,-29-9 0,92 25 0,-60-25 0,-47-11 0,2-1 0,-1-2 0,57 5 0,18-4 0,14 0 0,336-8 0,-421-1 0,1-2 0,-1-1 0,50-14 0,-45 9 0,0 2 0,48-4 0,0 5 0,58-1 0,-94 9 0,-2 0 0,78-9 0,19 0 0,-46 5 0,-56-2 0,61-16 0,-28 5 0,157-10 0,2 21 0,-179 6 0,76-2 0,-106-3 0,-1 0 0,32-10 0,-34 7 0,0 1 0,50-4 0,73 11 0,28-1 0,-105-8 0,24 0 0,-49 8 0,-8 0 0,0-1 0,44-7 0,37-7 0,-70 10 0,-39 4 0,0 1 0,0-1 0,-1-1 0,1 0 0,0 0 0,-1-1 0,0 0 0,17-8 0,-8 1 0,1 1 0,0 0 0,33-9 0,63-10 0,-58 15 0,-20 6 0,-23 5 0,1-1 0,21-8 0,144-42 0,-96 32 0,-68 15 0,0 0 0,15-8 0,8-3 0,-25 10 0,-1 0 0,0 0 0,0-1 0,14-12 0,44-42 0,-58 48 0,0 0 0,-1-1 0,-1 0 0,14-26 0,-21 32 0,0-1 0,0 0 0,-1 0 0,0 0 0,1-13 0,3-11 0,-3 22 0,-1 1 0,0 0 0,9-19 0,-4 14 0,-1 0 0,0 0 0,-1-1 0,-1 0 0,-1 0 0,0 0 0,-1 0 0,-1-1 0,0-21 0,-1 4 0,-3-50 0,0 72-1365,-1 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36B0-4656-5278-ACD3-3D6AB3D50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0F4CC-1557-E2FE-7EE0-57C0DF6CB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C13A-220E-06C3-3743-7FABE28B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1E12-0D66-C3C1-9E38-D487649A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8027-8231-DDEB-4F4F-9C5F05FA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80D8-4853-9C4C-EEE9-7A33815B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E6C-7277-CBED-35EB-6D41261D5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EB66-8097-884B-6C47-76CD8DB1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54D0-6EC3-6B3D-B11B-757F54E7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1516-A3C8-D5D5-E98A-DED05A09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7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4AADC-CB2B-CA40-F4D4-914FD113E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12DF0-6797-E1CB-25BE-8E09267AD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44E0-2EC0-2562-809D-DB67BA75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2C5E-C033-B21B-4A30-E363EA72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0A93E-C544-B231-C4BE-684304B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1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B2E-C9BF-AC54-A044-187CF6BE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D792-EC39-4E2A-7E5E-83A2233E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08AC-36E0-2DD4-0615-3D1F7D34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EF71-DF6D-3AF5-701A-0F6E635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740B-C06E-9423-361E-642DC476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DBB0-1E99-4941-0BA3-856C5F8A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6E38-7C74-ACC9-D93D-00876359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BC60-F938-FD9F-C747-AE533D04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2E00-594E-1688-C8DB-CCFC7666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1700-2E47-9331-7451-C0B0643D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5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3178-134E-26BD-7A93-F53F8DF8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6E4F-71BC-230D-F13E-5F487778B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FB1F4-B747-75C6-F897-18BEA8E7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0235-9149-52C4-B428-C9E3607C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7C728-BA75-4717-5025-855725B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E5B8-ED76-D53C-B462-6771F8B2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CD1F-B1C4-C1C2-BF0E-1CF82995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D114-7201-B673-5B6D-7883A339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9DC9B-E166-66A1-662C-0D8CBB4B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99974-D7A9-35EA-9C5E-0AD7B1AB7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E2444-7FBF-616F-C9BA-868596AD5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3DE0F-CFB0-8CDE-A870-5774440D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30D72-DFDD-54C4-8B78-CB165874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E919F-A609-3CD0-9E92-60218264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3752-A6D3-88E3-40F6-F6A21921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7FA5C-5C45-2C7B-00F0-C8699E5B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14D99-E84A-3B40-103C-30BBE581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3939A-C903-84BC-E34D-601C102B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7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4FD72-7859-EE05-1BBE-6D9C5C49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2648C-70E2-8526-7A73-D11DD901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607E8-04E9-1091-9E22-0DB621A6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844-1095-F91A-5A9C-B5B89999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BA99-D068-340E-78BE-1E29681F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91F7B-EE0A-6B6E-3FD5-596AE2CCE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BB58-C97B-43ED-17F2-0F995742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364D1-E66A-9148-A3F8-BBCBF95D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5B00-BBF2-BB80-FF13-EDC65FED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1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D5B7-6ECE-D457-359A-CC6CA33B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75F8-C946-9F84-7BC4-68115B6D8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8841A-4BDB-FDB7-5D8E-CD3C94CB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27A0-5588-3A08-88C5-22D3312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55C6F-3B2D-60D1-EA01-8EB3A704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08D59-6C62-F7EA-705C-E42D2D1D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2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A0B4A-4784-629A-4BA0-0F53247C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F79F4-27AE-F334-AC29-788B0A32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4D5C-913F-9575-C6C0-DBBFB4E11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8525-CDA1-494E-9C1E-5D8BDFF1661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97F0-066A-DB1D-A6A7-392737BF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75F3-4B1D-DA56-DC5D-DEAB9BE63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3689-862B-4D89-9BD9-754CDD4B5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5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B3C2-53BE-F4AD-4EEC-7FED59E0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581"/>
            <a:ext cx="10515600" cy="1479177"/>
          </a:xfrm>
        </p:spPr>
        <p:txBody>
          <a:bodyPr>
            <a:normAutofit/>
          </a:bodyPr>
          <a:lstStyle/>
          <a:p>
            <a:pPr algn="ctr"/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 5100 – Data Structures</a:t>
            </a:r>
            <a:endParaRPr lang="en-IN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DB1D-E782-C7FD-E892-865291C6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4715"/>
            <a:ext cx="10515600" cy="1619026"/>
          </a:xfrm>
        </p:spPr>
        <p:txBody>
          <a:bodyPr/>
          <a:lstStyle/>
          <a:p>
            <a:pPr marL="0" indent="0" algn="ctr">
              <a:buNone/>
            </a:pP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17-2 : Student Registration </a:t>
            </a:r>
          </a:p>
          <a:p>
            <a:pPr marL="0" indent="0" algn="ctr">
              <a:buNone/>
            </a:pP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28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CA4B-C684-084F-3D9A-6A816B11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B47C-49C3-D2FF-1E86-8737615C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3D5A4-86BA-7D64-167F-4098DE71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5" y="80682"/>
            <a:ext cx="10119946" cy="66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0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F5924D-8E9F-34C2-C4EA-AF3AFF81B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614" y="935915"/>
            <a:ext cx="9452386" cy="4321885"/>
          </a:xfrm>
        </p:spPr>
        <p:txBody>
          <a:bodyPr/>
          <a:lstStyle/>
          <a:p>
            <a:pPr algn="l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invokes the GUI application for the student to enter the information – FirstName,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YearOfBirth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3F2CB-92BC-AA2E-94A6-5A7839D3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66" y="2003600"/>
            <a:ext cx="3371875" cy="3200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627F1-1018-CB82-28DA-AF63CFC57BBB}"/>
              </a:ext>
            </a:extLst>
          </p:cNvPr>
          <p:cNvSpPr txBox="1"/>
          <p:nvPr/>
        </p:nvSpPr>
        <p:spPr>
          <a:xfrm>
            <a:off x="8525435" y="3603812"/>
            <a:ext cx="267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user click on the Register button, the application will generate temporary password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A3027B-659C-27A5-907B-76C9DE4F2812}"/>
              </a:ext>
            </a:extLst>
          </p:cNvPr>
          <p:cNvCxnSpPr>
            <a:cxnSpLocks/>
          </p:cNvCxnSpPr>
          <p:nvPr/>
        </p:nvCxnSpPr>
        <p:spPr>
          <a:xfrm flipH="1">
            <a:off x="6217920" y="3797449"/>
            <a:ext cx="2361304" cy="75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8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662EB-E8DB-A81D-5799-5B40C39D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80" y="1191435"/>
            <a:ext cx="3362350" cy="3190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BE816-8CD8-1196-9E06-04A12C245454}"/>
              </a:ext>
            </a:extLst>
          </p:cNvPr>
          <p:cNvSpPr txBox="1"/>
          <p:nvPr/>
        </p:nvSpPr>
        <p:spPr>
          <a:xfrm>
            <a:off x="8294146" y="2522668"/>
            <a:ext cx="2786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Temporary password is generated and it shows Welcome message to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B87DB-0803-7409-A90D-84C35B7ADCB5}"/>
              </a:ext>
            </a:extLst>
          </p:cNvPr>
          <p:cNvSpPr txBox="1"/>
          <p:nvPr/>
        </p:nvSpPr>
        <p:spPr>
          <a:xfrm>
            <a:off x="8294146" y="3980330"/>
            <a:ext cx="23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 button is changed to View button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EFC03-7840-3463-1FF4-120B2392793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593977" y="4044875"/>
            <a:ext cx="2700169" cy="39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E9EA82-7A32-518B-7782-95F0961DC50C}"/>
              </a:ext>
            </a:extLst>
          </p:cNvPr>
          <p:cNvCxnSpPr>
            <a:endCxn id="6" idx="1"/>
          </p:cNvCxnSpPr>
          <p:nvPr/>
        </p:nvCxnSpPr>
        <p:spPr>
          <a:xfrm flipV="1">
            <a:off x="5965115" y="2984333"/>
            <a:ext cx="2329031" cy="19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B2CE53-D68A-EF36-44EA-46C320FEC291}"/>
                  </a:ext>
                </a:extLst>
              </p14:cNvPr>
              <p14:cNvContentPartPr/>
              <p14:nvPr/>
            </p14:nvContentPartPr>
            <p14:xfrm>
              <a:off x="3758633" y="3398612"/>
              <a:ext cx="2077920" cy="490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B2CE53-D68A-EF36-44EA-46C320FEC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993" y="3389972"/>
                <a:ext cx="2095560" cy="5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2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F503-5D40-D0A3-86B2-073FFD2F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7326854" cy="5719763"/>
          </a:xfrm>
        </p:spPr>
        <p:txBody>
          <a:bodyPr/>
          <a:lstStyle/>
          <a:p>
            <a:r>
              <a:rPr lang="en-IN" dirty="0"/>
              <a:t>View button to display the student information </a:t>
            </a:r>
          </a:p>
          <a:p>
            <a:r>
              <a:rPr lang="en-IN" dirty="0"/>
              <a:t>Exit button – To close the application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C347A-A3EC-73E3-EA06-5F570AF1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49" y="1781163"/>
            <a:ext cx="3571901" cy="3295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06988-C5E7-4EA8-15A4-44329F837220}"/>
              </a:ext>
            </a:extLst>
          </p:cNvPr>
          <p:cNvSpPr txBox="1"/>
          <p:nvPr/>
        </p:nvSpPr>
        <p:spPr>
          <a:xfrm>
            <a:off x="10009991" y="3324113"/>
            <a:ext cx="144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“X” will close the pop-up box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F93698-F86A-4A04-65BA-D9930089841B}"/>
              </a:ext>
            </a:extLst>
          </p:cNvPr>
          <p:cNvCxnSpPr/>
          <p:nvPr/>
        </p:nvCxnSpPr>
        <p:spPr>
          <a:xfrm>
            <a:off x="6949440" y="2485016"/>
            <a:ext cx="3060551" cy="10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0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1232-2A8E-25FC-583D-0293C8D1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8"/>
            <a:ext cx="10515600" cy="489473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0BCC-8CF3-3A3F-2320-3111383C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25" y="561600"/>
            <a:ext cx="10979075" cy="619420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Class: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entry point for JavaFX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 up the GUI using FXML and handles scene transitions.</a:t>
            </a:r>
          </a:p>
          <a:p>
            <a:pPr marL="0" indent="0" algn="l">
              <a:buNone/>
            </a:pPr>
            <a:r>
              <a:rPr lang="en-US" sz="6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StudentInterface</a:t>
            </a:r>
            <a:r>
              <a:rPr lang="en-US" sz="6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Defines methods for accessing and setting student information.</a:t>
            </a:r>
          </a:p>
          <a:p>
            <a:pPr marL="0" indent="0" algn="l">
              <a:buNone/>
            </a:pPr>
            <a:r>
              <a:rPr lang="en-US" sz="6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studentregister.fxml</a:t>
            </a: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6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structure of the GUI</a:t>
            </a:r>
          </a:p>
          <a:p>
            <a:pPr marL="0" indent="0">
              <a:buNone/>
            </a:pPr>
            <a:r>
              <a:rPr lang="en-IN" sz="6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StudentRegisterController</a:t>
            </a:r>
            <a:r>
              <a:rPr lang="en-IN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Class:</a:t>
            </a:r>
          </a:p>
          <a:p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for </a:t>
            </a:r>
            <a:r>
              <a:rPr lang="en-IN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studentregister.fxml</a:t>
            </a: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IN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StudentInterface</a:t>
            </a: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manages user interactions.</a:t>
            </a:r>
          </a:p>
          <a:p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temporary passwords and handles UI transitions.</a:t>
            </a:r>
          </a:p>
          <a:p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“register” – Validates input, generate temporary password and update the UI.</a:t>
            </a:r>
          </a:p>
          <a:p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viewStudentInfo</a:t>
            </a: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– Displays Student information in a new stage</a:t>
            </a:r>
          </a:p>
          <a:p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“exit” – Exits the Application</a:t>
            </a:r>
          </a:p>
          <a:p>
            <a:r>
              <a:rPr lang="en-IN" sz="6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studentdisplay.fxml</a:t>
            </a:r>
            <a:r>
              <a:rPr lang="en-IN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structure of the GUI for displaying student information.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title label and a dynamic label (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studentInfoLabel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showing student details.</a:t>
            </a:r>
            <a:endParaRPr lang="en-IN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StudentDisplayController</a:t>
            </a:r>
            <a:r>
              <a:rPr lang="en-IN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class: 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for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studentdisplay.fxml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@FXML to link the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studentInfoLabel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corresponding element.</a:t>
            </a: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method,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setStudentInfo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dynamically set the text of the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studentInfoLabel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43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34B1-6FD1-16EA-96BD-53A93C66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87511"/>
            <a:ext cx="10640209" cy="5107679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follows the Model-View-Controller (MVC) pattern, separating concerns between the data (Model), the user interface (View), and the logic (Controller).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FXML files define the structure and layout of the GUI.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StudentRegisterController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handles user input, updates the UI, and manages the overall flow of the application.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demonstrates basic UI interaction, temporary password generation, and transitioning to another view to display student information.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StudentDisplayController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display the student information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5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E5C3-5A5F-779D-79D3-F2C85D6E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171"/>
          </a:xfrm>
        </p:spPr>
        <p:txBody>
          <a:bodyPr>
            <a:normAutofit/>
          </a:bodyPr>
          <a:lstStyle/>
          <a:p>
            <a:r>
              <a:rPr lang="en-I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Studentregister.fxml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397C-0BEF-5AE4-DB4A-4DA7D524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29" y="1376979"/>
            <a:ext cx="8443722" cy="4799984"/>
          </a:xfrm>
        </p:spPr>
      </p:pic>
    </p:spTree>
    <p:extLst>
      <p:ext uri="{BB962C8B-B14F-4D97-AF65-F5344CB8AC3E}">
        <p14:creationId xmlns:p14="http://schemas.microsoft.com/office/powerpoint/2010/main" val="345982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B298-7DD8-1D35-C7CD-1F6CC1CA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StudentRegisterController.java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358B0-45FB-B3A6-0B1D-5F81582BD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65" y="1011187"/>
            <a:ext cx="5012931" cy="4927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2B5D4-AFC0-5515-8C2C-FEB1D151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839065"/>
            <a:ext cx="5390480" cy="50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6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A393-B6C9-8255-E13B-DF032C0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4F89-A8C7-8B53-B4FA-E3686043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6C961-F6CC-45C2-3749-0DE1652E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4" y="238101"/>
            <a:ext cx="10582352" cy="63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CIS 5100 – Data Structures</vt:lpstr>
      <vt:lpstr>PowerPoint Presentation</vt:lpstr>
      <vt:lpstr>PowerPoint Presentation</vt:lpstr>
      <vt:lpstr>PowerPoint Presentation</vt:lpstr>
      <vt:lpstr>Functionalities:</vt:lpstr>
      <vt:lpstr>PowerPoint Presentation</vt:lpstr>
      <vt:lpstr>Studentregister.fxml</vt:lpstr>
      <vt:lpstr>StudentRegisterController.java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5100 – Data Structures</dc:title>
  <dc:creator>Vinothini Narayanan</dc:creator>
  <cp:lastModifiedBy>Vinothini Narayanan</cp:lastModifiedBy>
  <cp:revision>2</cp:revision>
  <dcterms:created xsi:type="dcterms:W3CDTF">2023-11-20T19:24:34Z</dcterms:created>
  <dcterms:modified xsi:type="dcterms:W3CDTF">2023-12-07T20:15:24Z</dcterms:modified>
</cp:coreProperties>
</file>