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697"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8"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699"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0"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1"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2"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83"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4" name="Holder 3"/>
          <p:cNvSpPr>
            <a:spLocks noGrp="1"/>
          </p:cNvSpPr>
          <p:nvPr>
            <p:ph type="body" idx="1"/>
          </p:nvPr>
        </p:nvSpPr>
        <p:spPr/>
        <p:txBody>
          <a:bodyPr bIns="0" lIns="0" rIns="0" tIns="0"/>
          <a:p/>
        </p:txBody>
      </p:sp>
      <p:sp>
        <p:nvSpPr>
          <p:cNvPr id="1048685"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6"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87"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88"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9"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0"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1"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3"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694"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5"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6"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2225040"/>
          </a:xfrm>
          <a:prstGeom prst="rect"/>
          <a:noFill/>
        </p:spPr>
        <p:txBody>
          <a:bodyPr rtlCol="0" wrap="square">
            <a:spAutoFit/>
          </a:bodyPr>
          <a:p>
            <a:r>
              <a:rPr sz="2400" lang="en-US"/>
              <a:t>STUDENT NAME:</a:t>
            </a:r>
            <a:r>
              <a:rPr sz="2400" lang="en-US"/>
              <a:t>T</a:t>
            </a:r>
            <a:r>
              <a:rPr sz="2400" lang="en-US"/>
              <a:t>.</a:t>
            </a:r>
            <a:r>
              <a:rPr sz="2400" lang="en-US"/>
              <a:t>V</a:t>
            </a:r>
            <a:r>
              <a:rPr sz="2400" lang="en-US"/>
              <a:t>i</a:t>
            </a:r>
            <a:r>
              <a:rPr sz="2400" lang="en-US"/>
              <a:t>n</a:t>
            </a:r>
            <a:r>
              <a:rPr sz="2400" lang="en-US"/>
              <a:t>o</a:t>
            </a:r>
            <a:r>
              <a:rPr sz="2400" lang="en-US"/>
              <a:t>t</a:t>
            </a:r>
            <a:r>
              <a:rPr sz="2400" lang="en-US"/>
              <a:t>h</a:t>
            </a:r>
            <a:r>
              <a:rPr sz="2400" lang="en-US"/>
              <a:t>i</a:t>
            </a:r>
            <a:r>
              <a:rPr sz="2400" lang="en-US"/>
              <a:t>n</a:t>
            </a:r>
            <a:r>
              <a:rPr sz="2400" lang="en-US"/>
              <a:t>i</a:t>
            </a:r>
            <a:endParaRPr dirty="0" sz="2400" lang="en-US"/>
          </a:p>
          <a:p>
            <a:r>
              <a:rPr dirty="0" sz="2400" lang="en-US"/>
              <a:t>REGISTER NO:</a:t>
            </a:r>
            <a:r>
              <a:rPr dirty="0" sz="2400" lang="en-US"/>
              <a:t>3</a:t>
            </a:r>
            <a:r>
              <a:rPr dirty="0" sz="2400" lang="en-US"/>
              <a:t>1</a:t>
            </a:r>
            <a:r>
              <a:rPr dirty="0" sz="2400" lang="en-US"/>
              <a:t>2</a:t>
            </a:r>
            <a:r>
              <a:rPr dirty="0" sz="2400" lang="en-US"/>
              <a:t>2</a:t>
            </a:r>
            <a:r>
              <a:rPr dirty="0" sz="2400" lang="en-US"/>
              <a:t>0</a:t>
            </a:r>
            <a:r>
              <a:rPr dirty="0" sz="2400" lang="en-US"/>
              <a:t>2</a:t>
            </a:r>
            <a:r>
              <a:rPr dirty="0" sz="2400" lang="en-US"/>
              <a:t>6</a:t>
            </a:r>
            <a:r>
              <a:rPr dirty="0" sz="2400" lang="en-US"/>
              <a:t>8</a:t>
            </a:r>
            <a:r>
              <a:rPr dirty="0" sz="2400" lang="en-US"/>
              <a:t>3</a:t>
            </a:r>
            <a:endParaRPr altLang="en-US" lang="zh-CN"/>
          </a:p>
          <a:p>
            <a:r>
              <a:rPr dirty="0" sz="2400" lang="en-US"/>
              <a:t>DEPARTMENT:</a:t>
            </a:r>
            <a:r>
              <a:rPr dirty="0" sz="2400" lang="en-US"/>
              <a:t>B</a:t>
            </a:r>
            <a:r>
              <a:rPr dirty="0" sz="2400" lang="en-US"/>
              <a:t>.</a:t>
            </a:r>
            <a:r>
              <a:rPr dirty="0" sz="2400" lang="en-US"/>
              <a:t>c</a:t>
            </a:r>
            <a:r>
              <a:rPr dirty="0" sz="2400" lang="en-US"/>
              <a:t>o</a:t>
            </a:r>
            <a:r>
              <a:rPr dirty="0" sz="2400" lang="en-US"/>
              <a:t>m</a:t>
            </a:r>
            <a:endParaRPr altLang="en-US" lang="zh-CN"/>
          </a:p>
          <a:p>
            <a:r>
              <a:rPr dirty="0" sz="2400" lang="en-US"/>
              <a:t>COLLEGE</a:t>
            </a:r>
            <a:r>
              <a:rPr dirty="0" sz="2400" lang="en-US"/>
              <a:t>:</a:t>
            </a:r>
            <a:r>
              <a:rPr dirty="0" sz="2400" lang="en-US"/>
              <a:t>P</a:t>
            </a:r>
            <a:r>
              <a:rPr dirty="0" sz="2400" lang="en-US"/>
              <a:t>r</a:t>
            </a:r>
            <a:r>
              <a:rPr dirty="0" sz="2400" lang="en-US"/>
              <a:t>o</a:t>
            </a:r>
            <a:r>
              <a:rPr dirty="0" sz="2400" lang="en-US"/>
              <a:t>f</a:t>
            </a:r>
            <a:r>
              <a:rPr dirty="0" sz="2400" lang="en-US"/>
              <a:t>.</a:t>
            </a:r>
            <a:r>
              <a:rPr dirty="0" sz="2400" lang="en-US"/>
              <a:t>D</a:t>
            </a:r>
            <a:r>
              <a:rPr dirty="0" sz="2400" lang="en-US"/>
              <a:t>h</a:t>
            </a:r>
            <a:r>
              <a:rPr dirty="0" sz="2400" lang="en-US"/>
              <a:t>a</a:t>
            </a:r>
            <a:r>
              <a:rPr dirty="0" sz="2400" lang="en-US"/>
              <a:t>n</a:t>
            </a:r>
            <a:r>
              <a:rPr dirty="0" sz="2400" lang="en-US"/>
              <a:t>a</a:t>
            </a:r>
            <a:r>
              <a:rPr dirty="0" sz="2400" lang="en-US"/>
              <a:t>p</a:t>
            </a:r>
            <a:r>
              <a:rPr dirty="0" sz="2400" lang="en-US"/>
              <a:t>a</a:t>
            </a:r>
            <a:r>
              <a:rPr dirty="0" sz="2400" lang="en-US"/>
              <a:t>l</a:t>
            </a:r>
            <a:r>
              <a:rPr dirty="0" sz="2400" lang="en-US"/>
              <a:t>a</a:t>
            </a:r>
            <a:r>
              <a:rPr dirty="0" sz="2400" lang="en-US"/>
              <a:t>n</a:t>
            </a:r>
            <a:r>
              <a:rPr dirty="0" sz="2400" lang="en-US"/>
              <a:t> </a:t>
            </a:r>
            <a:r>
              <a:rPr dirty="0" sz="2400" lang="en-US"/>
              <a:t>c</a:t>
            </a:r>
            <a:r>
              <a:rPr dirty="0" sz="2400" lang="en-US"/>
              <a:t>o</a:t>
            </a:r>
            <a:r>
              <a:rPr dirty="0" sz="2400" lang="en-US"/>
              <a:t>l</a:t>
            </a:r>
            <a:r>
              <a:rPr dirty="0" sz="2400" lang="en-US"/>
              <a:t>l</a:t>
            </a:r>
            <a:r>
              <a:rPr dirty="0" sz="2400" lang="en-US"/>
              <a:t>e</a:t>
            </a:r>
            <a:r>
              <a:rPr dirty="0" sz="2400" lang="en-US"/>
              <a:t>ge </a:t>
            </a:r>
            <a:r>
              <a:rPr dirty="0" sz="2400" lang="en-US"/>
              <a:t>of </a:t>
            </a:r>
            <a:r>
              <a:rPr dirty="0" sz="2400" lang="en-US"/>
              <a:t>s</a:t>
            </a:r>
            <a:r>
              <a:rPr dirty="0" sz="2400" lang="en-US"/>
              <a:t>c</a:t>
            </a:r>
            <a:r>
              <a:rPr dirty="0" sz="2400" lang="en-US"/>
              <a:t>ience </a:t>
            </a:r>
            <a:r>
              <a:rPr dirty="0" sz="2400" lang="en-US"/>
              <a:t>and </a:t>
            </a:r>
            <a:r>
              <a:rPr dirty="0" sz="2400" lang="en-US"/>
              <a:t>m</a:t>
            </a:r>
            <a:r>
              <a:rPr dirty="0" sz="2400" lang="en-US"/>
              <a:t>a</a:t>
            </a:r>
            <a:r>
              <a:rPr dirty="0" sz="2400" lang="en-US"/>
              <a:t>n</a:t>
            </a:r>
            <a:r>
              <a:rPr dirty="0" sz="2400" lang="en-US"/>
              <a:t>agement </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4"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5"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76"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709" name=""/>
          <p:cNvSpPr txBox="1"/>
          <p:nvPr/>
        </p:nvSpPr>
        <p:spPr>
          <a:xfrm>
            <a:off x="303817" y="1248893"/>
            <a:ext cx="11584366" cy="20627338"/>
          </a:xfrm>
          <a:prstGeom prst="rect"/>
        </p:spPr>
        <p:txBody>
          <a:bodyPr rtlCol="0" wrap="square">
            <a:spAutoFit/>
          </a:bodyPr>
          <a:p>
            <a:r>
              <a:rPr sz="2800" lang="en-US">
                <a:solidFill>
                  <a:srgbClr val="000000"/>
                </a:solidFill>
              </a:rPr>
              <a:t>Modeling refers to the process of creating a representation or simulation of a system, concept, or phenomenon to understand, analyze, or predict its behavior. In various contexts, modeling can take different forms, such as:
1. **Data Modeling**:
   - **Purpose**: To structure and organize data in a way that makes it easier to manage and analyze.
   - **Types**: Includes conceptual models (high-level), logical models (detailed), and physical models (implementation specifics).
   - **Tools**: Database schema designs, entity-relationship diagrams.
2. **Statistical Modeling**:
   - **Purpose**: To identify relationships between variables and make predictions based on data.
   - **Types**: Linear regression, logistic regression, time series analysis.
   - **Tools**: Statistical software such as R, SAS, or SPSS.
3. **Machine Learning Modeling**:
   - **Purpose**: To build algorithms that can learn from and make predictions or decisions based on data.
   - **Types**: Classification, regression, clustering, neural networks.
   - **Tools**: Machine learning frameworks like TensorFlow, scikit-learn, or PyTorch.
4. **Simulation Modeling**:
   - **Purpose**: To replicate and study the behavior of real-world systems or processes.
   - **Types**: Discrete event simulation, Monte Carlo simulation.
   - **Tools**: Simulation software like AnyLogic or MATLAB.
5. **Mathematical Modeling**:
   - **Purpose**: To use mathematical expressions to represent and solve real-world problems.
   - **Types**: Differential equations, optimization models.
   - **Tools**: Mathematical software such as Mathematica or MATLAB.
6. **Business Modeling**:
   - **Purpose**: To describe and analyze business processes and strategies.
   - **Types**: Business process models, financial models, business intelligence models.
   - **Tools**: Business modeling tools like BPMN (Business Process Model and Notation), Excel.
Each type of modeling serves a specific purpose and uses various tools and techniques to achieve its goals. Understanding the context and objectives of your modeling effort is crucial to selecting the appropriate methods and tools.</a:t>
            </a:r>
            <a:endParaRPr sz="2800" lang="en-US">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0" name="object 7"/>
          <p:cNvSpPr txBox="1">
            <a:spLocks noGrp="1"/>
          </p:cNvSpPr>
          <p:nvPr>
            <p:ph type="title"/>
          </p:nvPr>
        </p:nvSpPr>
        <p:spPr>
          <a:xfrm>
            <a:off x="1290582" y="278740"/>
            <a:ext cx="2957718" cy="7372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1"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710" name=""/>
          <p:cNvSpPr txBox="1"/>
          <p:nvPr/>
        </p:nvSpPr>
        <p:spPr>
          <a:xfrm>
            <a:off x="249089" y="647358"/>
            <a:ext cx="11693820" cy="16017239"/>
          </a:xfrm>
          <a:prstGeom prst="rect"/>
        </p:spPr>
        <p:txBody>
          <a:bodyPr rtlCol="0" wrap="square">
            <a:spAutoFit/>
          </a:bodyPr>
          <a:p>
            <a:r>
              <a:rPr sz="2800" lang="en-US">
                <a:solidFill>
                  <a:srgbClr val="000000"/>
                </a:solidFill>
              </a:rPr>
              <a:t>In the context of a project or study, **results** refer to the findings or outputs derived from the analysis, experiments, or evaluations performed. Here’s how to structure and present results effectively:
1. **Summary of Findings**:
   - Provide a concise overview of the main results or discoveries. Highlight the most significant outcomes.
2. **Detailed Data**:
   - **Quantitative Results**: Include statistical data, measurements, or numerical outcomes. Present this data using tables, charts, or graphs to illustrate trends, comparisons, or distributions.
   - **Qualitative Results**: Describe themes, patterns, or insights obtained from non-numeric data, such as interviews or surveys.
3. **Comparison with Hypotheses or Objectives**:
   - Discuss how the results align with or differ from the initial hypotheses or objectives of the project.
4. **Key Insights**:
   - Summarize the critical insights gained from the results and their implications.
5. **Significance**:
   - Explain the importance of the findings and how they contribute to the field or solve the problem.
6. **Limitations**:
   - Acknowledge any limitations or constraints that might have affected the results, such as sample size, methodology constraints, or external factors.
7. **Future Work**:
   - Suggest areas for further research or improvements based on the results.
Clearly presenting results helps stakeholders understand the impact and value of the work done and informs decision-making or future actions.</a:t>
            </a:r>
            <a:endParaRPr sz="2800" lang="en-US">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2"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711" name=""/>
          <p:cNvSpPr txBox="1"/>
          <p:nvPr/>
        </p:nvSpPr>
        <p:spPr>
          <a:xfrm>
            <a:off x="165191" y="1109345"/>
            <a:ext cx="11861617" cy="11826240"/>
          </a:xfrm>
          <a:prstGeom prst="rect"/>
        </p:spPr>
        <p:txBody>
          <a:bodyPr rtlCol="0" wrap="square">
            <a:spAutoFit/>
          </a:bodyPr>
          <a:p>
            <a:r>
              <a:rPr sz="2800" lang="en-US">
                <a:solidFill>
                  <a:srgbClr val="000000"/>
                </a:solidFill>
              </a:rPr>
              <a:t>The **conclusion** of a project or study summarizes the key findings and reflects on their implications. Here’s how to craft a well-rounded conclusion:
1. **Restate the Purpose**: Briefly remind the reader of the project’s objectives or research questions.
2. **Summarize Key Findings**: Highlight the most important results or outcomes. Focus on what was discovered or achieved.
3. **Interpret the Results**: Explain the significance of the findings in the context of the project’s goals. Discuss how they answer the research questions or address the problem.
4. **Implications**: Describe the broader impact of the findings. Consider their relevance to the field, industry, or practical applications.
5. **Limitations**: Acknowledge any limitations or challenges faced during the project and their potential effects on the results.
6. **Recommendations**: Offer practical suggestions or next steps based on the findings. This could include areas for further research, improvements, or actions to be taken.
7. **Final Thoughts**: Provide any concluding reflections or insights that reinforce the value of the work done and its contribution.
A strong conclusion not</a:t>
            </a:r>
            <a:endParaRPr sz="2800" lang="en-US">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1" y="575055"/>
            <a:ext cx="6902513"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703" name=""/>
          <p:cNvSpPr txBox="1"/>
          <p:nvPr/>
        </p:nvSpPr>
        <p:spPr>
          <a:xfrm>
            <a:off x="1142999" y="1706880"/>
            <a:ext cx="5546737" cy="2606040"/>
          </a:xfrm>
          <a:prstGeom prst="rect"/>
        </p:spPr>
        <p:txBody>
          <a:bodyPr rtlCol="0" wrap="square">
            <a:spAutoFit/>
          </a:bodyPr>
          <a:p>
            <a:r>
              <a:rPr sz="2800" lang="en-US">
                <a:solidFill>
                  <a:srgbClr val="000000"/>
                </a:solidFill>
              </a:rPr>
              <a:t>Sure, I can help with that. Could you provide more details about the problem statement you’re working on? Are you looking for assistance with formulating it, solving it, or something else?</a:t>
            </a:r>
            <a:endParaRPr sz="2800" lang="en-US">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7"/>
          <p:cNvSpPr txBox="1">
            <a:spLocks noGrp="1"/>
          </p:cNvSpPr>
          <p:nvPr>
            <p:ph type="title"/>
          </p:nvPr>
        </p:nvSpPr>
        <p:spPr>
          <a:xfrm>
            <a:off x="567988" y="829627"/>
            <a:ext cx="5435301"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3"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4"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704" name=""/>
          <p:cNvSpPr txBox="1"/>
          <p:nvPr/>
        </p:nvSpPr>
        <p:spPr>
          <a:xfrm>
            <a:off x="999638" y="1468436"/>
            <a:ext cx="10885508" cy="13921741"/>
          </a:xfrm>
          <a:prstGeom prst="rect"/>
        </p:spPr>
        <p:txBody>
          <a:bodyPr rtlCol="0" wrap="square">
            <a:spAutoFit/>
          </a:bodyPr>
          <a:p>
            <a:r>
              <a:rPr sz="2800" lang="en-US">
                <a:solidFill>
                  <a:srgbClr val="000000"/>
                </a:solidFill>
              </a:rPr>
              <a:t>A project overview provides a high-level summary of a project, including its objectives, scope, and key details. Here’s a general structure you might use:
1. **Project Title**: A concise name that reflects the purpose of the project.
2. **Purpose and Objectives**: A brief description of the project’s main goals and why it is being undertaken.
3. **Scope**: Outline what the project will include and any boundaries or limits.
4. **Key Deliverables**: The specific outcomes or products that the project is expected to deliver.
5. **Timeline**: An overview of the project schedule, including key milestones and deadlines.
6. **Stakeholders**: Identify the key people or groups involved in or affected by the project.
7. **Resources**: An outline of the resources (e.g., budget, personnel, technology) required for the project.
8. **Risks and Assumptions**: Any potential risks and assumptions that could impact the project’s success.
9. **Success Criteria**: How the success of the project will be measured.
If you provide more specifics, I can help tailor this overview to your particular project.</a:t>
            </a:r>
            <a:endParaRPr sz="2800" lang="en-US">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5"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8" name="object 5"/>
          <p:cNvSpPr txBox="1">
            <a:spLocks noGrp="1"/>
          </p:cNvSpPr>
          <p:nvPr>
            <p:ph type="title"/>
          </p:nvPr>
        </p:nvSpPr>
        <p:spPr>
          <a:xfrm>
            <a:off x="930276" y="1769744"/>
            <a:ext cx="7432703" cy="499111"/>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9"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705" name=""/>
          <p:cNvSpPr txBox="1"/>
          <p:nvPr/>
        </p:nvSpPr>
        <p:spPr>
          <a:xfrm>
            <a:off x="1194419" y="2268855"/>
            <a:ext cx="4572000" cy="21046440"/>
          </a:xfrm>
          <a:prstGeom prst="rect"/>
        </p:spPr>
        <p:txBody>
          <a:bodyPr rtlCol="0" wrap="square">
            <a:spAutoFit/>
          </a:bodyPr>
          <a:p>
            <a:r>
              <a:rPr sz="2800" lang="en-US">
                <a:solidFill>
                  <a:srgbClr val="000000"/>
                </a:solidFill>
              </a:rPr>
              <a:t>End users are the individuals or groups who will ultimately use or benefit from the project’s deliverables. Identifying them is crucial for ensuring that the project meets their needs and expectations. To determine who the end users are, consider the following:
1. **Primary Users**: These are the main users who will directly interact with or benefit from the project’s outputs. For example, if you’re developing a software application, the end users might be individuals or businesses that will use the software in their daily operations.
2. **Secondary Users**: These are users who might indirectly benefit from the project or interact with its outputs in a secondary way. For example, if a project involves creating a new educational tool, secondary users might include educators who use the tool to teach students.
3. **Stakeholders**: While not always end users, stakeholders have an interest in the project and may influence its direction or requirements. They can include clients, sponsors, or regulatory bodies.
Understanding the end users helps ensure the project delivers value and meets their needs effectively.</a:t>
            </a:r>
            <a:endParaRPr sz="2800" lang="en-US">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3"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4"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706" name=""/>
          <p:cNvSpPr txBox="1"/>
          <p:nvPr/>
        </p:nvSpPr>
        <p:spPr>
          <a:xfrm>
            <a:off x="1747837" y="1404621"/>
            <a:ext cx="4572000" cy="26075640"/>
          </a:xfrm>
          <a:prstGeom prst="rect"/>
        </p:spPr>
        <p:txBody>
          <a:bodyPr rtlCol="0" wrap="square">
            <a:spAutoFit/>
          </a:bodyPr>
          <a:p>
            <a:r>
              <a:rPr sz="2800" lang="en-US">
                <a:solidFill>
                  <a:srgbClr val="000000"/>
                </a:solidFill>
              </a:rPr>
              <a:t>To clearly articulate your solution and its value proposition, you should outline the following elements:
1. **Solution Overview**: Describe what your solution is and how it addresses the problem or need identified. Provide a concise explanation of the main features or components of your solution.
2. **Value Proposition**: Explain the unique benefits and advantages your solution offers to the end users. This should highlight:
   - **Problem Solving**: How your solution specifically addresses the pain points or challenges faced by the end users.
   - **Benefits**: The tangible benefits users will experience, such as improved efficiency, cost savings, enhanced performance, or convenience.
   - **Differentiation**: What sets your solution apart from other existing options in the market. This could include unique features, technology, approach, or cost-effectiveness.
3. **Impact**: Describe the positive outcomes or changes that users can expect as a result of implementing your solution. This might include qualitative and quantitative benefits.
4. **Proof Points**: Include any evidence or data that supports the effectiveness of your solution, such as case studies, testimonials, or pilot results.
By clearly defining these elements, you can effectively communicate the value and benefits of your solution to stakeholders and end users.</a:t>
            </a:r>
            <a:endParaRPr sz="2800" lang="en-US">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5" name="Title 1"/>
          <p:cNvSpPr>
            <a:spLocks noGrp="1"/>
          </p:cNvSpPr>
          <p:nvPr>
            <p:ph type="title"/>
          </p:nvPr>
        </p:nvSpPr>
        <p:spPr>
          <a:xfrm>
            <a:off x="410797" y="176267"/>
            <a:ext cx="10681335" cy="723901"/>
          </a:xfrm>
        </p:spPr>
        <p:txBody>
          <a:bodyPr/>
          <a:p>
            <a:r>
              <a:rPr dirty="0" lang="en-IN"/>
              <a:t>Dataset Description</a:t>
            </a:r>
          </a:p>
        </p:txBody>
      </p:sp>
      <p:sp>
        <p:nvSpPr>
          <p:cNvPr id="1048707" name=""/>
          <p:cNvSpPr txBox="1"/>
          <p:nvPr/>
        </p:nvSpPr>
        <p:spPr>
          <a:xfrm>
            <a:off x="410798" y="2038343"/>
            <a:ext cx="12491434" cy="16855444"/>
          </a:xfrm>
          <a:prstGeom prst="rect"/>
        </p:spPr>
        <p:txBody>
          <a:bodyPr rtlCol="0" wrap="square">
            <a:spAutoFit/>
          </a:bodyPr>
          <a:p>
            <a:r>
              <a:rPr sz="2800" lang="en-US">
                <a:solidFill>
                  <a:srgbClr val="000000"/>
                </a:solidFill>
              </a:rPr>
              <a:t>A dataset description provides key information about the dataset, including its content, structure, and context. Here’s a typical structure for describing a dataset:
1. **Title**: The name of the dataset.
2. **Overview**: A brief summary of the dataset, including its purpose and the type of data it contains.
3. **Source**: Information about where the dataset was obtained, including any relevant publication or organization responsible for its creation.
4. **Content**:
   - **Variables/Features**: Description of the different attributes or columns in the dataset, including their names, data types (e.g., numeric, categorical), and any relevant units of measurement.
   - **Records/Instances**: The number of data entries or rows in the dataset.
   - **Sample Data**: A small snippet or example of the data to illustrate its structure and content.
5. **Format**: The format in which the dataset is stored, such as CSV, JSON, Excel, SQL database, etc.
6. **Date of Collection**: When the data was collected or the dataset was last updated.
7. **Data Quality**: Information on the completeness, accuracy, and reliability of the data, including any known issues or limitations.
8. **Usage**: Potential applications or use cases for the dataset, including any relevant domains or industries.
9. **Licensing and Access**: Details about how the dataset can be used, including any licensing restrictions or access conditions.
10. **Contact Information**: Information for reaching out to the dataset provider or curator for further inquiries.
By providing these details, you can ensure that users of the dataset understand its context, structure, and potential applications.</a:t>
            </a:r>
            <a:endParaRPr sz="2800" lang="en-US">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6"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0"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1"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2"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708" name=""/>
          <p:cNvSpPr txBox="1"/>
          <p:nvPr/>
        </p:nvSpPr>
        <p:spPr>
          <a:xfrm>
            <a:off x="739774" y="1293748"/>
            <a:ext cx="11558471" cy="13083539"/>
          </a:xfrm>
          <a:prstGeom prst="rect"/>
        </p:spPr>
        <p:txBody>
          <a:bodyPr rtlCol="0" wrap="square">
            <a:spAutoFit/>
          </a:bodyPr>
          <a:p>
            <a:r>
              <a:rPr sz="2800" lang="en-US">
                <a:solidFill>
                  <a:srgbClr val="000000"/>
                </a:solidFill>
              </a:rPr>
              <a:t>The "wow" factor in a solution refers to the unique and standout features or benefits that make it exceptionally appealing or impactful. To identify and articulate this aspect, consider the following elements:
1. **Innovative Features**: Highlight any groundbreaking or novel aspects of your solution that differentiate it from existing alternatives. This could be a new technology, a unique approach, or a particularly clever design.
2. **Exceptional Benefits**: Explain how your solution provides significant advantages or improvements over other options. This could include dramatic cost savings, extraordinary efficiency, or a transformative impact on the user experience.
3. **User Experience**: Describe any aspects of your solution that greatly enhance user satisfaction, such as an intuitive interface, seamless integration, or superior performance.
4. **Success Stories**: Share compelling examples or testimonials from users who have experienced remarkable results or significant positive changes due to your solution.
5. **Visual Appeal**: If applicable, point out any striking or attractive design elements that make your solution stand out visually.
6. **Impact Potential**: Emphasize how your solution has the potential to create a significant impact or disrupt the market, solving problems in ways that others cannot.
By clearly articulating these aspects, you can effectively communicate the "wow" factor of your solution to stakeholders and potential users.</a:t>
            </a:r>
            <a:endParaRPr sz="2800" lang="en-US">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2024-03-29T04:07:22Z</dcterms:created>
  <dcterms:modified xsi:type="dcterms:W3CDTF">2024-09-03T05:23:44Z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3a962de574b141d482ac885657a41167</vt:lpwstr>
  </property>
</Properties>
</file>