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708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541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28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98290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210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241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787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0103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481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6029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655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42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138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5403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5251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373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563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121251"/>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528887" y="436036"/>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33660" y="3143250"/>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JEEVA R</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04876" y="1588029"/>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1355620"/>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11" name="Content Placeholder 10">
            <a:extLst>
              <a:ext uri="{FF2B5EF4-FFF2-40B4-BE49-F238E27FC236}">
                <a16:creationId xmlns:a16="http://schemas.microsoft.com/office/drawing/2014/main" id="{855E96FE-6603-7AB8-5501-936315586375}"/>
              </a:ext>
            </a:extLst>
          </p:cNvPr>
          <p:cNvPicPr>
            <a:picLocks noGrp="1" noChangeAspect="1"/>
          </p:cNvPicPr>
          <p:nvPr>
            <p:ph sz="half" idx="1"/>
          </p:nvPr>
        </p:nvPicPr>
        <p:blipFill>
          <a:blip r:embed="rId2"/>
          <a:stretch>
            <a:fillRect/>
          </a:stretch>
        </p:blipFill>
        <p:spPr>
          <a:xfrm>
            <a:off x="1103313" y="3082611"/>
            <a:ext cx="4395787" cy="2151691"/>
          </a:xfrm>
        </p:spPr>
      </p:pic>
      <p:pic>
        <p:nvPicPr>
          <p:cNvPr id="16" name="Content Placeholder 15">
            <a:extLst>
              <a:ext uri="{FF2B5EF4-FFF2-40B4-BE49-F238E27FC236}">
                <a16:creationId xmlns:a16="http://schemas.microsoft.com/office/drawing/2014/main" id="{802D8574-1CD5-5F63-72FA-A087D0C619D5}"/>
              </a:ext>
            </a:extLst>
          </p:cNvPr>
          <p:cNvPicPr>
            <a:picLocks noGrp="1" noChangeAspect="1"/>
          </p:cNvPicPr>
          <p:nvPr>
            <p:ph sz="half" idx="2"/>
          </p:nvPr>
        </p:nvPicPr>
        <p:blipFill>
          <a:blip r:embed="rId3"/>
          <a:stretch>
            <a:fillRect/>
          </a:stretch>
        </p:blipFill>
        <p:spPr>
          <a:xfrm>
            <a:off x="5654675" y="3037764"/>
            <a:ext cx="4395788" cy="2236623"/>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030287" y="15240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52</TotalTime>
  <Words>714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Vasugi M</cp:lastModifiedBy>
  <cp:revision>10</cp:revision>
  <dcterms:created xsi:type="dcterms:W3CDTF">2024-04-03T00:18:32Z</dcterms:created>
  <dcterms:modified xsi:type="dcterms:W3CDTF">2024-04-03T08:31:30Z</dcterms:modified>
</cp:coreProperties>
</file>