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9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37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0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192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6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7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6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2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9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3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6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7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6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5821-D5BD-474A-B5E6-99320925F7D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634EE4-5BAA-41C6-A7B5-622B6F77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4700AF-C94D-653D-C55E-BA4B49675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2" y="1223226"/>
            <a:ext cx="8435140" cy="3280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2B8EC5-394D-0E26-A636-1FC49CC20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7" y="5509298"/>
            <a:ext cx="1334563" cy="13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BE7A22-C89C-84F0-C14C-3E0082487352}"/>
              </a:ext>
            </a:extLst>
          </p:cNvPr>
          <p:cNvSpPr txBox="1"/>
          <p:nvPr/>
        </p:nvSpPr>
        <p:spPr>
          <a:xfrm>
            <a:off x="113122" y="103694"/>
            <a:ext cx="8305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Overview</a:t>
            </a:r>
            <a:endParaRPr lang="en-IN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48A8F-9929-E774-2686-9C43F08B36AC}"/>
              </a:ext>
            </a:extLst>
          </p:cNvPr>
          <p:cNvSpPr txBox="1"/>
          <p:nvPr/>
        </p:nvSpPr>
        <p:spPr>
          <a:xfrm>
            <a:off x="895547" y="1836632"/>
            <a:ext cx="82013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JORANI is 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Management System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software, which can improve the workflow of organization. Hence, with this HR Management software, managers can take better decisions about task management and more.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77E2-4998-5C35-CF0C-76DE303E1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7" y="5509298"/>
            <a:ext cx="1334563" cy="13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3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481565-3762-B77B-D2E6-54A77F15970A}"/>
              </a:ext>
            </a:extLst>
          </p:cNvPr>
          <p:cNvSpPr txBox="1"/>
          <p:nvPr/>
        </p:nvSpPr>
        <p:spPr>
          <a:xfrm>
            <a:off x="125691" y="117835"/>
            <a:ext cx="848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195CB-8F46-3126-2D3E-6589963E93A9}"/>
              </a:ext>
            </a:extLst>
          </p:cNvPr>
          <p:cNvSpPr txBox="1"/>
          <p:nvPr/>
        </p:nvSpPr>
        <p:spPr>
          <a:xfrm>
            <a:off x="1791092" y="1705451"/>
            <a:ext cx="60897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HHVM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IN" sz="3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Server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D5242D-8617-A438-B3E9-196BA340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7" y="5509298"/>
            <a:ext cx="1334563" cy="13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3951B1B-3C42-2D9E-1382-57B4D11C137E}"/>
              </a:ext>
            </a:extLst>
          </p:cNvPr>
          <p:cNvSpPr txBox="1"/>
          <p:nvPr/>
        </p:nvSpPr>
        <p:spPr>
          <a:xfrm>
            <a:off x="84841" y="97394"/>
            <a:ext cx="831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the Application:</a:t>
            </a:r>
            <a:endParaRPr lang="en-IN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F07677-9E01-8AD7-8EC3-7235B9F8A43A}"/>
              </a:ext>
            </a:extLst>
          </p:cNvPr>
          <p:cNvSpPr/>
          <p:nvPr/>
        </p:nvSpPr>
        <p:spPr>
          <a:xfrm>
            <a:off x="5629369" y="1305297"/>
            <a:ext cx="1445439" cy="39172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098A3D-2DB8-5C2B-2097-6A76570CF3A7}"/>
              </a:ext>
            </a:extLst>
          </p:cNvPr>
          <p:cNvSpPr/>
          <p:nvPr/>
        </p:nvSpPr>
        <p:spPr>
          <a:xfrm>
            <a:off x="5638796" y="2146388"/>
            <a:ext cx="1445439" cy="39172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34EA39-DB3C-3D08-5B96-DCCA77BA9C1E}"/>
              </a:ext>
            </a:extLst>
          </p:cNvPr>
          <p:cNvSpPr/>
          <p:nvPr/>
        </p:nvSpPr>
        <p:spPr>
          <a:xfrm>
            <a:off x="5622294" y="3232398"/>
            <a:ext cx="1705479" cy="39172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Approval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644AC4-D148-83C0-4244-86C4439CB060}"/>
              </a:ext>
            </a:extLst>
          </p:cNvPr>
          <p:cNvSpPr/>
          <p:nvPr/>
        </p:nvSpPr>
        <p:spPr>
          <a:xfrm>
            <a:off x="5619154" y="4469240"/>
            <a:ext cx="1705476" cy="39172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Request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BE8F37-9FA2-7A1C-9639-330FAACEF090}"/>
              </a:ext>
            </a:extLst>
          </p:cNvPr>
          <p:cNvSpPr/>
          <p:nvPr/>
        </p:nvSpPr>
        <p:spPr>
          <a:xfrm>
            <a:off x="5629369" y="5637697"/>
            <a:ext cx="1445439" cy="39172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Calendars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1EADB8-A3B8-A451-B04D-CD4D788EED96}"/>
              </a:ext>
            </a:extLst>
          </p:cNvPr>
          <p:cNvSpPr/>
          <p:nvPr/>
        </p:nvSpPr>
        <p:spPr>
          <a:xfrm>
            <a:off x="1282046" y="2997292"/>
            <a:ext cx="2432110" cy="86341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Configuration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3BA4E9-CEB5-A10B-36EA-FCF55C1CD380}"/>
              </a:ext>
            </a:extLst>
          </p:cNvPr>
          <p:cNvCxnSpPr>
            <a:cxnSpLocks/>
          </p:cNvCxnSpPr>
          <p:nvPr/>
        </p:nvCxnSpPr>
        <p:spPr>
          <a:xfrm>
            <a:off x="4769963" y="1501162"/>
            <a:ext cx="0" cy="4352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BADEB-05B4-F4B6-3187-823BCE12DCB6}"/>
              </a:ext>
            </a:extLst>
          </p:cNvPr>
          <p:cNvCxnSpPr/>
          <p:nvPr/>
        </p:nvCxnSpPr>
        <p:spPr>
          <a:xfrm>
            <a:off x="4769963" y="1501162"/>
            <a:ext cx="8578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826E1F-1D61-4930-C46B-166EFBE183B2}"/>
              </a:ext>
            </a:extLst>
          </p:cNvPr>
          <p:cNvCxnSpPr/>
          <p:nvPr/>
        </p:nvCxnSpPr>
        <p:spPr>
          <a:xfrm>
            <a:off x="4769962" y="2351146"/>
            <a:ext cx="8578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3DBA60-8756-A29F-15AB-40766344B6C8}"/>
              </a:ext>
            </a:extLst>
          </p:cNvPr>
          <p:cNvCxnSpPr/>
          <p:nvPr/>
        </p:nvCxnSpPr>
        <p:spPr>
          <a:xfrm>
            <a:off x="4757393" y="3429000"/>
            <a:ext cx="8578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F8978E-346F-AA44-651A-3F07128A3CCE}"/>
              </a:ext>
            </a:extLst>
          </p:cNvPr>
          <p:cNvCxnSpPr/>
          <p:nvPr/>
        </p:nvCxnSpPr>
        <p:spPr>
          <a:xfrm>
            <a:off x="4758965" y="4673281"/>
            <a:ext cx="8578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A3FBE4-259E-55D5-0435-FE6C0A189F72}"/>
              </a:ext>
            </a:extLst>
          </p:cNvPr>
          <p:cNvCxnSpPr/>
          <p:nvPr/>
        </p:nvCxnSpPr>
        <p:spPr>
          <a:xfrm>
            <a:off x="4769962" y="5842555"/>
            <a:ext cx="8578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1F1EAC-FCFB-1BF5-9D54-C039F49CCC5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714156" y="3429000"/>
            <a:ext cx="1043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C65B83C-7038-8ED5-2905-9EAEF9D71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7" y="5509298"/>
            <a:ext cx="1334563" cy="13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8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C1060-5C9C-6881-18EA-486FA75B3827}"/>
              </a:ext>
            </a:extLst>
          </p:cNvPr>
          <p:cNvSpPr txBox="1"/>
          <p:nvPr/>
        </p:nvSpPr>
        <p:spPr>
          <a:xfrm>
            <a:off x="135118" y="108407"/>
            <a:ext cx="10416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modules: </a:t>
            </a:r>
            <a:endParaRPr lang="en-IN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11-DABA-7658-46D1-ABC73BBCA968}"/>
              </a:ext>
            </a:extLst>
          </p:cNvPr>
          <p:cNvSpPr txBox="1"/>
          <p:nvPr/>
        </p:nvSpPr>
        <p:spPr>
          <a:xfrm>
            <a:off x="862551" y="1292337"/>
            <a:ext cx="10416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Employee/User Module: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See their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balance.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See 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the leave requests they have submitted.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request a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leave.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Admin/manager Module: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 can validate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requests submitted.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 can validate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overtime requests submitted.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231757-FB39-9B38-07D4-629EBB6E5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7" y="5509298"/>
            <a:ext cx="1334563" cy="13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AE6EB2B-63EC-C4BB-281F-B53DE60CBB74}"/>
              </a:ext>
            </a:extLst>
          </p:cNvPr>
          <p:cNvSpPr txBox="1"/>
          <p:nvPr/>
        </p:nvSpPr>
        <p:spPr>
          <a:xfrm>
            <a:off x="97410" y="84841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Features:</a:t>
            </a:r>
            <a:endParaRPr lang="en-IN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ECAFC-1154-63FA-CE8A-4236FB0D33D7}"/>
              </a:ext>
            </a:extLst>
          </p:cNvPr>
          <p:cNvSpPr txBox="1"/>
          <p:nvPr/>
        </p:nvSpPr>
        <p:spPr>
          <a:xfrm>
            <a:off x="1754055" y="1173779"/>
            <a:ext cx="498442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Base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 Management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Absence Management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Scheduling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Overtime Tracking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Calendar Management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Overtime Management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 Tracking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Time Capture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notifications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59F2E-3E7C-CCD7-A4A6-30D3E1B9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7" y="5509298"/>
            <a:ext cx="1334563" cy="13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7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53DFA8C-AE20-4AD1-DB8E-33D1962A83C9}"/>
              </a:ext>
            </a:extLst>
          </p:cNvPr>
          <p:cNvSpPr txBox="1"/>
          <p:nvPr/>
        </p:nvSpPr>
        <p:spPr>
          <a:xfrm>
            <a:off x="97410" y="70701"/>
            <a:ext cx="5987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Workflow:</a:t>
            </a:r>
            <a:endParaRPr lang="en-IN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77034-50C4-DD86-1305-017B92978B44}"/>
              </a:ext>
            </a:extLst>
          </p:cNvPr>
          <p:cNvSpPr/>
          <p:nvPr/>
        </p:nvSpPr>
        <p:spPr>
          <a:xfrm>
            <a:off x="4463592" y="1150070"/>
            <a:ext cx="1621410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leave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7D970-2AD8-518C-0AE0-3641DC1254A8}"/>
              </a:ext>
            </a:extLst>
          </p:cNvPr>
          <p:cNvSpPr/>
          <p:nvPr/>
        </p:nvSpPr>
        <p:spPr>
          <a:xfrm>
            <a:off x="4463592" y="2312267"/>
            <a:ext cx="1621410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leave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43C9F-E1FE-E9A0-2DA2-0E060B656AE7}"/>
              </a:ext>
            </a:extLst>
          </p:cNvPr>
          <p:cNvSpPr/>
          <p:nvPr/>
        </p:nvSpPr>
        <p:spPr>
          <a:xfrm>
            <a:off x="4463592" y="3483895"/>
            <a:ext cx="1621410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sent 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78B9A-FD7C-114A-FB15-0D6DF2C8B3D5}"/>
              </a:ext>
            </a:extLst>
          </p:cNvPr>
          <p:cNvSpPr/>
          <p:nvPr/>
        </p:nvSpPr>
        <p:spPr>
          <a:xfrm>
            <a:off x="7326984" y="1731168"/>
            <a:ext cx="1621410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leave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88340E-D9BF-796B-8368-FE6662A18AFB}"/>
              </a:ext>
            </a:extLst>
          </p:cNvPr>
          <p:cNvSpPr/>
          <p:nvPr/>
        </p:nvSpPr>
        <p:spPr>
          <a:xfrm>
            <a:off x="2587658" y="4655523"/>
            <a:ext cx="1875934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request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C7F5C-A81D-E3BE-A207-1D7EE1B1FD44}"/>
              </a:ext>
            </a:extLst>
          </p:cNvPr>
          <p:cNvSpPr/>
          <p:nvPr/>
        </p:nvSpPr>
        <p:spPr>
          <a:xfrm>
            <a:off x="6096000" y="4655523"/>
            <a:ext cx="1875934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request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B9ECD-D1D7-7BA9-9704-E2843BF62303}"/>
              </a:ext>
            </a:extLst>
          </p:cNvPr>
          <p:cNvSpPr/>
          <p:nvPr/>
        </p:nvSpPr>
        <p:spPr>
          <a:xfrm>
            <a:off x="2592372" y="5707930"/>
            <a:ext cx="1875934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sent 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86214-D35D-8067-AFDC-D7D843918DDE}"/>
              </a:ext>
            </a:extLst>
          </p:cNvPr>
          <p:cNvSpPr/>
          <p:nvPr/>
        </p:nvSpPr>
        <p:spPr>
          <a:xfrm>
            <a:off x="6096000" y="5707930"/>
            <a:ext cx="1875934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sent 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381DCC-9260-B2C1-04CB-216F818F8560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74297" y="1857956"/>
            <a:ext cx="0" cy="454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08B56-7F85-E6CA-71B4-66DAEA841C3E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525625" y="5363409"/>
            <a:ext cx="4714" cy="344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716A02-8B6E-5A40-ACA1-EA2A838B22D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7033967" y="5363409"/>
            <a:ext cx="0" cy="344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9B080C-B0A3-EA23-5E95-693EAA477E72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274297" y="3020153"/>
            <a:ext cx="0" cy="463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0AC9CE-7D4F-5A6B-93CD-A2474F1CFA8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085002" y="1504013"/>
            <a:ext cx="20526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1E5EA1-9B4C-FCBE-9E7B-4F4D59E811AC}"/>
              </a:ext>
            </a:extLst>
          </p:cNvPr>
          <p:cNvCxnSpPr>
            <a:endCxn id="6" idx="0"/>
          </p:cNvCxnSpPr>
          <p:nvPr/>
        </p:nvCxnSpPr>
        <p:spPr>
          <a:xfrm>
            <a:off x="8137689" y="1504013"/>
            <a:ext cx="0" cy="227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AD4AC1-B121-1DBD-46A3-BCBE1446E0B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137689" y="2439054"/>
            <a:ext cx="0" cy="227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AE348B-96F6-3787-4C8C-E342FEBA3748}"/>
              </a:ext>
            </a:extLst>
          </p:cNvPr>
          <p:cNvCxnSpPr>
            <a:endCxn id="3" idx="3"/>
          </p:cNvCxnSpPr>
          <p:nvPr/>
        </p:nvCxnSpPr>
        <p:spPr>
          <a:xfrm flipH="1">
            <a:off x="6085002" y="2666210"/>
            <a:ext cx="20526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2CAA22-83AF-ED3C-039A-1B6378ADE50A}"/>
              </a:ext>
            </a:extLst>
          </p:cNvPr>
          <p:cNvCxnSpPr>
            <a:cxnSpLocks/>
          </p:cNvCxnSpPr>
          <p:nvPr/>
        </p:nvCxnSpPr>
        <p:spPr>
          <a:xfrm>
            <a:off x="3525624" y="4392891"/>
            <a:ext cx="350834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F753CC-77EE-E773-7E8B-E963AA93B2FA}"/>
              </a:ext>
            </a:extLst>
          </p:cNvPr>
          <p:cNvCxnSpPr>
            <a:stCxn id="5" idx="2"/>
          </p:cNvCxnSpPr>
          <p:nvPr/>
        </p:nvCxnSpPr>
        <p:spPr>
          <a:xfrm>
            <a:off x="5274297" y="4191781"/>
            <a:ext cx="0" cy="201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54CF75-537A-69B4-027B-6E78EB8D05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5625" y="4392891"/>
            <a:ext cx="0" cy="2626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03A84E-80AC-2ECF-E497-FE9D274BC3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3967" y="4392891"/>
            <a:ext cx="0" cy="2626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1F9F94-1BCB-CA16-DD61-8F5CF86F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7" y="5509298"/>
            <a:ext cx="1334563" cy="13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4E694E-866E-0465-EE26-ECC5001591F8}"/>
              </a:ext>
            </a:extLst>
          </p:cNvPr>
          <p:cNvSpPr txBox="1"/>
          <p:nvPr/>
        </p:nvSpPr>
        <p:spPr>
          <a:xfrm>
            <a:off x="97410" y="84841"/>
            <a:ext cx="4449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4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226EA-EB8F-90A1-1CE6-0060740D09C3}"/>
              </a:ext>
            </a:extLst>
          </p:cNvPr>
          <p:cNvSpPr txBox="1"/>
          <p:nvPr/>
        </p:nvSpPr>
        <p:spPr>
          <a:xfrm>
            <a:off x="871644" y="1644755"/>
            <a:ext cx="82346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systems (LMS) can play an important part in a company’s.</a:t>
            </a:r>
            <a:r>
              <a:rPr lang="en-US" sz="2800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conclusion of this application is that most effective then manual because its help to maintain data with more accuracy in less time. 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Organization can improve their management system from traditional approach to a modern approach that using a technology base. 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E34DB-5A3A-C03D-27C9-E6F7391D3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7" y="5509298"/>
            <a:ext cx="1334563" cy="13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58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525</TotalTime>
  <Words>239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Saranya</cp:lastModifiedBy>
  <cp:revision>42</cp:revision>
  <dcterms:created xsi:type="dcterms:W3CDTF">2023-02-08T05:41:09Z</dcterms:created>
  <dcterms:modified xsi:type="dcterms:W3CDTF">2023-04-26T21:21:14Z</dcterms:modified>
</cp:coreProperties>
</file>