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 id="2147483665" r:id="rId3"/>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
      <p:font typeface="Trebuchet MS" panose="020B0703020202090204" pitchFamily="34"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a0r0BPQQQwWVkMAcDE7eYMB1/5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font" Target="fonts/font10.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75b4d1801_4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75b4d1801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75b4d1801_4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75b4d1801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75b4d1801_4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75b4d1801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75b4d1801_4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775b4d1801_4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p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75b4d180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75b4d180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75b4d1801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775b4d1801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75b4d180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75b4d180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75b4d1801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75b4d1801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75b4d1801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775b4d180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hield">
  <p:cSld name="Shield">
    <p:spTree>
      <p:nvGrpSpPr>
        <p:cNvPr id="1" name="Shape 6"/>
        <p:cNvGrpSpPr/>
        <p:nvPr/>
      </p:nvGrpSpPr>
      <p:grpSpPr>
        <a:xfrm>
          <a:off x="0" y="0"/>
          <a:ext cx="0" cy="0"/>
          <a:chOff x="0" y="0"/>
          <a:chExt cx="0" cy="0"/>
        </a:xfrm>
      </p:grpSpPr>
      <p:pic>
        <p:nvPicPr>
          <p:cNvPr id="7" name="Google Shape;7;p15" descr="shield.png"/>
          <p:cNvPicPr preferRelativeResize="0"/>
          <p:nvPr/>
        </p:nvPicPr>
        <p:blipFill rotWithShape="1">
          <a:blip r:embed="rId2">
            <a:alphaModFix/>
          </a:blip>
          <a:srcRect/>
          <a:stretch/>
        </p:blipFill>
        <p:spPr>
          <a:xfrm>
            <a:off x="5242151" y="897581"/>
            <a:ext cx="3899916" cy="4251960"/>
          </a:xfrm>
          <a:prstGeom prst="rect">
            <a:avLst/>
          </a:prstGeom>
          <a:noFill/>
          <a:ln>
            <a:noFill/>
          </a:ln>
        </p:spPr>
      </p:pic>
      <p:sp>
        <p:nvSpPr>
          <p:cNvPr id="8" name="Google Shape;8;p15"/>
          <p:cNvSpPr txBox="1">
            <a:spLocks noGrp="1"/>
          </p:cNvSpPr>
          <p:nvPr>
            <p:ph type="body" idx="1"/>
          </p:nvPr>
        </p:nvSpPr>
        <p:spPr>
          <a:xfrm>
            <a:off x="162083" y="3621974"/>
            <a:ext cx="5081100" cy="942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2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body" idx="2"/>
          </p:nvPr>
        </p:nvSpPr>
        <p:spPr>
          <a:xfrm>
            <a:off x="170020" y="2622289"/>
            <a:ext cx="5066400" cy="90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1"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body" idx="3"/>
          </p:nvPr>
        </p:nvSpPr>
        <p:spPr>
          <a:xfrm>
            <a:off x="170018" y="1616363"/>
            <a:ext cx="6399000" cy="914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grpSp>
        <p:nvGrpSpPr>
          <p:cNvPr id="11" name="Google Shape;11;p15"/>
          <p:cNvGrpSpPr/>
          <p:nvPr/>
        </p:nvGrpSpPr>
        <p:grpSpPr>
          <a:xfrm>
            <a:off x="-91" y="13321"/>
            <a:ext cx="9144147" cy="556"/>
            <a:chOff x="-122" y="1761975"/>
            <a:chExt cx="12188946" cy="742"/>
          </a:xfrm>
        </p:grpSpPr>
        <p:cxnSp>
          <p:nvCxnSpPr>
            <p:cNvPr id="12" name="Google Shape;12;p15"/>
            <p:cNvCxnSpPr/>
            <p:nvPr/>
          </p:nvCxnSpPr>
          <p:spPr>
            <a:xfrm rot="10800000">
              <a:off x="-122" y="1761975"/>
              <a:ext cx="4059000" cy="0"/>
            </a:xfrm>
            <a:prstGeom prst="straightConnector1">
              <a:avLst/>
            </a:prstGeom>
            <a:noFill/>
            <a:ln w="50800" cap="flat" cmpd="sng">
              <a:solidFill>
                <a:srgbClr val="A5A5A5"/>
              </a:solidFill>
              <a:prstDash val="solid"/>
              <a:round/>
              <a:headEnd type="none" w="sm" len="sm"/>
              <a:tailEnd type="none" w="sm" len="sm"/>
            </a:ln>
          </p:spPr>
        </p:cxnSp>
        <p:cxnSp>
          <p:nvCxnSpPr>
            <p:cNvPr id="13" name="Google Shape;13;p15"/>
            <p:cNvCxnSpPr/>
            <p:nvPr/>
          </p:nvCxnSpPr>
          <p:spPr>
            <a:xfrm rot="10800000">
              <a:off x="4058824" y="1762717"/>
              <a:ext cx="8130000" cy="0"/>
            </a:xfrm>
            <a:prstGeom prst="straightConnector1">
              <a:avLst/>
            </a:prstGeom>
            <a:noFill/>
            <a:ln w="50800" cap="flat" cmpd="sng">
              <a:solidFill>
                <a:srgbClr val="90152A"/>
              </a:solidFill>
              <a:prstDash val="solid"/>
              <a:round/>
              <a:headEnd type="none" w="sm" len="sm"/>
              <a:tailEnd type="none" w="sm" len="sm"/>
            </a:ln>
          </p:spPr>
        </p:cxnSp>
      </p:grpSp>
      <p:pic>
        <p:nvPicPr>
          <p:cNvPr id="14" name="Google Shape;14;p15"/>
          <p:cNvPicPr preferRelativeResize="0"/>
          <p:nvPr/>
        </p:nvPicPr>
        <p:blipFill rotWithShape="1">
          <a:blip r:embed="rId3">
            <a:alphaModFix/>
          </a:blip>
          <a:srcRect/>
          <a:stretch/>
        </p:blipFill>
        <p:spPr>
          <a:xfrm>
            <a:off x="236061" y="-11206"/>
            <a:ext cx="2004537" cy="1139190"/>
          </a:xfrm>
          <a:prstGeom prst="rect">
            <a:avLst/>
          </a:prstGeom>
          <a:noFill/>
          <a:ln>
            <a:noFill/>
          </a:ln>
        </p:spPr>
      </p:pic>
      <p:grpSp>
        <p:nvGrpSpPr>
          <p:cNvPr id="15" name="Google Shape;15;p15"/>
          <p:cNvGrpSpPr/>
          <p:nvPr/>
        </p:nvGrpSpPr>
        <p:grpSpPr>
          <a:xfrm>
            <a:off x="-91" y="4804640"/>
            <a:ext cx="9144147" cy="338850"/>
            <a:chOff x="-122" y="6406187"/>
            <a:chExt cx="12188946" cy="451800"/>
          </a:xfrm>
        </p:grpSpPr>
        <p:sp>
          <p:nvSpPr>
            <p:cNvPr id="16" name="Google Shape;16;p15"/>
            <p:cNvSpPr/>
            <p:nvPr/>
          </p:nvSpPr>
          <p:spPr>
            <a:xfrm>
              <a:off x="-1" y="6406187"/>
              <a:ext cx="12188700" cy="45180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17" name="Google Shape;17;p15"/>
            <p:cNvCxnSpPr/>
            <p:nvPr/>
          </p:nvCxnSpPr>
          <p:spPr>
            <a:xfrm rot="10800000">
              <a:off x="-122" y="6412992"/>
              <a:ext cx="4059000" cy="0"/>
            </a:xfrm>
            <a:prstGeom prst="straightConnector1">
              <a:avLst/>
            </a:prstGeom>
            <a:noFill/>
            <a:ln w="50800" cap="flat" cmpd="sng">
              <a:solidFill>
                <a:srgbClr val="DF7023"/>
              </a:solidFill>
              <a:prstDash val="solid"/>
              <a:round/>
              <a:headEnd type="none" w="sm" len="sm"/>
              <a:tailEnd type="none" w="sm" len="sm"/>
            </a:ln>
          </p:spPr>
        </p:cxnSp>
        <p:cxnSp>
          <p:nvCxnSpPr>
            <p:cNvPr id="18" name="Google Shape;18;p15"/>
            <p:cNvCxnSpPr/>
            <p:nvPr/>
          </p:nvCxnSpPr>
          <p:spPr>
            <a:xfrm rot="10800000">
              <a:off x="4058824" y="6413734"/>
              <a:ext cx="8130000" cy="0"/>
            </a:xfrm>
            <a:prstGeom prst="straightConnector1">
              <a:avLst/>
            </a:prstGeom>
            <a:noFill/>
            <a:ln w="50800" cap="flat" cmpd="sng">
              <a:solidFill>
                <a:srgbClr val="0F787D"/>
              </a:solidFill>
              <a:prstDash val="solid"/>
              <a:round/>
              <a:headEnd type="none" w="sm" len="sm"/>
              <a:tailEnd type="none" w="sm" len="sm"/>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6" name="Google Shape;116;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7" name="Google Shape;11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head w/ Bullets">
  <p:cSld name="Subhead w/ Bullets">
    <p:spTree>
      <p:nvGrpSpPr>
        <p:cNvPr id="1" name="Shape 128"/>
        <p:cNvGrpSpPr/>
        <p:nvPr/>
      </p:nvGrpSpPr>
      <p:grpSpPr>
        <a:xfrm>
          <a:off x="0" y="0"/>
          <a:ext cx="0" cy="0"/>
          <a:chOff x="0" y="0"/>
          <a:chExt cx="0" cy="0"/>
        </a:xfrm>
      </p:grpSpPr>
      <p:sp>
        <p:nvSpPr>
          <p:cNvPr id="129" name="Google Shape;129;p17"/>
          <p:cNvSpPr txBox="1">
            <a:spLocks noGrp="1"/>
          </p:cNvSpPr>
          <p:nvPr>
            <p:ph type="body" idx="1"/>
          </p:nvPr>
        </p:nvSpPr>
        <p:spPr>
          <a:xfrm>
            <a:off x="227013" y="1281544"/>
            <a:ext cx="8691562" cy="3288875"/>
          </a:xfrm>
          <a:prstGeom prst="rect">
            <a:avLst/>
          </a:prstGeom>
          <a:noFill/>
          <a:ln>
            <a:noFill/>
          </a:ln>
        </p:spPr>
        <p:txBody>
          <a:bodyPr spcFirstLastPara="1" wrap="square" lIns="68575" tIns="34275" rIns="68575" bIns="34275" anchor="t" anchorCtr="0">
            <a:noAutofit/>
          </a:bodyPr>
          <a:lstStyle>
            <a:lvl1pPr marL="457200" marR="0" lvl="0"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298450" algn="l" rtl="0">
              <a:lnSpc>
                <a:spcPct val="100000"/>
              </a:lnSpc>
              <a:spcBef>
                <a:spcPts val="9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85750" algn="l" rtl="0">
              <a:lnSpc>
                <a:spcPct val="100000"/>
              </a:lnSpc>
              <a:spcBef>
                <a:spcPts val="9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3pPr>
            <a:lvl4pPr marL="1828800" marR="0" lvl="3" indent="-279400" algn="l" rtl="0">
              <a:lnSpc>
                <a:spcPct val="100000"/>
              </a:lnSpc>
              <a:spcBef>
                <a:spcPts val="9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79400" algn="l" rtl="0">
              <a:lnSpc>
                <a:spcPct val="100000"/>
              </a:lnSpc>
              <a:spcBef>
                <a:spcPts val="9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323850" algn="l" rtl="0">
              <a:lnSpc>
                <a:spcPct val="100000"/>
              </a:lnSpc>
              <a:spcBef>
                <a:spcPts val="9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30" name="Google Shape;130;p17"/>
          <p:cNvSpPr txBox="1">
            <a:spLocks noGrp="1"/>
          </p:cNvSpPr>
          <p:nvPr>
            <p:ph type="sldNum" idx="12"/>
          </p:nvPr>
        </p:nvSpPr>
        <p:spPr>
          <a:xfrm>
            <a:off x="8517480" y="4836757"/>
            <a:ext cx="476623" cy="273844"/>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title"/>
          </p:nvPr>
        </p:nvSpPr>
        <p:spPr>
          <a:xfrm>
            <a:off x="227013" y="313766"/>
            <a:ext cx="7303340" cy="401897"/>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2" name="Google Shape;132;p17"/>
          <p:cNvSpPr txBox="1">
            <a:spLocks noGrp="1"/>
          </p:cNvSpPr>
          <p:nvPr>
            <p:ph type="body" idx="2"/>
          </p:nvPr>
        </p:nvSpPr>
        <p:spPr>
          <a:xfrm>
            <a:off x="227014" y="754577"/>
            <a:ext cx="7325502" cy="306045"/>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36550" algn="l" rtl="0">
              <a:lnSpc>
                <a:spcPct val="100000"/>
              </a:lnSpc>
              <a:spcBef>
                <a:spcPts val="300"/>
              </a:spcBef>
              <a:spcAft>
                <a:spcPts val="0"/>
              </a:spcAft>
              <a:buClr>
                <a:schemeClr val="dk1"/>
              </a:buClr>
              <a:buSzPts val="1700"/>
              <a:buFont typeface="Arial"/>
              <a:buChar char="–"/>
              <a:defRPr sz="1700" b="0"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head w/ No Bullets">
  <p:cSld name="Subhead w/ No Bullets">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227013" y="1282014"/>
            <a:ext cx="8691562" cy="3288407"/>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9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9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9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9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323850" algn="l" rtl="0">
              <a:lnSpc>
                <a:spcPct val="100000"/>
              </a:lnSpc>
              <a:spcBef>
                <a:spcPts val="9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35" name="Google Shape;135;p18"/>
          <p:cNvSpPr txBox="1">
            <a:spLocks noGrp="1"/>
          </p:cNvSpPr>
          <p:nvPr>
            <p:ph type="title"/>
          </p:nvPr>
        </p:nvSpPr>
        <p:spPr>
          <a:xfrm>
            <a:off x="227013" y="313766"/>
            <a:ext cx="7303340" cy="401897"/>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6" name="Google Shape;136;p18"/>
          <p:cNvSpPr txBox="1">
            <a:spLocks noGrp="1"/>
          </p:cNvSpPr>
          <p:nvPr>
            <p:ph type="sldNum" idx="12"/>
          </p:nvPr>
        </p:nvSpPr>
        <p:spPr>
          <a:xfrm>
            <a:off x="8517480" y="4836757"/>
            <a:ext cx="476623" cy="273844"/>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37" name="Google Shape;137;p18"/>
          <p:cNvSpPr txBox="1">
            <a:spLocks noGrp="1"/>
          </p:cNvSpPr>
          <p:nvPr>
            <p:ph type="body" idx="2"/>
          </p:nvPr>
        </p:nvSpPr>
        <p:spPr>
          <a:xfrm>
            <a:off x="227013" y="754577"/>
            <a:ext cx="8691562" cy="306045"/>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36550" algn="l" rtl="0">
              <a:lnSpc>
                <a:spcPct val="100000"/>
              </a:lnSpc>
              <a:spcBef>
                <a:spcPts val="300"/>
              </a:spcBef>
              <a:spcAft>
                <a:spcPts val="0"/>
              </a:spcAft>
              <a:buClr>
                <a:schemeClr val="dk1"/>
              </a:buClr>
              <a:buSzPts val="1700"/>
              <a:buFont typeface="Arial"/>
              <a:buChar char="–"/>
              <a:defRPr sz="1700" b="0"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head w/ No Bullets 2 col">
  <p:cSld name="Subhead w/ No Bullets 2 col">
    <p:spTree>
      <p:nvGrpSpPr>
        <p:cNvPr id="1" name="Shape 138"/>
        <p:cNvGrpSpPr/>
        <p:nvPr/>
      </p:nvGrpSpPr>
      <p:grpSpPr>
        <a:xfrm>
          <a:off x="0" y="0"/>
          <a:ext cx="0" cy="0"/>
          <a:chOff x="0" y="0"/>
          <a:chExt cx="0" cy="0"/>
        </a:xfrm>
      </p:grpSpPr>
      <p:sp>
        <p:nvSpPr>
          <p:cNvPr id="139" name="Google Shape;139;p30"/>
          <p:cNvSpPr txBox="1">
            <a:spLocks noGrp="1"/>
          </p:cNvSpPr>
          <p:nvPr>
            <p:ph type="sldNum" idx="12"/>
          </p:nvPr>
        </p:nvSpPr>
        <p:spPr>
          <a:xfrm>
            <a:off x="8517480" y="4836757"/>
            <a:ext cx="476623" cy="273844"/>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40" name="Google Shape;140;p30"/>
          <p:cNvSpPr txBox="1">
            <a:spLocks noGrp="1"/>
          </p:cNvSpPr>
          <p:nvPr>
            <p:ph type="body" idx="1"/>
          </p:nvPr>
        </p:nvSpPr>
        <p:spPr>
          <a:xfrm>
            <a:off x="227014" y="1282014"/>
            <a:ext cx="4214555" cy="3288407"/>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9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9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9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9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323850" algn="l" rtl="0">
              <a:lnSpc>
                <a:spcPct val="100000"/>
              </a:lnSpc>
              <a:spcBef>
                <a:spcPts val="9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41" name="Google Shape;141;p30"/>
          <p:cNvSpPr txBox="1">
            <a:spLocks noGrp="1"/>
          </p:cNvSpPr>
          <p:nvPr>
            <p:ph type="title"/>
          </p:nvPr>
        </p:nvSpPr>
        <p:spPr>
          <a:xfrm>
            <a:off x="227013" y="313766"/>
            <a:ext cx="7303340" cy="401897"/>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 name="Google Shape;142;p30"/>
          <p:cNvSpPr txBox="1">
            <a:spLocks noGrp="1"/>
          </p:cNvSpPr>
          <p:nvPr>
            <p:ph type="body" idx="2"/>
          </p:nvPr>
        </p:nvSpPr>
        <p:spPr>
          <a:xfrm>
            <a:off x="227013" y="754577"/>
            <a:ext cx="8691562" cy="306045"/>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36550" algn="l" rtl="0">
              <a:lnSpc>
                <a:spcPct val="100000"/>
              </a:lnSpc>
              <a:spcBef>
                <a:spcPts val="300"/>
              </a:spcBef>
              <a:spcAft>
                <a:spcPts val="0"/>
              </a:spcAft>
              <a:buClr>
                <a:schemeClr val="dk1"/>
              </a:buClr>
              <a:buSzPts val="1700"/>
              <a:buFont typeface="Arial"/>
              <a:buChar char="–"/>
              <a:defRPr sz="1700" b="0" i="0" u="none" strike="noStrike" cap="none">
                <a:solidFill>
                  <a:schemeClr val="dk1"/>
                </a:solidFill>
                <a:latin typeface="Century Gothic"/>
                <a:ea typeface="Century Gothic"/>
                <a:cs typeface="Century Gothic"/>
                <a:sym typeface="Century Gothic"/>
              </a:defRPr>
            </a:lvl2pPr>
            <a:lvl3pPr marL="1371600" marR="0" lvl="2"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43" name="Google Shape;143;p30"/>
          <p:cNvSpPr txBox="1">
            <a:spLocks noGrp="1"/>
          </p:cNvSpPr>
          <p:nvPr>
            <p:ph type="body" idx="3"/>
          </p:nvPr>
        </p:nvSpPr>
        <p:spPr>
          <a:xfrm>
            <a:off x="4620527" y="1282014"/>
            <a:ext cx="4269473" cy="3288407"/>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9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9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9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9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323850" algn="l" rtl="0">
              <a:lnSpc>
                <a:spcPct val="100000"/>
              </a:lnSpc>
              <a:spcBef>
                <a:spcPts val="9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with no Subhead">
  <p:cSld name="Title with no Subhead">
    <p:spTree>
      <p:nvGrpSpPr>
        <p:cNvPr id="1" name="Shape 144"/>
        <p:cNvGrpSpPr/>
        <p:nvPr/>
      </p:nvGrpSpPr>
      <p:grpSpPr>
        <a:xfrm>
          <a:off x="0" y="0"/>
          <a:ext cx="0" cy="0"/>
          <a:chOff x="0" y="0"/>
          <a:chExt cx="0" cy="0"/>
        </a:xfrm>
      </p:grpSpPr>
      <p:sp>
        <p:nvSpPr>
          <p:cNvPr id="145" name="Google Shape;145;p31"/>
          <p:cNvSpPr txBox="1">
            <a:spLocks noGrp="1"/>
          </p:cNvSpPr>
          <p:nvPr>
            <p:ph type="sldNum" idx="12"/>
          </p:nvPr>
        </p:nvSpPr>
        <p:spPr>
          <a:xfrm>
            <a:off x="8517480" y="4836757"/>
            <a:ext cx="476623" cy="273844"/>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46" name="Google Shape;146;p31"/>
          <p:cNvSpPr txBox="1">
            <a:spLocks noGrp="1"/>
          </p:cNvSpPr>
          <p:nvPr>
            <p:ph type="body" idx="1"/>
          </p:nvPr>
        </p:nvSpPr>
        <p:spPr>
          <a:xfrm>
            <a:off x="227013" y="834082"/>
            <a:ext cx="8691562" cy="3736339"/>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9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9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9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9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323850" algn="l" rtl="0">
              <a:lnSpc>
                <a:spcPct val="100000"/>
              </a:lnSpc>
              <a:spcBef>
                <a:spcPts val="9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47" name="Google Shape;147;p31"/>
          <p:cNvSpPr txBox="1">
            <a:spLocks noGrp="1"/>
          </p:cNvSpPr>
          <p:nvPr>
            <p:ph type="title"/>
          </p:nvPr>
        </p:nvSpPr>
        <p:spPr>
          <a:xfrm>
            <a:off x="227013" y="313766"/>
            <a:ext cx="7303340" cy="401897"/>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with no Subhead 2 col">
  <p:cSld name="Title with no Subhead 2 col">
    <p:spTree>
      <p:nvGrpSpPr>
        <p:cNvPr id="1" name="Shape 148"/>
        <p:cNvGrpSpPr/>
        <p:nvPr/>
      </p:nvGrpSpPr>
      <p:grpSpPr>
        <a:xfrm>
          <a:off x="0" y="0"/>
          <a:ext cx="0" cy="0"/>
          <a:chOff x="0" y="0"/>
          <a:chExt cx="0" cy="0"/>
        </a:xfrm>
      </p:grpSpPr>
      <p:sp>
        <p:nvSpPr>
          <p:cNvPr id="149" name="Google Shape;149;p32"/>
          <p:cNvSpPr txBox="1">
            <a:spLocks noGrp="1"/>
          </p:cNvSpPr>
          <p:nvPr>
            <p:ph type="sldNum" idx="12"/>
          </p:nvPr>
        </p:nvSpPr>
        <p:spPr>
          <a:xfrm>
            <a:off x="8517480" y="4836757"/>
            <a:ext cx="476623" cy="273844"/>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50" name="Google Shape;150;p32"/>
          <p:cNvSpPr txBox="1">
            <a:spLocks noGrp="1"/>
          </p:cNvSpPr>
          <p:nvPr>
            <p:ph type="body" idx="1"/>
          </p:nvPr>
        </p:nvSpPr>
        <p:spPr>
          <a:xfrm>
            <a:off x="227014" y="834082"/>
            <a:ext cx="4248879" cy="3736339"/>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9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9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9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9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323850" algn="l" rtl="0">
              <a:lnSpc>
                <a:spcPct val="100000"/>
              </a:lnSpc>
              <a:spcBef>
                <a:spcPts val="9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51" name="Google Shape;151;p32"/>
          <p:cNvSpPr txBox="1">
            <a:spLocks noGrp="1"/>
          </p:cNvSpPr>
          <p:nvPr>
            <p:ph type="title"/>
          </p:nvPr>
        </p:nvSpPr>
        <p:spPr>
          <a:xfrm>
            <a:off x="227013" y="313766"/>
            <a:ext cx="7303340" cy="401897"/>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2" name="Google Shape;152;p32"/>
          <p:cNvSpPr txBox="1">
            <a:spLocks noGrp="1"/>
          </p:cNvSpPr>
          <p:nvPr>
            <p:ph type="body" idx="2"/>
          </p:nvPr>
        </p:nvSpPr>
        <p:spPr>
          <a:xfrm>
            <a:off x="4661715" y="834082"/>
            <a:ext cx="4248879" cy="3736339"/>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9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9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9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9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323850" algn="l" rtl="0">
              <a:lnSpc>
                <a:spcPct val="100000"/>
              </a:lnSpc>
              <a:spcBef>
                <a:spcPts val="9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154"/>
        <p:cNvGrpSpPr/>
        <p:nvPr/>
      </p:nvGrpSpPr>
      <p:grpSpPr>
        <a:xfrm>
          <a:off x="0" y="0"/>
          <a:ext cx="0" cy="0"/>
          <a:chOff x="0" y="0"/>
          <a:chExt cx="0" cy="0"/>
        </a:xfrm>
      </p:grpSpPr>
      <p:grpSp>
        <p:nvGrpSpPr>
          <p:cNvPr id="155" name="Google Shape;155;p20"/>
          <p:cNvGrpSpPr/>
          <p:nvPr/>
        </p:nvGrpSpPr>
        <p:grpSpPr>
          <a:xfrm>
            <a:off x="-1" y="3819135"/>
            <a:ext cx="9144000" cy="1324365"/>
            <a:chOff x="-1" y="5092180"/>
            <a:chExt cx="12188825" cy="1765820"/>
          </a:xfrm>
        </p:grpSpPr>
        <p:cxnSp>
          <p:nvCxnSpPr>
            <p:cNvPr id="156" name="Google Shape;156;p20"/>
            <p:cNvCxnSpPr/>
            <p:nvPr/>
          </p:nvCxnSpPr>
          <p:spPr>
            <a:xfrm>
              <a:off x="8129945" y="5092180"/>
              <a:ext cx="4058879" cy="0"/>
            </a:xfrm>
            <a:prstGeom prst="straightConnector1">
              <a:avLst/>
            </a:prstGeom>
            <a:noFill/>
            <a:ln w="50800" cap="flat" cmpd="sng">
              <a:solidFill>
                <a:srgbClr val="DF7023"/>
              </a:solidFill>
              <a:prstDash val="solid"/>
              <a:round/>
              <a:headEnd type="none" w="sm" len="sm"/>
              <a:tailEnd type="none" w="sm" len="sm"/>
            </a:ln>
          </p:spPr>
        </p:cxnSp>
        <p:cxnSp>
          <p:nvCxnSpPr>
            <p:cNvPr id="157" name="Google Shape;157;p20"/>
            <p:cNvCxnSpPr/>
            <p:nvPr/>
          </p:nvCxnSpPr>
          <p:spPr>
            <a:xfrm>
              <a:off x="-1" y="5092922"/>
              <a:ext cx="8129946" cy="0"/>
            </a:xfrm>
            <a:prstGeom prst="straightConnector1">
              <a:avLst/>
            </a:prstGeom>
            <a:noFill/>
            <a:ln w="50800" cap="flat" cmpd="sng">
              <a:solidFill>
                <a:srgbClr val="0F787D"/>
              </a:solidFill>
              <a:prstDash val="solid"/>
              <a:round/>
              <a:headEnd type="none" w="sm" len="sm"/>
              <a:tailEnd type="none" w="sm" len="sm"/>
            </a:ln>
          </p:spPr>
        </p:cxnSp>
        <p:sp>
          <p:nvSpPr>
            <p:cNvPr id="158" name="Google Shape;158;p20"/>
            <p:cNvSpPr/>
            <p:nvPr/>
          </p:nvSpPr>
          <p:spPr>
            <a:xfrm>
              <a:off x="-1" y="5128391"/>
              <a:ext cx="12188825" cy="1729609"/>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59" name="Google Shape;159;p20"/>
          <p:cNvSpPr txBox="1">
            <a:spLocks noGrp="1"/>
          </p:cNvSpPr>
          <p:nvPr>
            <p:ph type="subTitle" idx="1"/>
          </p:nvPr>
        </p:nvSpPr>
        <p:spPr>
          <a:xfrm>
            <a:off x="1371600" y="3930704"/>
            <a:ext cx="6400800" cy="973791"/>
          </a:xfrm>
          <a:prstGeom prst="rect">
            <a:avLst/>
          </a:prstGeom>
          <a:noFill/>
          <a:ln>
            <a:noFill/>
          </a:ln>
        </p:spPr>
        <p:txBody>
          <a:bodyPr spcFirstLastPara="1" wrap="square" lIns="68575" tIns="34275" rIns="68575" bIns="34275" anchor="ctr" anchorCtr="0">
            <a:noAutofit/>
          </a:bodyPr>
          <a:lstStyle>
            <a:lvl1pPr marR="0" lvl="0" algn="ctr" rtl="0">
              <a:lnSpc>
                <a:spcPct val="120000"/>
              </a:lnSpc>
              <a:spcBef>
                <a:spcPts val="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R="0" lvl="1" algn="ctr" rtl="0">
              <a:lnSpc>
                <a:spcPct val="100000"/>
              </a:lnSpc>
              <a:spcBef>
                <a:spcPts val="400"/>
              </a:spcBef>
              <a:spcAft>
                <a:spcPts val="0"/>
              </a:spcAft>
              <a:buClr>
                <a:srgbClr val="888888"/>
              </a:buClr>
              <a:buSzPts val="2100"/>
              <a:buFont typeface="Arial"/>
              <a:buNone/>
              <a:defRPr sz="2100" b="0" i="0" u="none" strike="noStrike" cap="none">
                <a:solidFill>
                  <a:srgbClr val="888888"/>
                </a:solidFill>
                <a:latin typeface="Calibri"/>
                <a:ea typeface="Calibri"/>
                <a:cs typeface="Calibri"/>
                <a:sym typeface="Calibri"/>
              </a:defRPr>
            </a:lvl2pPr>
            <a:lvl3pPr marR="0" lvl="2" algn="ctr" rtl="0">
              <a:lnSpc>
                <a:spcPct val="100000"/>
              </a:lnSpc>
              <a:spcBef>
                <a:spcPts val="4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R="0" lvl="3"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4pPr>
            <a:lvl5pPr marR="0" lvl="4"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5pPr>
            <a:lvl6pPr marR="0" lvl="5"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6pPr>
            <a:lvl7pPr marR="0" lvl="6"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7pPr>
            <a:lvl8pPr marR="0" lvl="7"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8pPr>
            <a:lvl9pPr marR="0" lvl="8"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9pPr>
          </a:lstStyle>
          <a:p>
            <a:endParaRPr/>
          </a:p>
        </p:txBody>
      </p:sp>
      <p:pic>
        <p:nvPicPr>
          <p:cNvPr id="160" name="Google Shape;160;p20" descr="Stevens-Secondary-PMSColor-R.png"/>
          <p:cNvPicPr preferRelativeResize="0"/>
          <p:nvPr/>
        </p:nvPicPr>
        <p:blipFill rotWithShape="1">
          <a:blip r:embed="rId2">
            <a:alphaModFix/>
          </a:blip>
          <a:srcRect/>
          <a:stretch/>
        </p:blipFill>
        <p:spPr>
          <a:xfrm>
            <a:off x="3231488" y="508804"/>
            <a:ext cx="2685479" cy="2294287"/>
          </a:xfrm>
          <a:prstGeom prst="rect">
            <a:avLst/>
          </a:prstGeom>
          <a:noFill/>
          <a:ln>
            <a:noFill/>
          </a:ln>
        </p:spPr>
      </p:pic>
      <p:pic>
        <p:nvPicPr>
          <p:cNvPr id="161" name="Google Shape;161;p20"/>
          <p:cNvPicPr preferRelativeResize="0"/>
          <p:nvPr/>
        </p:nvPicPr>
        <p:blipFill rotWithShape="1">
          <a:blip r:embed="rId3">
            <a:alphaModFix/>
          </a:blip>
          <a:srcRect/>
          <a:stretch/>
        </p:blipFill>
        <p:spPr>
          <a:xfrm>
            <a:off x="3654593" y="3197996"/>
            <a:ext cx="1828800" cy="276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evens Seal">
  <p:cSld name="Stevens Seal">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5124593" y="0"/>
            <a:ext cx="4018359" cy="5143500"/>
          </a:xfrm>
          <a:prstGeom prst="rect">
            <a:avLst/>
          </a:prstGeom>
          <a:noFill/>
          <a:ln>
            <a:noFill/>
          </a:ln>
        </p:spPr>
      </p:pic>
      <p:sp>
        <p:nvSpPr>
          <p:cNvPr id="21" name="Google Shape;21;p21"/>
          <p:cNvSpPr txBox="1">
            <a:spLocks noGrp="1"/>
          </p:cNvSpPr>
          <p:nvPr>
            <p:ph type="body" idx="1"/>
          </p:nvPr>
        </p:nvSpPr>
        <p:spPr>
          <a:xfrm>
            <a:off x="162083" y="3621974"/>
            <a:ext cx="5548500" cy="942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2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2" name="Google Shape;22;p21"/>
          <p:cNvSpPr txBox="1">
            <a:spLocks noGrp="1"/>
          </p:cNvSpPr>
          <p:nvPr>
            <p:ph type="body" idx="2"/>
          </p:nvPr>
        </p:nvSpPr>
        <p:spPr>
          <a:xfrm>
            <a:off x="170019" y="2622289"/>
            <a:ext cx="5550900" cy="90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1"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3" name="Google Shape;23;p21"/>
          <p:cNvSpPr txBox="1">
            <a:spLocks noGrp="1"/>
          </p:cNvSpPr>
          <p:nvPr>
            <p:ph type="body" idx="3"/>
          </p:nvPr>
        </p:nvSpPr>
        <p:spPr>
          <a:xfrm>
            <a:off x="170019" y="1616363"/>
            <a:ext cx="5557800" cy="914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grpSp>
        <p:nvGrpSpPr>
          <p:cNvPr id="24" name="Google Shape;24;p21"/>
          <p:cNvGrpSpPr/>
          <p:nvPr/>
        </p:nvGrpSpPr>
        <p:grpSpPr>
          <a:xfrm>
            <a:off x="-91" y="13321"/>
            <a:ext cx="9144147" cy="556"/>
            <a:chOff x="-122" y="1761975"/>
            <a:chExt cx="12188946" cy="742"/>
          </a:xfrm>
        </p:grpSpPr>
        <p:cxnSp>
          <p:nvCxnSpPr>
            <p:cNvPr id="25" name="Google Shape;25;p21"/>
            <p:cNvCxnSpPr/>
            <p:nvPr/>
          </p:nvCxnSpPr>
          <p:spPr>
            <a:xfrm rot="10800000">
              <a:off x="-122" y="1761975"/>
              <a:ext cx="4059000" cy="0"/>
            </a:xfrm>
            <a:prstGeom prst="straightConnector1">
              <a:avLst/>
            </a:prstGeom>
            <a:noFill/>
            <a:ln w="50800" cap="flat" cmpd="sng">
              <a:solidFill>
                <a:srgbClr val="A5A5A5"/>
              </a:solidFill>
              <a:prstDash val="solid"/>
              <a:round/>
              <a:headEnd type="none" w="sm" len="sm"/>
              <a:tailEnd type="none" w="sm" len="sm"/>
            </a:ln>
          </p:spPr>
        </p:cxnSp>
        <p:cxnSp>
          <p:nvCxnSpPr>
            <p:cNvPr id="26" name="Google Shape;26;p21"/>
            <p:cNvCxnSpPr/>
            <p:nvPr/>
          </p:nvCxnSpPr>
          <p:spPr>
            <a:xfrm rot="10800000">
              <a:off x="4058824" y="1762717"/>
              <a:ext cx="8130000" cy="0"/>
            </a:xfrm>
            <a:prstGeom prst="straightConnector1">
              <a:avLst/>
            </a:prstGeom>
            <a:noFill/>
            <a:ln w="50800" cap="flat" cmpd="sng">
              <a:solidFill>
                <a:srgbClr val="90152A"/>
              </a:solidFill>
              <a:prstDash val="solid"/>
              <a:round/>
              <a:headEnd type="none" w="sm" len="sm"/>
              <a:tailEnd type="none" w="sm" len="sm"/>
            </a:ln>
          </p:spPr>
        </p:cxnSp>
      </p:grpSp>
      <p:pic>
        <p:nvPicPr>
          <p:cNvPr id="27" name="Google Shape;27;p21"/>
          <p:cNvPicPr preferRelativeResize="0"/>
          <p:nvPr/>
        </p:nvPicPr>
        <p:blipFill rotWithShape="1">
          <a:blip r:embed="rId3">
            <a:alphaModFix/>
          </a:blip>
          <a:srcRect/>
          <a:stretch/>
        </p:blipFill>
        <p:spPr>
          <a:xfrm>
            <a:off x="236061" y="-11206"/>
            <a:ext cx="2004537" cy="1139190"/>
          </a:xfrm>
          <a:prstGeom prst="rect">
            <a:avLst/>
          </a:prstGeom>
          <a:noFill/>
          <a:ln>
            <a:noFill/>
          </a:ln>
        </p:spPr>
      </p:pic>
      <p:grpSp>
        <p:nvGrpSpPr>
          <p:cNvPr id="28" name="Google Shape;28;p21"/>
          <p:cNvGrpSpPr/>
          <p:nvPr/>
        </p:nvGrpSpPr>
        <p:grpSpPr>
          <a:xfrm>
            <a:off x="-91" y="4804640"/>
            <a:ext cx="9144147" cy="338850"/>
            <a:chOff x="-122" y="6406187"/>
            <a:chExt cx="12188946" cy="451800"/>
          </a:xfrm>
        </p:grpSpPr>
        <p:sp>
          <p:nvSpPr>
            <p:cNvPr id="29" name="Google Shape;29;p21"/>
            <p:cNvSpPr/>
            <p:nvPr/>
          </p:nvSpPr>
          <p:spPr>
            <a:xfrm>
              <a:off x="-1" y="6406187"/>
              <a:ext cx="12188700" cy="45180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0" name="Google Shape;30;p21"/>
            <p:cNvCxnSpPr/>
            <p:nvPr/>
          </p:nvCxnSpPr>
          <p:spPr>
            <a:xfrm rot="10800000">
              <a:off x="-122" y="6412992"/>
              <a:ext cx="4059000" cy="0"/>
            </a:xfrm>
            <a:prstGeom prst="straightConnector1">
              <a:avLst/>
            </a:prstGeom>
            <a:noFill/>
            <a:ln w="50800" cap="flat" cmpd="sng">
              <a:solidFill>
                <a:srgbClr val="DF7023"/>
              </a:solidFill>
              <a:prstDash val="solid"/>
              <a:round/>
              <a:headEnd type="none" w="sm" len="sm"/>
              <a:tailEnd type="none" w="sm" len="sm"/>
            </a:ln>
          </p:spPr>
        </p:cxnSp>
        <p:cxnSp>
          <p:nvCxnSpPr>
            <p:cNvPr id="31" name="Google Shape;31;p21"/>
            <p:cNvCxnSpPr/>
            <p:nvPr/>
          </p:nvCxnSpPr>
          <p:spPr>
            <a:xfrm rot="10800000">
              <a:off x="4058824" y="6413734"/>
              <a:ext cx="8130000" cy="0"/>
            </a:xfrm>
            <a:prstGeom prst="straightConnector1">
              <a:avLst/>
            </a:prstGeom>
            <a:noFill/>
            <a:ln w="50800" cap="flat" cmpd="sng">
              <a:solidFill>
                <a:srgbClr val="0F787D"/>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evens Clock">
  <p:cSld name="Stevens Clock">
    <p:spTree>
      <p:nvGrpSpPr>
        <p:cNvPr id="1" name="Shape 32"/>
        <p:cNvGrpSpPr/>
        <p:nvPr/>
      </p:nvGrpSpPr>
      <p:grpSpPr>
        <a:xfrm>
          <a:off x="0" y="0"/>
          <a:ext cx="0" cy="0"/>
          <a:chOff x="0" y="0"/>
          <a:chExt cx="0" cy="0"/>
        </a:xfrm>
      </p:grpSpPr>
      <p:pic>
        <p:nvPicPr>
          <p:cNvPr id="33" name="Google Shape;33;p22"/>
          <p:cNvPicPr preferRelativeResize="0"/>
          <p:nvPr/>
        </p:nvPicPr>
        <p:blipFill rotWithShape="1">
          <a:blip r:embed="rId2">
            <a:alphaModFix/>
          </a:blip>
          <a:srcRect/>
          <a:stretch/>
        </p:blipFill>
        <p:spPr>
          <a:xfrm>
            <a:off x="5124593" y="0"/>
            <a:ext cx="4018359" cy="5143500"/>
          </a:xfrm>
          <a:prstGeom prst="rect">
            <a:avLst/>
          </a:prstGeom>
          <a:noFill/>
          <a:ln>
            <a:noFill/>
          </a:ln>
        </p:spPr>
      </p:pic>
      <p:sp>
        <p:nvSpPr>
          <p:cNvPr id="34" name="Google Shape;34;p22"/>
          <p:cNvSpPr txBox="1">
            <a:spLocks noGrp="1"/>
          </p:cNvSpPr>
          <p:nvPr>
            <p:ph type="body" idx="1"/>
          </p:nvPr>
        </p:nvSpPr>
        <p:spPr>
          <a:xfrm>
            <a:off x="162083" y="3621974"/>
            <a:ext cx="5548500" cy="942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2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5" name="Google Shape;35;p22"/>
          <p:cNvSpPr txBox="1">
            <a:spLocks noGrp="1"/>
          </p:cNvSpPr>
          <p:nvPr>
            <p:ph type="body" idx="2"/>
          </p:nvPr>
        </p:nvSpPr>
        <p:spPr>
          <a:xfrm>
            <a:off x="170019" y="2622289"/>
            <a:ext cx="5550900" cy="90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1"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6" name="Google Shape;36;p22"/>
          <p:cNvSpPr txBox="1">
            <a:spLocks noGrp="1"/>
          </p:cNvSpPr>
          <p:nvPr>
            <p:ph type="body" idx="3"/>
          </p:nvPr>
        </p:nvSpPr>
        <p:spPr>
          <a:xfrm>
            <a:off x="170019" y="1616363"/>
            <a:ext cx="5557800" cy="914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grpSp>
        <p:nvGrpSpPr>
          <p:cNvPr id="37" name="Google Shape;37;p22"/>
          <p:cNvGrpSpPr/>
          <p:nvPr/>
        </p:nvGrpSpPr>
        <p:grpSpPr>
          <a:xfrm>
            <a:off x="-91" y="13321"/>
            <a:ext cx="9144147" cy="556"/>
            <a:chOff x="-122" y="1761975"/>
            <a:chExt cx="12188946" cy="742"/>
          </a:xfrm>
        </p:grpSpPr>
        <p:cxnSp>
          <p:nvCxnSpPr>
            <p:cNvPr id="38" name="Google Shape;38;p22"/>
            <p:cNvCxnSpPr/>
            <p:nvPr/>
          </p:nvCxnSpPr>
          <p:spPr>
            <a:xfrm rot="10800000">
              <a:off x="-122" y="1761975"/>
              <a:ext cx="4059000" cy="0"/>
            </a:xfrm>
            <a:prstGeom prst="straightConnector1">
              <a:avLst/>
            </a:prstGeom>
            <a:noFill/>
            <a:ln w="50800" cap="flat" cmpd="sng">
              <a:solidFill>
                <a:srgbClr val="A5A5A5"/>
              </a:solidFill>
              <a:prstDash val="solid"/>
              <a:round/>
              <a:headEnd type="none" w="sm" len="sm"/>
              <a:tailEnd type="none" w="sm" len="sm"/>
            </a:ln>
          </p:spPr>
        </p:cxnSp>
        <p:cxnSp>
          <p:nvCxnSpPr>
            <p:cNvPr id="39" name="Google Shape;39;p22"/>
            <p:cNvCxnSpPr/>
            <p:nvPr/>
          </p:nvCxnSpPr>
          <p:spPr>
            <a:xfrm rot="10800000">
              <a:off x="4058824" y="1762717"/>
              <a:ext cx="8130000" cy="0"/>
            </a:xfrm>
            <a:prstGeom prst="straightConnector1">
              <a:avLst/>
            </a:prstGeom>
            <a:noFill/>
            <a:ln w="50800" cap="flat" cmpd="sng">
              <a:solidFill>
                <a:srgbClr val="90152A"/>
              </a:solidFill>
              <a:prstDash val="solid"/>
              <a:round/>
              <a:headEnd type="none" w="sm" len="sm"/>
              <a:tailEnd type="none" w="sm" len="sm"/>
            </a:ln>
          </p:spPr>
        </p:cxnSp>
      </p:grpSp>
      <p:pic>
        <p:nvPicPr>
          <p:cNvPr id="40" name="Google Shape;40;p22"/>
          <p:cNvPicPr preferRelativeResize="0"/>
          <p:nvPr/>
        </p:nvPicPr>
        <p:blipFill rotWithShape="1">
          <a:blip r:embed="rId3">
            <a:alphaModFix/>
          </a:blip>
          <a:srcRect/>
          <a:stretch/>
        </p:blipFill>
        <p:spPr>
          <a:xfrm>
            <a:off x="236061" y="-11206"/>
            <a:ext cx="2004537" cy="1139190"/>
          </a:xfrm>
          <a:prstGeom prst="rect">
            <a:avLst/>
          </a:prstGeom>
          <a:noFill/>
          <a:ln>
            <a:noFill/>
          </a:ln>
        </p:spPr>
      </p:pic>
      <p:grpSp>
        <p:nvGrpSpPr>
          <p:cNvPr id="41" name="Google Shape;41;p22"/>
          <p:cNvGrpSpPr/>
          <p:nvPr/>
        </p:nvGrpSpPr>
        <p:grpSpPr>
          <a:xfrm>
            <a:off x="-91" y="4804640"/>
            <a:ext cx="9144147" cy="338850"/>
            <a:chOff x="-122" y="6406187"/>
            <a:chExt cx="12188946" cy="451800"/>
          </a:xfrm>
        </p:grpSpPr>
        <p:sp>
          <p:nvSpPr>
            <p:cNvPr id="42" name="Google Shape;42;p22"/>
            <p:cNvSpPr/>
            <p:nvPr/>
          </p:nvSpPr>
          <p:spPr>
            <a:xfrm>
              <a:off x="-1" y="6406187"/>
              <a:ext cx="12188700" cy="45180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43" name="Google Shape;43;p22"/>
            <p:cNvCxnSpPr/>
            <p:nvPr/>
          </p:nvCxnSpPr>
          <p:spPr>
            <a:xfrm rot="10800000">
              <a:off x="-122" y="6412992"/>
              <a:ext cx="4059000" cy="0"/>
            </a:xfrm>
            <a:prstGeom prst="straightConnector1">
              <a:avLst/>
            </a:prstGeom>
            <a:noFill/>
            <a:ln w="50800" cap="flat" cmpd="sng">
              <a:solidFill>
                <a:srgbClr val="DF7023"/>
              </a:solidFill>
              <a:prstDash val="solid"/>
              <a:round/>
              <a:headEnd type="none" w="sm" len="sm"/>
              <a:tailEnd type="none" w="sm" len="sm"/>
            </a:ln>
          </p:spPr>
        </p:cxnSp>
        <p:cxnSp>
          <p:nvCxnSpPr>
            <p:cNvPr id="44" name="Google Shape;44;p22"/>
            <p:cNvCxnSpPr/>
            <p:nvPr/>
          </p:nvCxnSpPr>
          <p:spPr>
            <a:xfrm rot="10800000">
              <a:off x="4058824" y="6413734"/>
              <a:ext cx="8130000" cy="0"/>
            </a:xfrm>
            <a:prstGeom prst="straightConnector1">
              <a:avLst/>
            </a:prstGeom>
            <a:noFill/>
            <a:ln w="50800" cap="flat" cmpd="sng">
              <a:solidFill>
                <a:srgbClr val="0F787D"/>
              </a:solidFill>
              <a:prstDash val="solid"/>
              <a:round/>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evens Fountain">
  <p:cSld name="Stevens Fountain">
    <p:spTree>
      <p:nvGrpSpPr>
        <p:cNvPr id="1" name="Shape 45"/>
        <p:cNvGrpSpPr/>
        <p:nvPr/>
      </p:nvGrpSpPr>
      <p:grpSpPr>
        <a:xfrm>
          <a:off x="0" y="0"/>
          <a:ext cx="0" cy="0"/>
          <a:chOff x="0" y="0"/>
          <a:chExt cx="0" cy="0"/>
        </a:xfrm>
      </p:grpSpPr>
      <p:pic>
        <p:nvPicPr>
          <p:cNvPr id="46" name="Google Shape;46;p23"/>
          <p:cNvPicPr preferRelativeResize="0"/>
          <p:nvPr/>
        </p:nvPicPr>
        <p:blipFill rotWithShape="1">
          <a:blip r:embed="rId2">
            <a:alphaModFix/>
          </a:blip>
          <a:srcRect/>
          <a:stretch/>
        </p:blipFill>
        <p:spPr>
          <a:xfrm>
            <a:off x="5142458" y="0"/>
            <a:ext cx="4000500" cy="5120640"/>
          </a:xfrm>
          <a:prstGeom prst="rect">
            <a:avLst/>
          </a:prstGeom>
          <a:noFill/>
          <a:ln>
            <a:noFill/>
          </a:ln>
        </p:spPr>
      </p:pic>
      <p:sp>
        <p:nvSpPr>
          <p:cNvPr id="47" name="Google Shape;47;p23"/>
          <p:cNvSpPr txBox="1">
            <a:spLocks noGrp="1"/>
          </p:cNvSpPr>
          <p:nvPr>
            <p:ph type="body" idx="1"/>
          </p:nvPr>
        </p:nvSpPr>
        <p:spPr>
          <a:xfrm>
            <a:off x="162083" y="3621974"/>
            <a:ext cx="5548500" cy="942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2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48" name="Google Shape;48;p23"/>
          <p:cNvSpPr txBox="1">
            <a:spLocks noGrp="1"/>
          </p:cNvSpPr>
          <p:nvPr>
            <p:ph type="body" idx="2"/>
          </p:nvPr>
        </p:nvSpPr>
        <p:spPr>
          <a:xfrm>
            <a:off x="170019" y="2622289"/>
            <a:ext cx="5550900" cy="90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1"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49" name="Google Shape;49;p23"/>
          <p:cNvSpPr txBox="1">
            <a:spLocks noGrp="1"/>
          </p:cNvSpPr>
          <p:nvPr>
            <p:ph type="body" idx="3"/>
          </p:nvPr>
        </p:nvSpPr>
        <p:spPr>
          <a:xfrm>
            <a:off x="170019" y="1616363"/>
            <a:ext cx="5557800" cy="914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grpSp>
        <p:nvGrpSpPr>
          <p:cNvPr id="50" name="Google Shape;50;p23"/>
          <p:cNvGrpSpPr/>
          <p:nvPr/>
        </p:nvGrpSpPr>
        <p:grpSpPr>
          <a:xfrm>
            <a:off x="-91" y="13321"/>
            <a:ext cx="9144147" cy="556"/>
            <a:chOff x="-122" y="1761975"/>
            <a:chExt cx="12188946" cy="742"/>
          </a:xfrm>
        </p:grpSpPr>
        <p:cxnSp>
          <p:nvCxnSpPr>
            <p:cNvPr id="51" name="Google Shape;51;p23"/>
            <p:cNvCxnSpPr/>
            <p:nvPr/>
          </p:nvCxnSpPr>
          <p:spPr>
            <a:xfrm rot="10800000">
              <a:off x="-122" y="1761975"/>
              <a:ext cx="4059000" cy="0"/>
            </a:xfrm>
            <a:prstGeom prst="straightConnector1">
              <a:avLst/>
            </a:prstGeom>
            <a:noFill/>
            <a:ln w="50800" cap="flat" cmpd="sng">
              <a:solidFill>
                <a:srgbClr val="A5A5A5"/>
              </a:solidFill>
              <a:prstDash val="solid"/>
              <a:round/>
              <a:headEnd type="none" w="sm" len="sm"/>
              <a:tailEnd type="none" w="sm" len="sm"/>
            </a:ln>
          </p:spPr>
        </p:cxnSp>
        <p:cxnSp>
          <p:nvCxnSpPr>
            <p:cNvPr id="52" name="Google Shape;52;p23"/>
            <p:cNvCxnSpPr/>
            <p:nvPr/>
          </p:nvCxnSpPr>
          <p:spPr>
            <a:xfrm rot="10800000">
              <a:off x="4058824" y="1762717"/>
              <a:ext cx="8130000" cy="0"/>
            </a:xfrm>
            <a:prstGeom prst="straightConnector1">
              <a:avLst/>
            </a:prstGeom>
            <a:noFill/>
            <a:ln w="50800" cap="flat" cmpd="sng">
              <a:solidFill>
                <a:srgbClr val="90152A"/>
              </a:solidFill>
              <a:prstDash val="solid"/>
              <a:round/>
              <a:headEnd type="none" w="sm" len="sm"/>
              <a:tailEnd type="none" w="sm" len="sm"/>
            </a:ln>
          </p:spPr>
        </p:cxnSp>
      </p:grpSp>
      <p:pic>
        <p:nvPicPr>
          <p:cNvPr id="53" name="Google Shape;53;p23"/>
          <p:cNvPicPr preferRelativeResize="0"/>
          <p:nvPr/>
        </p:nvPicPr>
        <p:blipFill rotWithShape="1">
          <a:blip r:embed="rId3">
            <a:alphaModFix/>
          </a:blip>
          <a:srcRect/>
          <a:stretch/>
        </p:blipFill>
        <p:spPr>
          <a:xfrm>
            <a:off x="236061" y="-11206"/>
            <a:ext cx="2004537" cy="1139190"/>
          </a:xfrm>
          <a:prstGeom prst="rect">
            <a:avLst/>
          </a:prstGeom>
          <a:noFill/>
          <a:ln>
            <a:noFill/>
          </a:ln>
        </p:spPr>
      </p:pic>
      <p:grpSp>
        <p:nvGrpSpPr>
          <p:cNvPr id="54" name="Google Shape;54;p23"/>
          <p:cNvGrpSpPr/>
          <p:nvPr/>
        </p:nvGrpSpPr>
        <p:grpSpPr>
          <a:xfrm>
            <a:off x="-91" y="4804640"/>
            <a:ext cx="9144147" cy="338850"/>
            <a:chOff x="-122" y="6406187"/>
            <a:chExt cx="12188946" cy="451800"/>
          </a:xfrm>
        </p:grpSpPr>
        <p:sp>
          <p:nvSpPr>
            <p:cNvPr id="55" name="Google Shape;55;p23"/>
            <p:cNvSpPr/>
            <p:nvPr/>
          </p:nvSpPr>
          <p:spPr>
            <a:xfrm>
              <a:off x="-1" y="6406187"/>
              <a:ext cx="12188700" cy="45180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6" name="Google Shape;56;p23"/>
            <p:cNvCxnSpPr/>
            <p:nvPr/>
          </p:nvCxnSpPr>
          <p:spPr>
            <a:xfrm rot="10800000">
              <a:off x="-122" y="6412992"/>
              <a:ext cx="4059000" cy="0"/>
            </a:xfrm>
            <a:prstGeom prst="straightConnector1">
              <a:avLst/>
            </a:prstGeom>
            <a:noFill/>
            <a:ln w="50800" cap="flat" cmpd="sng">
              <a:solidFill>
                <a:srgbClr val="DF7023"/>
              </a:solidFill>
              <a:prstDash val="solid"/>
              <a:round/>
              <a:headEnd type="none" w="sm" len="sm"/>
              <a:tailEnd type="none" w="sm" len="sm"/>
            </a:ln>
          </p:spPr>
        </p:cxnSp>
        <p:cxnSp>
          <p:nvCxnSpPr>
            <p:cNvPr id="57" name="Google Shape;57;p23"/>
            <p:cNvCxnSpPr/>
            <p:nvPr/>
          </p:nvCxnSpPr>
          <p:spPr>
            <a:xfrm rot="10800000">
              <a:off x="4058824" y="6413734"/>
              <a:ext cx="8130000" cy="0"/>
            </a:xfrm>
            <a:prstGeom prst="straightConnector1">
              <a:avLst/>
            </a:prstGeom>
            <a:noFill/>
            <a:ln w="50800" cap="flat" cmpd="sng">
              <a:solidFill>
                <a:srgbClr val="0F787D"/>
              </a:solidFill>
              <a:prstDash val="solid"/>
              <a:round/>
              <a:headEnd type="none" w="sm" len="sm"/>
              <a:tailEnd type="none" w="sm" len="sm"/>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orchbearer">
  <p:cSld name="Torchbearer">
    <p:spTree>
      <p:nvGrpSpPr>
        <p:cNvPr id="1" name="Shape 58"/>
        <p:cNvGrpSpPr/>
        <p:nvPr/>
      </p:nvGrpSpPr>
      <p:grpSpPr>
        <a:xfrm>
          <a:off x="0" y="0"/>
          <a:ext cx="0" cy="0"/>
          <a:chOff x="0" y="0"/>
          <a:chExt cx="0" cy="0"/>
        </a:xfrm>
      </p:grpSpPr>
      <p:pic>
        <p:nvPicPr>
          <p:cNvPr id="59" name="Google Shape;59;p24"/>
          <p:cNvPicPr preferRelativeResize="0"/>
          <p:nvPr/>
        </p:nvPicPr>
        <p:blipFill rotWithShape="1">
          <a:blip r:embed="rId2">
            <a:alphaModFix/>
          </a:blip>
          <a:srcRect/>
          <a:stretch/>
        </p:blipFill>
        <p:spPr>
          <a:xfrm>
            <a:off x="5120979" y="0"/>
            <a:ext cx="4021973" cy="5148125"/>
          </a:xfrm>
          <a:prstGeom prst="rect">
            <a:avLst/>
          </a:prstGeom>
          <a:noFill/>
          <a:ln>
            <a:noFill/>
          </a:ln>
        </p:spPr>
      </p:pic>
      <p:sp>
        <p:nvSpPr>
          <p:cNvPr id="60" name="Google Shape;60;p24"/>
          <p:cNvSpPr txBox="1">
            <a:spLocks noGrp="1"/>
          </p:cNvSpPr>
          <p:nvPr>
            <p:ph type="body" idx="1"/>
          </p:nvPr>
        </p:nvSpPr>
        <p:spPr>
          <a:xfrm>
            <a:off x="162083" y="3621974"/>
            <a:ext cx="5548500" cy="942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2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24"/>
          <p:cNvSpPr txBox="1">
            <a:spLocks noGrp="1"/>
          </p:cNvSpPr>
          <p:nvPr>
            <p:ph type="body" idx="2"/>
          </p:nvPr>
        </p:nvSpPr>
        <p:spPr>
          <a:xfrm>
            <a:off x="170019" y="2622289"/>
            <a:ext cx="5550900" cy="90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1"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2" name="Google Shape;62;p24"/>
          <p:cNvSpPr txBox="1">
            <a:spLocks noGrp="1"/>
          </p:cNvSpPr>
          <p:nvPr>
            <p:ph type="body" idx="3"/>
          </p:nvPr>
        </p:nvSpPr>
        <p:spPr>
          <a:xfrm>
            <a:off x="170019" y="1616363"/>
            <a:ext cx="5557800" cy="914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grpSp>
        <p:nvGrpSpPr>
          <p:cNvPr id="63" name="Google Shape;63;p24"/>
          <p:cNvGrpSpPr/>
          <p:nvPr/>
        </p:nvGrpSpPr>
        <p:grpSpPr>
          <a:xfrm>
            <a:off x="-91" y="13321"/>
            <a:ext cx="9144147" cy="556"/>
            <a:chOff x="-122" y="1761975"/>
            <a:chExt cx="12188946" cy="742"/>
          </a:xfrm>
        </p:grpSpPr>
        <p:cxnSp>
          <p:nvCxnSpPr>
            <p:cNvPr id="64" name="Google Shape;64;p24"/>
            <p:cNvCxnSpPr/>
            <p:nvPr/>
          </p:nvCxnSpPr>
          <p:spPr>
            <a:xfrm rot="10800000">
              <a:off x="-122" y="1761975"/>
              <a:ext cx="4059000" cy="0"/>
            </a:xfrm>
            <a:prstGeom prst="straightConnector1">
              <a:avLst/>
            </a:prstGeom>
            <a:noFill/>
            <a:ln w="50800" cap="flat" cmpd="sng">
              <a:solidFill>
                <a:srgbClr val="A5A5A5"/>
              </a:solidFill>
              <a:prstDash val="solid"/>
              <a:round/>
              <a:headEnd type="none" w="sm" len="sm"/>
              <a:tailEnd type="none" w="sm" len="sm"/>
            </a:ln>
          </p:spPr>
        </p:cxnSp>
        <p:cxnSp>
          <p:nvCxnSpPr>
            <p:cNvPr id="65" name="Google Shape;65;p24"/>
            <p:cNvCxnSpPr/>
            <p:nvPr/>
          </p:nvCxnSpPr>
          <p:spPr>
            <a:xfrm rot="10800000">
              <a:off x="4058824" y="1762717"/>
              <a:ext cx="8130000" cy="0"/>
            </a:xfrm>
            <a:prstGeom prst="straightConnector1">
              <a:avLst/>
            </a:prstGeom>
            <a:noFill/>
            <a:ln w="50800" cap="flat" cmpd="sng">
              <a:solidFill>
                <a:srgbClr val="90152A"/>
              </a:solidFill>
              <a:prstDash val="solid"/>
              <a:round/>
              <a:headEnd type="none" w="sm" len="sm"/>
              <a:tailEnd type="none" w="sm" len="sm"/>
            </a:ln>
          </p:spPr>
        </p:cxnSp>
      </p:grpSp>
      <p:pic>
        <p:nvPicPr>
          <p:cNvPr id="66" name="Google Shape;66;p24"/>
          <p:cNvPicPr preferRelativeResize="0"/>
          <p:nvPr/>
        </p:nvPicPr>
        <p:blipFill rotWithShape="1">
          <a:blip r:embed="rId3">
            <a:alphaModFix/>
          </a:blip>
          <a:srcRect/>
          <a:stretch/>
        </p:blipFill>
        <p:spPr>
          <a:xfrm>
            <a:off x="236061" y="-11206"/>
            <a:ext cx="2004537" cy="1139190"/>
          </a:xfrm>
          <a:prstGeom prst="rect">
            <a:avLst/>
          </a:prstGeom>
          <a:noFill/>
          <a:ln>
            <a:noFill/>
          </a:ln>
        </p:spPr>
      </p:pic>
      <p:grpSp>
        <p:nvGrpSpPr>
          <p:cNvPr id="67" name="Google Shape;67;p24"/>
          <p:cNvGrpSpPr/>
          <p:nvPr/>
        </p:nvGrpSpPr>
        <p:grpSpPr>
          <a:xfrm>
            <a:off x="-91" y="4804640"/>
            <a:ext cx="9144147" cy="338850"/>
            <a:chOff x="-122" y="6406187"/>
            <a:chExt cx="12188946" cy="451800"/>
          </a:xfrm>
        </p:grpSpPr>
        <p:sp>
          <p:nvSpPr>
            <p:cNvPr id="68" name="Google Shape;68;p24"/>
            <p:cNvSpPr/>
            <p:nvPr/>
          </p:nvSpPr>
          <p:spPr>
            <a:xfrm>
              <a:off x="-1" y="6406187"/>
              <a:ext cx="12188700" cy="45180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69" name="Google Shape;69;p24"/>
            <p:cNvCxnSpPr/>
            <p:nvPr/>
          </p:nvCxnSpPr>
          <p:spPr>
            <a:xfrm rot="10800000">
              <a:off x="-122" y="6412992"/>
              <a:ext cx="4059000" cy="0"/>
            </a:xfrm>
            <a:prstGeom prst="straightConnector1">
              <a:avLst/>
            </a:prstGeom>
            <a:noFill/>
            <a:ln w="50800" cap="flat" cmpd="sng">
              <a:solidFill>
                <a:srgbClr val="DF7023"/>
              </a:solidFill>
              <a:prstDash val="solid"/>
              <a:round/>
              <a:headEnd type="none" w="sm" len="sm"/>
              <a:tailEnd type="none" w="sm" len="sm"/>
            </a:ln>
          </p:spPr>
        </p:cxnSp>
        <p:cxnSp>
          <p:nvCxnSpPr>
            <p:cNvPr id="70" name="Google Shape;70;p24"/>
            <p:cNvCxnSpPr/>
            <p:nvPr/>
          </p:nvCxnSpPr>
          <p:spPr>
            <a:xfrm rot="10800000">
              <a:off x="4058824" y="6413734"/>
              <a:ext cx="8130000" cy="0"/>
            </a:xfrm>
            <a:prstGeom prst="straightConnector1">
              <a:avLst/>
            </a:prstGeom>
            <a:noFill/>
            <a:ln w="50800" cap="flat" cmpd="sng">
              <a:solidFill>
                <a:srgbClr val="0F787D"/>
              </a:solidFill>
              <a:prstDash val="solid"/>
              <a:round/>
              <a:headEnd type="none" w="sm" len="sm"/>
              <a:tailEnd type="none" w="sm" len="sm"/>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tudents with NYC skyline">
  <p:cSld name="Students with NYC skyline">
    <p:spTree>
      <p:nvGrpSpPr>
        <p:cNvPr id="1" name="Shape 71"/>
        <p:cNvGrpSpPr/>
        <p:nvPr/>
      </p:nvGrpSpPr>
      <p:grpSpPr>
        <a:xfrm>
          <a:off x="0" y="0"/>
          <a:ext cx="0" cy="0"/>
          <a:chOff x="0" y="0"/>
          <a:chExt cx="0" cy="0"/>
        </a:xfrm>
      </p:grpSpPr>
      <p:pic>
        <p:nvPicPr>
          <p:cNvPr id="72" name="Google Shape;72;p25"/>
          <p:cNvPicPr preferRelativeResize="0"/>
          <p:nvPr/>
        </p:nvPicPr>
        <p:blipFill rotWithShape="1">
          <a:blip r:embed="rId2">
            <a:alphaModFix/>
          </a:blip>
          <a:srcRect/>
          <a:stretch/>
        </p:blipFill>
        <p:spPr>
          <a:xfrm>
            <a:off x="5124593" y="0"/>
            <a:ext cx="4018359" cy="5143500"/>
          </a:xfrm>
          <a:prstGeom prst="rect">
            <a:avLst/>
          </a:prstGeom>
          <a:noFill/>
          <a:ln>
            <a:noFill/>
          </a:ln>
        </p:spPr>
      </p:pic>
      <p:sp>
        <p:nvSpPr>
          <p:cNvPr id="73" name="Google Shape;73;p25"/>
          <p:cNvSpPr txBox="1">
            <a:spLocks noGrp="1"/>
          </p:cNvSpPr>
          <p:nvPr>
            <p:ph type="body" idx="1"/>
          </p:nvPr>
        </p:nvSpPr>
        <p:spPr>
          <a:xfrm>
            <a:off x="162083" y="3621974"/>
            <a:ext cx="5548500" cy="942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2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74" name="Google Shape;74;p25"/>
          <p:cNvSpPr txBox="1">
            <a:spLocks noGrp="1"/>
          </p:cNvSpPr>
          <p:nvPr>
            <p:ph type="body" idx="2"/>
          </p:nvPr>
        </p:nvSpPr>
        <p:spPr>
          <a:xfrm>
            <a:off x="170019" y="2622289"/>
            <a:ext cx="5550900" cy="90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1"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75" name="Google Shape;75;p25"/>
          <p:cNvSpPr txBox="1">
            <a:spLocks noGrp="1"/>
          </p:cNvSpPr>
          <p:nvPr>
            <p:ph type="body" idx="3"/>
          </p:nvPr>
        </p:nvSpPr>
        <p:spPr>
          <a:xfrm>
            <a:off x="170019" y="1616363"/>
            <a:ext cx="5557800" cy="914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grpSp>
        <p:nvGrpSpPr>
          <p:cNvPr id="76" name="Google Shape;76;p25"/>
          <p:cNvGrpSpPr/>
          <p:nvPr/>
        </p:nvGrpSpPr>
        <p:grpSpPr>
          <a:xfrm>
            <a:off x="-91" y="13321"/>
            <a:ext cx="9144147" cy="556"/>
            <a:chOff x="-122" y="1761975"/>
            <a:chExt cx="12188946" cy="742"/>
          </a:xfrm>
        </p:grpSpPr>
        <p:cxnSp>
          <p:nvCxnSpPr>
            <p:cNvPr id="77" name="Google Shape;77;p25"/>
            <p:cNvCxnSpPr/>
            <p:nvPr/>
          </p:nvCxnSpPr>
          <p:spPr>
            <a:xfrm rot="10800000">
              <a:off x="-122" y="1761975"/>
              <a:ext cx="4059000" cy="0"/>
            </a:xfrm>
            <a:prstGeom prst="straightConnector1">
              <a:avLst/>
            </a:prstGeom>
            <a:noFill/>
            <a:ln w="50800" cap="flat" cmpd="sng">
              <a:solidFill>
                <a:srgbClr val="A5A5A5"/>
              </a:solidFill>
              <a:prstDash val="solid"/>
              <a:round/>
              <a:headEnd type="none" w="sm" len="sm"/>
              <a:tailEnd type="none" w="sm" len="sm"/>
            </a:ln>
          </p:spPr>
        </p:cxnSp>
        <p:cxnSp>
          <p:nvCxnSpPr>
            <p:cNvPr id="78" name="Google Shape;78;p25"/>
            <p:cNvCxnSpPr/>
            <p:nvPr/>
          </p:nvCxnSpPr>
          <p:spPr>
            <a:xfrm rot="10800000">
              <a:off x="4058824" y="1762717"/>
              <a:ext cx="8130000" cy="0"/>
            </a:xfrm>
            <a:prstGeom prst="straightConnector1">
              <a:avLst/>
            </a:prstGeom>
            <a:noFill/>
            <a:ln w="50800" cap="flat" cmpd="sng">
              <a:solidFill>
                <a:srgbClr val="90152A"/>
              </a:solidFill>
              <a:prstDash val="solid"/>
              <a:round/>
              <a:headEnd type="none" w="sm" len="sm"/>
              <a:tailEnd type="none" w="sm" len="sm"/>
            </a:ln>
          </p:spPr>
        </p:cxnSp>
      </p:grpSp>
      <p:pic>
        <p:nvPicPr>
          <p:cNvPr id="79" name="Google Shape;79;p25"/>
          <p:cNvPicPr preferRelativeResize="0"/>
          <p:nvPr/>
        </p:nvPicPr>
        <p:blipFill rotWithShape="1">
          <a:blip r:embed="rId3">
            <a:alphaModFix/>
          </a:blip>
          <a:srcRect/>
          <a:stretch/>
        </p:blipFill>
        <p:spPr>
          <a:xfrm>
            <a:off x="236061" y="-11206"/>
            <a:ext cx="2004537" cy="1139190"/>
          </a:xfrm>
          <a:prstGeom prst="rect">
            <a:avLst/>
          </a:prstGeom>
          <a:noFill/>
          <a:ln>
            <a:noFill/>
          </a:ln>
        </p:spPr>
      </p:pic>
      <p:grpSp>
        <p:nvGrpSpPr>
          <p:cNvPr id="80" name="Google Shape;80;p25"/>
          <p:cNvGrpSpPr/>
          <p:nvPr/>
        </p:nvGrpSpPr>
        <p:grpSpPr>
          <a:xfrm>
            <a:off x="-91" y="4804640"/>
            <a:ext cx="9144147" cy="338850"/>
            <a:chOff x="-122" y="6406187"/>
            <a:chExt cx="12188946" cy="451800"/>
          </a:xfrm>
        </p:grpSpPr>
        <p:sp>
          <p:nvSpPr>
            <p:cNvPr id="81" name="Google Shape;81;p25"/>
            <p:cNvSpPr/>
            <p:nvPr/>
          </p:nvSpPr>
          <p:spPr>
            <a:xfrm>
              <a:off x="-1" y="6406187"/>
              <a:ext cx="12188700" cy="45180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82" name="Google Shape;82;p25"/>
            <p:cNvCxnSpPr/>
            <p:nvPr/>
          </p:nvCxnSpPr>
          <p:spPr>
            <a:xfrm rot="10800000">
              <a:off x="-122" y="6412992"/>
              <a:ext cx="4059000" cy="0"/>
            </a:xfrm>
            <a:prstGeom prst="straightConnector1">
              <a:avLst/>
            </a:prstGeom>
            <a:noFill/>
            <a:ln w="50800" cap="flat" cmpd="sng">
              <a:solidFill>
                <a:srgbClr val="DF7023"/>
              </a:solidFill>
              <a:prstDash val="solid"/>
              <a:round/>
              <a:headEnd type="none" w="sm" len="sm"/>
              <a:tailEnd type="none" w="sm" len="sm"/>
            </a:ln>
          </p:spPr>
        </p:cxnSp>
        <p:cxnSp>
          <p:nvCxnSpPr>
            <p:cNvPr id="83" name="Google Shape;83;p25"/>
            <p:cNvCxnSpPr/>
            <p:nvPr/>
          </p:nvCxnSpPr>
          <p:spPr>
            <a:xfrm rot="10800000">
              <a:off x="4058824" y="6413734"/>
              <a:ext cx="8130000" cy="0"/>
            </a:xfrm>
            <a:prstGeom prst="straightConnector1">
              <a:avLst/>
            </a:prstGeom>
            <a:noFill/>
            <a:ln w="50800" cap="flat" cmpd="sng">
              <a:solidFill>
                <a:srgbClr val="0F787D"/>
              </a:solidFill>
              <a:prstDash val="solid"/>
              <a:round/>
              <a:headEnd type="none" w="sm" len="sm"/>
              <a:tailEnd type="none" w="sm" len="sm"/>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dwin A Stevens Hall">
  <p:cSld name="Edwin A Stevens Hall">
    <p:spTree>
      <p:nvGrpSpPr>
        <p:cNvPr id="1" name="Shape 84"/>
        <p:cNvGrpSpPr/>
        <p:nvPr/>
      </p:nvGrpSpPr>
      <p:grpSpPr>
        <a:xfrm>
          <a:off x="0" y="0"/>
          <a:ext cx="0" cy="0"/>
          <a:chOff x="0" y="0"/>
          <a:chExt cx="0" cy="0"/>
        </a:xfrm>
      </p:grpSpPr>
      <p:pic>
        <p:nvPicPr>
          <p:cNvPr id="85" name="Google Shape;85;p26"/>
          <p:cNvPicPr preferRelativeResize="0"/>
          <p:nvPr/>
        </p:nvPicPr>
        <p:blipFill rotWithShape="1">
          <a:blip r:embed="rId2">
            <a:alphaModFix/>
          </a:blip>
          <a:srcRect/>
          <a:stretch/>
        </p:blipFill>
        <p:spPr>
          <a:xfrm>
            <a:off x="5120979" y="0"/>
            <a:ext cx="4021973" cy="5148125"/>
          </a:xfrm>
          <a:prstGeom prst="rect">
            <a:avLst/>
          </a:prstGeom>
          <a:noFill/>
          <a:ln>
            <a:noFill/>
          </a:ln>
        </p:spPr>
      </p:pic>
      <p:sp>
        <p:nvSpPr>
          <p:cNvPr id="86" name="Google Shape;86;p26"/>
          <p:cNvSpPr txBox="1">
            <a:spLocks noGrp="1"/>
          </p:cNvSpPr>
          <p:nvPr>
            <p:ph type="body" idx="1"/>
          </p:nvPr>
        </p:nvSpPr>
        <p:spPr>
          <a:xfrm>
            <a:off x="162083" y="3621974"/>
            <a:ext cx="5548500" cy="942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2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7" name="Google Shape;87;p26"/>
          <p:cNvSpPr txBox="1">
            <a:spLocks noGrp="1"/>
          </p:cNvSpPr>
          <p:nvPr>
            <p:ph type="body" idx="2"/>
          </p:nvPr>
        </p:nvSpPr>
        <p:spPr>
          <a:xfrm>
            <a:off x="170019" y="2622289"/>
            <a:ext cx="5550900" cy="90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1"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8" name="Google Shape;88;p26"/>
          <p:cNvSpPr txBox="1">
            <a:spLocks noGrp="1"/>
          </p:cNvSpPr>
          <p:nvPr>
            <p:ph type="body" idx="3"/>
          </p:nvPr>
        </p:nvSpPr>
        <p:spPr>
          <a:xfrm>
            <a:off x="170019" y="1616363"/>
            <a:ext cx="5557800" cy="914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grpSp>
        <p:nvGrpSpPr>
          <p:cNvPr id="89" name="Google Shape;89;p26"/>
          <p:cNvGrpSpPr/>
          <p:nvPr/>
        </p:nvGrpSpPr>
        <p:grpSpPr>
          <a:xfrm>
            <a:off x="-91" y="13321"/>
            <a:ext cx="9144147" cy="556"/>
            <a:chOff x="-122" y="1761975"/>
            <a:chExt cx="12188946" cy="742"/>
          </a:xfrm>
        </p:grpSpPr>
        <p:cxnSp>
          <p:nvCxnSpPr>
            <p:cNvPr id="90" name="Google Shape;90;p26"/>
            <p:cNvCxnSpPr/>
            <p:nvPr/>
          </p:nvCxnSpPr>
          <p:spPr>
            <a:xfrm rot="10800000">
              <a:off x="-122" y="1761975"/>
              <a:ext cx="4059000" cy="0"/>
            </a:xfrm>
            <a:prstGeom prst="straightConnector1">
              <a:avLst/>
            </a:prstGeom>
            <a:noFill/>
            <a:ln w="50800" cap="flat" cmpd="sng">
              <a:solidFill>
                <a:srgbClr val="A5A5A5"/>
              </a:solidFill>
              <a:prstDash val="solid"/>
              <a:round/>
              <a:headEnd type="none" w="sm" len="sm"/>
              <a:tailEnd type="none" w="sm" len="sm"/>
            </a:ln>
          </p:spPr>
        </p:cxnSp>
        <p:cxnSp>
          <p:nvCxnSpPr>
            <p:cNvPr id="91" name="Google Shape;91;p26"/>
            <p:cNvCxnSpPr/>
            <p:nvPr/>
          </p:nvCxnSpPr>
          <p:spPr>
            <a:xfrm rot="10800000">
              <a:off x="4058824" y="1762717"/>
              <a:ext cx="8130000" cy="0"/>
            </a:xfrm>
            <a:prstGeom prst="straightConnector1">
              <a:avLst/>
            </a:prstGeom>
            <a:noFill/>
            <a:ln w="50800" cap="flat" cmpd="sng">
              <a:solidFill>
                <a:srgbClr val="90152A"/>
              </a:solidFill>
              <a:prstDash val="solid"/>
              <a:round/>
              <a:headEnd type="none" w="sm" len="sm"/>
              <a:tailEnd type="none" w="sm" len="sm"/>
            </a:ln>
          </p:spPr>
        </p:cxnSp>
      </p:grpSp>
      <p:pic>
        <p:nvPicPr>
          <p:cNvPr id="92" name="Google Shape;92;p26"/>
          <p:cNvPicPr preferRelativeResize="0"/>
          <p:nvPr/>
        </p:nvPicPr>
        <p:blipFill rotWithShape="1">
          <a:blip r:embed="rId3">
            <a:alphaModFix/>
          </a:blip>
          <a:srcRect/>
          <a:stretch/>
        </p:blipFill>
        <p:spPr>
          <a:xfrm>
            <a:off x="236061" y="-11206"/>
            <a:ext cx="2004537" cy="1139190"/>
          </a:xfrm>
          <a:prstGeom prst="rect">
            <a:avLst/>
          </a:prstGeom>
          <a:noFill/>
          <a:ln>
            <a:noFill/>
          </a:ln>
        </p:spPr>
      </p:pic>
      <p:grpSp>
        <p:nvGrpSpPr>
          <p:cNvPr id="93" name="Google Shape;93;p26"/>
          <p:cNvGrpSpPr/>
          <p:nvPr/>
        </p:nvGrpSpPr>
        <p:grpSpPr>
          <a:xfrm>
            <a:off x="-91" y="4804640"/>
            <a:ext cx="9144147" cy="338850"/>
            <a:chOff x="-122" y="6406187"/>
            <a:chExt cx="12188946" cy="451800"/>
          </a:xfrm>
        </p:grpSpPr>
        <p:sp>
          <p:nvSpPr>
            <p:cNvPr id="94" name="Google Shape;94;p26"/>
            <p:cNvSpPr/>
            <p:nvPr/>
          </p:nvSpPr>
          <p:spPr>
            <a:xfrm>
              <a:off x="-1" y="6406187"/>
              <a:ext cx="12188700" cy="45180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95" name="Google Shape;95;p26"/>
            <p:cNvCxnSpPr/>
            <p:nvPr/>
          </p:nvCxnSpPr>
          <p:spPr>
            <a:xfrm rot="10800000">
              <a:off x="-122" y="6412992"/>
              <a:ext cx="4059000" cy="0"/>
            </a:xfrm>
            <a:prstGeom prst="straightConnector1">
              <a:avLst/>
            </a:prstGeom>
            <a:noFill/>
            <a:ln w="50800" cap="flat" cmpd="sng">
              <a:solidFill>
                <a:srgbClr val="DF7023"/>
              </a:solidFill>
              <a:prstDash val="solid"/>
              <a:round/>
              <a:headEnd type="none" w="sm" len="sm"/>
              <a:tailEnd type="none" w="sm" len="sm"/>
            </a:ln>
          </p:spPr>
        </p:cxnSp>
        <p:cxnSp>
          <p:nvCxnSpPr>
            <p:cNvPr id="96" name="Google Shape;96;p26"/>
            <p:cNvCxnSpPr/>
            <p:nvPr/>
          </p:nvCxnSpPr>
          <p:spPr>
            <a:xfrm rot="10800000">
              <a:off x="4058824" y="6413734"/>
              <a:ext cx="8130000" cy="0"/>
            </a:xfrm>
            <a:prstGeom prst="straightConnector1">
              <a:avLst/>
            </a:prstGeom>
            <a:noFill/>
            <a:ln w="50800" cap="flat" cmpd="sng">
              <a:solidFill>
                <a:srgbClr val="0F787D"/>
              </a:solidFill>
              <a:prstDash val="solid"/>
              <a:round/>
              <a:headEnd type="none" w="sm" len="sm"/>
              <a:tailEnd type="none" w="sm" len="sm"/>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mpus Aerial">
  <p:cSld name="Campus Aerial">
    <p:spTree>
      <p:nvGrpSpPr>
        <p:cNvPr id="1" name="Shape 97"/>
        <p:cNvGrpSpPr/>
        <p:nvPr/>
      </p:nvGrpSpPr>
      <p:grpSpPr>
        <a:xfrm>
          <a:off x="0" y="0"/>
          <a:ext cx="0" cy="0"/>
          <a:chOff x="0" y="0"/>
          <a:chExt cx="0" cy="0"/>
        </a:xfrm>
      </p:grpSpPr>
      <p:pic>
        <p:nvPicPr>
          <p:cNvPr id="98" name="Google Shape;98;p27"/>
          <p:cNvPicPr preferRelativeResize="0"/>
          <p:nvPr/>
        </p:nvPicPr>
        <p:blipFill rotWithShape="1">
          <a:blip r:embed="rId2">
            <a:alphaModFix/>
          </a:blip>
          <a:srcRect/>
          <a:stretch/>
        </p:blipFill>
        <p:spPr>
          <a:xfrm>
            <a:off x="5124593" y="0"/>
            <a:ext cx="4018359" cy="5143500"/>
          </a:xfrm>
          <a:prstGeom prst="rect">
            <a:avLst/>
          </a:prstGeom>
          <a:noFill/>
          <a:ln>
            <a:noFill/>
          </a:ln>
        </p:spPr>
      </p:pic>
      <p:sp>
        <p:nvSpPr>
          <p:cNvPr id="99" name="Google Shape;99;p27"/>
          <p:cNvSpPr txBox="1">
            <a:spLocks noGrp="1"/>
          </p:cNvSpPr>
          <p:nvPr>
            <p:ph type="body" idx="1"/>
          </p:nvPr>
        </p:nvSpPr>
        <p:spPr>
          <a:xfrm>
            <a:off x="162083" y="3621974"/>
            <a:ext cx="5548500" cy="942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2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0" name="Google Shape;100;p27"/>
          <p:cNvSpPr txBox="1">
            <a:spLocks noGrp="1"/>
          </p:cNvSpPr>
          <p:nvPr>
            <p:ph type="body" idx="2"/>
          </p:nvPr>
        </p:nvSpPr>
        <p:spPr>
          <a:xfrm>
            <a:off x="170019" y="2622289"/>
            <a:ext cx="5550900" cy="90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1"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1" name="Google Shape;101;p27"/>
          <p:cNvSpPr txBox="1">
            <a:spLocks noGrp="1"/>
          </p:cNvSpPr>
          <p:nvPr>
            <p:ph type="body" idx="3"/>
          </p:nvPr>
        </p:nvSpPr>
        <p:spPr>
          <a:xfrm>
            <a:off x="170019" y="1616363"/>
            <a:ext cx="5557800" cy="914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0"/>
              </a:spcBef>
              <a:spcAft>
                <a:spcPts val="0"/>
              </a:spcAft>
              <a:buClr>
                <a:schemeClr val="dk1"/>
              </a:buClr>
              <a:buSzPts val="2300"/>
              <a:buFont typeface="Arial"/>
              <a:buNone/>
              <a:defRPr sz="2300" b="1" i="0" u="none" strike="noStrike" cap="none">
                <a:solidFill>
                  <a:schemeClr val="dk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grpSp>
        <p:nvGrpSpPr>
          <p:cNvPr id="102" name="Google Shape;102;p27"/>
          <p:cNvGrpSpPr/>
          <p:nvPr/>
        </p:nvGrpSpPr>
        <p:grpSpPr>
          <a:xfrm>
            <a:off x="-91" y="13321"/>
            <a:ext cx="9144147" cy="556"/>
            <a:chOff x="-122" y="1761975"/>
            <a:chExt cx="12188946" cy="742"/>
          </a:xfrm>
        </p:grpSpPr>
        <p:cxnSp>
          <p:nvCxnSpPr>
            <p:cNvPr id="103" name="Google Shape;103;p27"/>
            <p:cNvCxnSpPr/>
            <p:nvPr/>
          </p:nvCxnSpPr>
          <p:spPr>
            <a:xfrm rot="10800000">
              <a:off x="-122" y="1761975"/>
              <a:ext cx="4059000" cy="0"/>
            </a:xfrm>
            <a:prstGeom prst="straightConnector1">
              <a:avLst/>
            </a:prstGeom>
            <a:noFill/>
            <a:ln w="50800" cap="flat" cmpd="sng">
              <a:solidFill>
                <a:srgbClr val="A5A5A5"/>
              </a:solidFill>
              <a:prstDash val="solid"/>
              <a:round/>
              <a:headEnd type="none" w="sm" len="sm"/>
              <a:tailEnd type="none" w="sm" len="sm"/>
            </a:ln>
          </p:spPr>
        </p:cxnSp>
        <p:cxnSp>
          <p:nvCxnSpPr>
            <p:cNvPr id="104" name="Google Shape;104;p27"/>
            <p:cNvCxnSpPr/>
            <p:nvPr/>
          </p:nvCxnSpPr>
          <p:spPr>
            <a:xfrm rot="10800000">
              <a:off x="4058824" y="1762717"/>
              <a:ext cx="8130000" cy="0"/>
            </a:xfrm>
            <a:prstGeom prst="straightConnector1">
              <a:avLst/>
            </a:prstGeom>
            <a:noFill/>
            <a:ln w="50800" cap="flat" cmpd="sng">
              <a:solidFill>
                <a:srgbClr val="90152A"/>
              </a:solidFill>
              <a:prstDash val="solid"/>
              <a:round/>
              <a:headEnd type="none" w="sm" len="sm"/>
              <a:tailEnd type="none" w="sm" len="sm"/>
            </a:ln>
          </p:spPr>
        </p:cxnSp>
      </p:grpSp>
      <p:pic>
        <p:nvPicPr>
          <p:cNvPr id="105" name="Google Shape;105;p27"/>
          <p:cNvPicPr preferRelativeResize="0"/>
          <p:nvPr/>
        </p:nvPicPr>
        <p:blipFill rotWithShape="1">
          <a:blip r:embed="rId3">
            <a:alphaModFix/>
          </a:blip>
          <a:srcRect/>
          <a:stretch/>
        </p:blipFill>
        <p:spPr>
          <a:xfrm>
            <a:off x="236061" y="-11206"/>
            <a:ext cx="2004537" cy="1139190"/>
          </a:xfrm>
          <a:prstGeom prst="rect">
            <a:avLst/>
          </a:prstGeom>
          <a:noFill/>
          <a:ln>
            <a:noFill/>
          </a:ln>
        </p:spPr>
      </p:pic>
      <p:grpSp>
        <p:nvGrpSpPr>
          <p:cNvPr id="106" name="Google Shape;106;p27"/>
          <p:cNvGrpSpPr/>
          <p:nvPr/>
        </p:nvGrpSpPr>
        <p:grpSpPr>
          <a:xfrm>
            <a:off x="-91" y="4804640"/>
            <a:ext cx="9144147" cy="338850"/>
            <a:chOff x="-122" y="6406187"/>
            <a:chExt cx="12188946" cy="451800"/>
          </a:xfrm>
        </p:grpSpPr>
        <p:sp>
          <p:nvSpPr>
            <p:cNvPr id="107" name="Google Shape;107;p27"/>
            <p:cNvSpPr/>
            <p:nvPr/>
          </p:nvSpPr>
          <p:spPr>
            <a:xfrm>
              <a:off x="-1" y="6406187"/>
              <a:ext cx="12188700" cy="45180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108" name="Google Shape;108;p27"/>
            <p:cNvCxnSpPr/>
            <p:nvPr/>
          </p:nvCxnSpPr>
          <p:spPr>
            <a:xfrm rot="10800000">
              <a:off x="-122" y="6412992"/>
              <a:ext cx="4059000" cy="0"/>
            </a:xfrm>
            <a:prstGeom prst="straightConnector1">
              <a:avLst/>
            </a:prstGeom>
            <a:noFill/>
            <a:ln w="50800" cap="flat" cmpd="sng">
              <a:solidFill>
                <a:srgbClr val="DF7023"/>
              </a:solidFill>
              <a:prstDash val="solid"/>
              <a:round/>
              <a:headEnd type="none" w="sm" len="sm"/>
              <a:tailEnd type="none" w="sm" len="sm"/>
            </a:ln>
          </p:spPr>
        </p:cxnSp>
        <p:cxnSp>
          <p:nvCxnSpPr>
            <p:cNvPr id="109" name="Google Shape;109;p27"/>
            <p:cNvCxnSpPr/>
            <p:nvPr/>
          </p:nvCxnSpPr>
          <p:spPr>
            <a:xfrm rot="10800000">
              <a:off x="4058824" y="6413734"/>
              <a:ext cx="8130000" cy="0"/>
            </a:xfrm>
            <a:prstGeom prst="straightConnector1">
              <a:avLst/>
            </a:prstGeom>
            <a:noFill/>
            <a:ln w="50800" cap="flat" cmpd="sng">
              <a:solidFill>
                <a:srgbClr val="0F787D"/>
              </a:solidFill>
              <a:prstDash val="solid"/>
              <a:round/>
              <a:headEnd type="none" w="sm" len="sm"/>
              <a:tailEnd type="none" w="sm" len="sm"/>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12" name="Google Shape;112;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13" name="Google Shape;113;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3.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6"/>
          <p:cNvSpPr/>
          <p:nvPr/>
        </p:nvSpPr>
        <p:spPr>
          <a:xfrm>
            <a:off x="0" y="4834890"/>
            <a:ext cx="9144000" cy="30861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120" name="Google Shape;120;p16"/>
          <p:cNvCxnSpPr/>
          <p:nvPr/>
        </p:nvCxnSpPr>
        <p:spPr>
          <a:xfrm>
            <a:off x="6099047" y="4814488"/>
            <a:ext cx="3044952" cy="0"/>
          </a:xfrm>
          <a:prstGeom prst="straightConnector1">
            <a:avLst/>
          </a:prstGeom>
          <a:noFill/>
          <a:ln w="50800" cap="flat" cmpd="sng">
            <a:solidFill>
              <a:srgbClr val="DF7023"/>
            </a:solidFill>
            <a:prstDash val="solid"/>
            <a:round/>
            <a:headEnd type="none" w="sm" len="sm"/>
            <a:tailEnd type="none" w="sm" len="sm"/>
          </a:ln>
        </p:spPr>
      </p:cxnSp>
      <p:cxnSp>
        <p:nvCxnSpPr>
          <p:cNvPr id="121" name="Google Shape;121;p16"/>
          <p:cNvCxnSpPr/>
          <p:nvPr/>
        </p:nvCxnSpPr>
        <p:spPr>
          <a:xfrm>
            <a:off x="-1" y="4815044"/>
            <a:ext cx="6099048" cy="0"/>
          </a:xfrm>
          <a:prstGeom prst="straightConnector1">
            <a:avLst/>
          </a:prstGeom>
          <a:noFill/>
          <a:ln w="50800" cap="flat" cmpd="sng">
            <a:solidFill>
              <a:srgbClr val="0F787D"/>
            </a:solidFill>
            <a:prstDash val="solid"/>
            <a:round/>
            <a:headEnd type="none" w="sm" len="sm"/>
            <a:tailEnd type="none" w="sm" len="sm"/>
          </a:ln>
        </p:spPr>
      </p:cxnSp>
      <p:grpSp>
        <p:nvGrpSpPr>
          <p:cNvPr id="122" name="Google Shape;122;p16"/>
          <p:cNvGrpSpPr/>
          <p:nvPr/>
        </p:nvGrpSpPr>
        <p:grpSpPr>
          <a:xfrm>
            <a:off x="-1" y="-6661"/>
            <a:ext cx="9144000" cy="928585"/>
            <a:chOff x="0" y="0"/>
            <a:chExt cx="9144000" cy="928827"/>
          </a:xfrm>
        </p:grpSpPr>
        <p:cxnSp>
          <p:nvCxnSpPr>
            <p:cNvPr id="123" name="Google Shape;123;p16"/>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124" name="Google Shape;124;p16"/>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125" name="Google Shape;125;p16"/>
            <p:cNvPicPr preferRelativeResize="0"/>
            <p:nvPr/>
          </p:nvPicPr>
          <p:blipFill rotWithShape="1">
            <a:blip r:embed="rId7">
              <a:alphaModFix/>
            </a:blip>
            <a:srcRect t="13018" r="68665"/>
            <a:stretch/>
          </p:blipFill>
          <p:spPr>
            <a:xfrm>
              <a:off x="8323018" y="0"/>
              <a:ext cx="588774" cy="928827"/>
            </a:xfrm>
            <a:prstGeom prst="rect">
              <a:avLst/>
            </a:prstGeom>
            <a:noFill/>
            <a:ln>
              <a:noFill/>
            </a:ln>
          </p:spPr>
        </p:pic>
      </p:grpSp>
      <p:pic>
        <p:nvPicPr>
          <p:cNvPr id="126" name="Google Shape;126;p16"/>
          <p:cNvPicPr preferRelativeResize="0"/>
          <p:nvPr/>
        </p:nvPicPr>
        <p:blipFill rotWithShape="1">
          <a:blip r:embed="rId8">
            <a:alphaModFix/>
          </a:blip>
          <a:srcRect/>
          <a:stretch/>
        </p:blipFill>
        <p:spPr>
          <a:xfrm>
            <a:off x="6328629" y="4938713"/>
            <a:ext cx="2200275" cy="95250"/>
          </a:xfrm>
          <a:prstGeom prst="rect">
            <a:avLst/>
          </a:prstGeom>
          <a:noFill/>
          <a:ln>
            <a:noFill/>
          </a:ln>
        </p:spPr>
      </p:pic>
      <p:sp>
        <p:nvSpPr>
          <p:cNvPr id="127" name="Google Shape;127;p16"/>
          <p:cNvSpPr txBox="1">
            <a:spLocks noGrp="1"/>
          </p:cNvSpPr>
          <p:nvPr>
            <p:ph type="sldNum" idx="12"/>
          </p:nvPr>
        </p:nvSpPr>
        <p:spPr>
          <a:xfrm>
            <a:off x="8695646" y="4845705"/>
            <a:ext cx="357560" cy="273844"/>
          </a:xfrm>
          <a:prstGeom prst="rect">
            <a:avLst/>
          </a:prstGeom>
          <a:noFill/>
          <a:ln>
            <a:noFill/>
          </a:ln>
        </p:spPr>
        <p:txBody>
          <a:bodyPr spcFirstLastPara="1" wrap="square" lIns="68575" tIns="34275" rIns="68575" bIns="3427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hyperlink" Target="https://www.kaggle.com/crawford/emnist#emnist-balanced-test.cs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
          <p:cNvSpPr txBox="1">
            <a:spLocks noGrp="1"/>
          </p:cNvSpPr>
          <p:nvPr>
            <p:ph type="body" idx="1"/>
          </p:nvPr>
        </p:nvSpPr>
        <p:spPr>
          <a:xfrm>
            <a:off x="85875" y="2855251"/>
            <a:ext cx="5081100" cy="1785000"/>
          </a:xfrm>
          <a:prstGeom prst="rect">
            <a:avLst/>
          </a:prstGeom>
          <a:noFill/>
          <a:ln>
            <a:noFill/>
          </a:ln>
        </p:spPr>
        <p:txBody>
          <a:bodyPr spcFirstLastPara="1" wrap="square" lIns="68575" tIns="34275" rIns="68575" bIns="34275" anchor="t" anchorCtr="0">
            <a:noAutofit/>
          </a:bodyPr>
          <a:lstStyle/>
          <a:p>
            <a:pPr marL="0" lvl="0" indent="0" algn="l" rtl="0">
              <a:lnSpc>
                <a:spcPct val="120000"/>
              </a:lnSpc>
              <a:spcBef>
                <a:spcPts val="0"/>
              </a:spcBef>
              <a:spcAft>
                <a:spcPts val="0"/>
              </a:spcAft>
              <a:buClr>
                <a:schemeClr val="dk1"/>
              </a:buClr>
              <a:buSzPts val="1100"/>
              <a:buFont typeface="Arial"/>
              <a:buNone/>
            </a:pPr>
            <a:r>
              <a:rPr lang="en" sz="1200" b="1" dirty="0"/>
              <a:t>Instructor: </a:t>
            </a:r>
            <a:endParaRPr sz="1200" b="1" dirty="0"/>
          </a:p>
          <a:p>
            <a:pPr marL="0" lvl="0" indent="0" algn="l" rtl="0">
              <a:lnSpc>
                <a:spcPct val="120000"/>
              </a:lnSpc>
              <a:spcBef>
                <a:spcPts val="0"/>
              </a:spcBef>
              <a:spcAft>
                <a:spcPts val="0"/>
              </a:spcAft>
              <a:buSzPts val="1100"/>
              <a:buNone/>
            </a:pPr>
            <a:r>
              <a:rPr lang="en" sz="1200" b="1" dirty="0" err="1"/>
              <a:t>Shucheng</a:t>
            </a:r>
            <a:r>
              <a:rPr lang="en" sz="1200" b="1" dirty="0"/>
              <a:t> Yu</a:t>
            </a:r>
            <a:endParaRPr sz="1200" b="1" dirty="0"/>
          </a:p>
          <a:p>
            <a:pPr marL="0" lvl="0" indent="0" algn="l" rtl="0">
              <a:lnSpc>
                <a:spcPct val="120000"/>
              </a:lnSpc>
              <a:spcBef>
                <a:spcPts val="0"/>
              </a:spcBef>
              <a:spcAft>
                <a:spcPts val="0"/>
              </a:spcAft>
              <a:buClr>
                <a:schemeClr val="dk1"/>
              </a:buClr>
              <a:buSzPts val="1100"/>
              <a:buFont typeface="Arial"/>
              <a:buNone/>
            </a:pPr>
            <a:endParaRPr sz="1200" b="1" dirty="0"/>
          </a:p>
          <a:p>
            <a:pPr marL="0" lvl="0" indent="0" algn="l" rtl="0">
              <a:lnSpc>
                <a:spcPct val="120000"/>
              </a:lnSpc>
              <a:spcBef>
                <a:spcPts val="0"/>
              </a:spcBef>
              <a:spcAft>
                <a:spcPts val="0"/>
              </a:spcAft>
              <a:buClr>
                <a:schemeClr val="dk1"/>
              </a:buClr>
              <a:buSzPts val="1100"/>
              <a:buFont typeface="Arial"/>
              <a:buNone/>
            </a:pPr>
            <a:r>
              <a:rPr lang="en" sz="1200" b="1" dirty="0"/>
              <a:t>Members:</a:t>
            </a:r>
            <a:endParaRPr sz="1200" b="1" dirty="0"/>
          </a:p>
          <a:p>
            <a:pPr marL="0" lvl="0" indent="0" algn="l" rtl="0">
              <a:lnSpc>
                <a:spcPct val="120000"/>
              </a:lnSpc>
              <a:spcBef>
                <a:spcPts val="0"/>
              </a:spcBef>
              <a:spcAft>
                <a:spcPts val="0"/>
              </a:spcAft>
              <a:buClr>
                <a:schemeClr val="dk1"/>
              </a:buClr>
              <a:buSzPts val="1100"/>
              <a:buFont typeface="Arial"/>
              <a:buNone/>
            </a:pPr>
            <a:r>
              <a:rPr lang="en" sz="1200" b="1" dirty="0"/>
              <a:t>Vinoth Kumar </a:t>
            </a:r>
            <a:r>
              <a:rPr lang="en" sz="1200" b="1" dirty="0" err="1"/>
              <a:t>Kolluru</a:t>
            </a:r>
            <a:endParaRPr lang="en" sz="1200" b="1" dirty="0"/>
          </a:p>
          <a:p>
            <a:pPr marL="0" lvl="0" indent="0" algn="l" rtl="0">
              <a:lnSpc>
                <a:spcPct val="120000"/>
              </a:lnSpc>
              <a:spcBef>
                <a:spcPts val="0"/>
              </a:spcBef>
              <a:spcAft>
                <a:spcPts val="0"/>
              </a:spcAft>
              <a:buClr>
                <a:schemeClr val="dk1"/>
              </a:buClr>
              <a:buSzPts val="1100"/>
              <a:buFont typeface="Arial"/>
              <a:buNone/>
            </a:pPr>
            <a:r>
              <a:rPr lang="en" sz="1200" b="1" dirty="0" err="1"/>
              <a:t>Soukya</a:t>
            </a:r>
            <a:r>
              <a:rPr lang="en" sz="1200" b="1" dirty="0"/>
              <a:t> </a:t>
            </a:r>
            <a:r>
              <a:rPr lang="en" sz="1200" b="1"/>
              <a:t>Boreddy</a:t>
            </a:r>
            <a:endParaRPr sz="1200" b="1" dirty="0"/>
          </a:p>
          <a:p>
            <a:pPr marL="0" lvl="0" indent="0" algn="l" rtl="0">
              <a:lnSpc>
                <a:spcPct val="120000"/>
              </a:lnSpc>
              <a:spcBef>
                <a:spcPts val="0"/>
              </a:spcBef>
              <a:spcAft>
                <a:spcPts val="0"/>
              </a:spcAft>
              <a:buClr>
                <a:schemeClr val="dk1"/>
              </a:buClr>
              <a:buSzPts val="1100"/>
              <a:buFont typeface="Arial"/>
              <a:buNone/>
            </a:pPr>
            <a:r>
              <a:rPr lang="en" sz="1200" b="1" dirty="0"/>
              <a:t>Sathya Narayanan Sriram</a:t>
            </a:r>
            <a:endParaRPr sz="1200" b="1" dirty="0"/>
          </a:p>
          <a:p>
            <a:pPr marL="0" lvl="0" indent="0" algn="l" rtl="0">
              <a:lnSpc>
                <a:spcPct val="120000"/>
              </a:lnSpc>
              <a:spcBef>
                <a:spcPts val="0"/>
              </a:spcBef>
              <a:spcAft>
                <a:spcPts val="0"/>
              </a:spcAft>
              <a:buClr>
                <a:schemeClr val="dk1"/>
              </a:buClr>
              <a:buSzPts val="1100"/>
              <a:buFont typeface="Arial"/>
              <a:buNone/>
            </a:pPr>
            <a:endParaRPr sz="1200" b="1" dirty="0"/>
          </a:p>
        </p:txBody>
      </p:sp>
      <p:sp>
        <p:nvSpPr>
          <p:cNvPr id="167" name="Google Shape;167;p1"/>
          <p:cNvSpPr txBox="1">
            <a:spLocks noGrp="1"/>
          </p:cNvSpPr>
          <p:nvPr>
            <p:ph type="body" idx="2"/>
          </p:nvPr>
        </p:nvSpPr>
        <p:spPr>
          <a:xfrm>
            <a:off x="2204100" y="426650"/>
            <a:ext cx="5666400" cy="914700"/>
          </a:xfrm>
          <a:prstGeom prst="rect">
            <a:avLst/>
          </a:prstGeom>
          <a:noFill/>
          <a:ln>
            <a:noFill/>
          </a:ln>
        </p:spPr>
        <p:txBody>
          <a:bodyPr spcFirstLastPara="1" wrap="square" lIns="68575" tIns="34275" rIns="68575" bIns="34275" anchor="t" anchorCtr="0">
            <a:noAutofit/>
          </a:bodyPr>
          <a:lstStyle/>
          <a:p>
            <a:pPr marL="0" lvl="0" indent="0" algn="ctr" rtl="0">
              <a:lnSpc>
                <a:spcPct val="115000"/>
              </a:lnSpc>
              <a:spcBef>
                <a:spcPts val="0"/>
              </a:spcBef>
              <a:spcAft>
                <a:spcPts val="0"/>
              </a:spcAft>
              <a:buClr>
                <a:schemeClr val="dk1"/>
              </a:buClr>
              <a:buSzPts val="1100"/>
              <a:buNone/>
            </a:pPr>
            <a:r>
              <a:rPr lang="en" sz="1800" i="0"/>
              <a:t>CPE-695-WS Applied Machine Learning, Team: 4</a:t>
            </a:r>
            <a:endParaRPr sz="1800" i="0"/>
          </a:p>
        </p:txBody>
      </p:sp>
      <p:sp>
        <p:nvSpPr>
          <p:cNvPr id="168" name="Google Shape;168;p1"/>
          <p:cNvSpPr txBox="1">
            <a:spLocks noGrp="1"/>
          </p:cNvSpPr>
          <p:nvPr>
            <p:ph type="body" idx="3"/>
          </p:nvPr>
        </p:nvSpPr>
        <p:spPr>
          <a:xfrm>
            <a:off x="170018" y="1616363"/>
            <a:ext cx="6399000" cy="9147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2300"/>
              <a:buNone/>
            </a:pPr>
            <a:r>
              <a:rPr lang="en" sz="2400" b="0" dirty="0"/>
              <a:t>Assisting Partially blind people using Machine Learning</a:t>
            </a:r>
            <a:endParaRPr sz="2400" b="0" dirty="0"/>
          </a:p>
          <a:p>
            <a:pPr marL="0" lvl="0" indent="0" algn="l" rtl="0">
              <a:lnSpc>
                <a:spcPct val="100000"/>
              </a:lnSpc>
              <a:spcBef>
                <a:spcPts val="0"/>
              </a:spcBef>
              <a:spcAft>
                <a:spcPts val="0"/>
              </a:spcAft>
              <a:buClr>
                <a:schemeClr val="dk1"/>
              </a:buClr>
              <a:buSzPts val="2300"/>
              <a:buNone/>
            </a:pPr>
            <a:endParaRPr sz="1400" b="0" dirty="0"/>
          </a:p>
          <a:p>
            <a:pPr marL="0" lvl="0" indent="0" algn="l" rtl="0">
              <a:lnSpc>
                <a:spcPct val="100000"/>
              </a:lnSpc>
              <a:spcBef>
                <a:spcPts val="0"/>
              </a:spcBef>
              <a:spcAft>
                <a:spcPts val="0"/>
              </a:spcAft>
              <a:buClr>
                <a:schemeClr val="dk1"/>
              </a:buClr>
              <a:buSzPts val="2300"/>
              <a:buNone/>
            </a:pPr>
            <a:endParaRPr sz="1400" b="0" dirty="0"/>
          </a:p>
        </p:txBody>
      </p:sp>
      <p:pic>
        <p:nvPicPr>
          <p:cNvPr id="169" name="Google Shape;169;p1"/>
          <p:cNvPicPr preferRelativeResize="0"/>
          <p:nvPr/>
        </p:nvPicPr>
        <p:blipFill>
          <a:blip r:embed="rId3">
            <a:alphaModFix/>
          </a:blip>
          <a:stretch>
            <a:fillRect/>
          </a:stretch>
        </p:blipFill>
        <p:spPr>
          <a:xfrm>
            <a:off x="2038175" y="2366150"/>
            <a:ext cx="3882549" cy="23228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775b4d1801_4_8"/>
          <p:cNvSpPr txBox="1">
            <a:spLocks noGrp="1"/>
          </p:cNvSpPr>
          <p:nvPr>
            <p:ph type="title"/>
          </p:nvPr>
        </p:nvSpPr>
        <p:spPr>
          <a:xfrm>
            <a:off x="227013" y="313766"/>
            <a:ext cx="7303200" cy="402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1900"/>
              <a:t>Singular Image:</a:t>
            </a:r>
            <a:endParaRPr sz="1900"/>
          </a:p>
        </p:txBody>
      </p:sp>
      <p:pic>
        <p:nvPicPr>
          <p:cNvPr id="237" name="Google Shape;237;g775b4d1801_4_8"/>
          <p:cNvPicPr preferRelativeResize="0"/>
          <p:nvPr/>
        </p:nvPicPr>
        <p:blipFill>
          <a:blip r:embed="rId3">
            <a:alphaModFix/>
          </a:blip>
          <a:stretch>
            <a:fillRect/>
          </a:stretch>
        </p:blipFill>
        <p:spPr>
          <a:xfrm>
            <a:off x="272550" y="812925"/>
            <a:ext cx="4139325" cy="3757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775b4d1801_4_15"/>
          <p:cNvSpPr txBox="1">
            <a:spLocks noGrp="1"/>
          </p:cNvSpPr>
          <p:nvPr>
            <p:ph type="title"/>
          </p:nvPr>
        </p:nvSpPr>
        <p:spPr>
          <a:xfrm>
            <a:off x="227013" y="225091"/>
            <a:ext cx="7303200" cy="402000"/>
          </a:xfrm>
          <a:prstGeom prst="rect">
            <a:avLst/>
          </a:prstGeom>
        </p:spPr>
        <p:txBody>
          <a:bodyPr spcFirstLastPara="1" wrap="square" lIns="68575" tIns="34275" rIns="68575" bIns="34275" anchor="t" anchorCtr="0">
            <a:noAutofit/>
          </a:bodyPr>
          <a:lstStyle/>
          <a:p>
            <a:pPr marL="0" lvl="0" indent="0" algn="l" rtl="0">
              <a:spcBef>
                <a:spcPts val="1000"/>
              </a:spcBef>
              <a:spcAft>
                <a:spcPts val="0"/>
              </a:spcAft>
              <a:buClr>
                <a:schemeClr val="dk1"/>
              </a:buClr>
              <a:buSzPts val="1100"/>
              <a:buFont typeface="Arial"/>
              <a:buNone/>
            </a:pPr>
            <a:r>
              <a:rPr lang="en" sz="1750">
                <a:highlight>
                  <a:srgbClr val="FFFFFF"/>
                </a:highlight>
              </a:rPr>
              <a:t>Transpose the matrix of pixels into its correct position</a:t>
            </a:r>
            <a:endParaRPr sz="1750">
              <a:highlight>
                <a:srgbClr val="FFFFFF"/>
              </a:highlight>
            </a:endParaRPr>
          </a:p>
          <a:p>
            <a:pPr marL="0" lvl="0" indent="0" algn="l" rtl="0">
              <a:spcBef>
                <a:spcPts val="0"/>
              </a:spcBef>
              <a:spcAft>
                <a:spcPts val="0"/>
              </a:spcAft>
              <a:buNone/>
            </a:pPr>
            <a:endParaRPr sz="2700"/>
          </a:p>
        </p:txBody>
      </p:sp>
      <p:pic>
        <p:nvPicPr>
          <p:cNvPr id="243" name="Google Shape;243;g775b4d1801_4_15"/>
          <p:cNvPicPr preferRelativeResize="0"/>
          <p:nvPr/>
        </p:nvPicPr>
        <p:blipFill>
          <a:blip r:embed="rId3">
            <a:alphaModFix/>
          </a:blip>
          <a:stretch>
            <a:fillRect/>
          </a:stretch>
        </p:blipFill>
        <p:spPr>
          <a:xfrm>
            <a:off x="295275" y="813275"/>
            <a:ext cx="4105524" cy="394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775b4d1801_4_23"/>
          <p:cNvSpPr txBox="1">
            <a:spLocks noGrp="1"/>
          </p:cNvSpPr>
          <p:nvPr>
            <p:ph type="title"/>
          </p:nvPr>
        </p:nvSpPr>
        <p:spPr>
          <a:xfrm>
            <a:off x="227013" y="313766"/>
            <a:ext cx="7303200" cy="402000"/>
          </a:xfrm>
          <a:prstGeom prst="rect">
            <a:avLst/>
          </a:prstGeom>
        </p:spPr>
        <p:txBody>
          <a:bodyPr spcFirstLastPara="1" wrap="square" lIns="68575" tIns="34275" rIns="68575" bIns="34275" anchor="t" anchorCtr="0">
            <a:noAutofit/>
          </a:bodyPr>
          <a:lstStyle/>
          <a:p>
            <a:pPr marL="0" lvl="0" indent="0" algn="l" rtl="0">
              <a:spcBef>
                <a:spcPts val="1100"/>
              </a:spcBef>
              <a:spcAft>
                <a:spcPts val="0"/>
              </a:spcAft>
              <a:buClr>
                <a:schemeClr val="dk1"/>
              </a:buClr>
              <a:buSzPts val="1100"/>
              <a:buFont typeface="Arial"/>
              <a:buNone/>
            </a:pPr>
            <a:r>
              <a:rPr lang="en" sz="1650">
                <a:highlight>
                  <a:srgbClr val="FFFFFF"/>
                </a:highlight>
              </a:rPr>
              <a:t>Checking with few Train data</a:t>
            </a:r>
            <a:endParaRPr sz="1650">
              <a:highlight>
                <a:srgbClr val="FFFFFF"/>
              </a:highlight>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2300"/>
              <a:buFont typeface="Arial"/>
              <a:buNone/>
            </a:pPr>
            <a:endParaRPr/>
          </a:p>
          <a:p>
            <a:pPr marL="0" lvl="0" indent="0" algn="l" rtl="0">
              <a:spcBef>
                <a:spcPts val="0"/>
              </a:spcBef>
              <a:spcAft>
                <a:spcPts val="0"/>
              </a:spcAft>
              <a:buNone/>
            </a:pPr>
            <a:endParaRPr/>
          </a:p>
        </p:txBody>
      </p:sp>
      <p:pic>
        <p:nvPicPr>
          <p:cNvPr id="249" name="Google Shape;249;g775b4d1801_4_23"/>
          <p:cNvPicPr preferRelativeResize="0"/>
          <p:nvPr/>
        </p:nvPicPr>
        <p:blipFill>
          <a:blip r:embed="rId3">
            <a:alphaModFix/>
          </a:blip>
          <a:stretch>
            <a:fillRect/>
          </a:stretch>
        </p:blipFill>
        <p:spPr>
          <a:xfrm>
            <a:off x="227013" y="901150"/>
            <a:ext cx="7249674" cy="370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8"/>
          <p:cNvSpPr txBox="1">
            <a:spLocks noGrp="1"/>
          </p:cNvSpPr>
          <p:nvPr>
            <p:ph type="title"/>
          </p:nvPr>
        </p:nvSpPr>
        <p:spPr>
          <a:xfrm>
            <a:off x="215913" y="49116"/>
            <a:ext cx="7303200" cy="402000"/>
          </a:xfrm>
          <a:prstGeom prst="rect">
            <a:avLst/>
          </a:prstGeom>
          <a:noFill/>
          <a:ln>
            <a:noFill/>
          </a:ln>
        </p:spPr>
        <p:txBody>
          <a:bodyPr spcFirstLastPara="1" wrap="square" lIns="68575" tIns="34275" rIns="68575" bIns="34275" anchor="t" anchorCtr="0">
            <a:noAutofit/>
          </a:bodyPr>
          <a:lstStyle/>
          <a:p>
            <a:pPr marL="0" lvl="0" indent="0" algn="l" rtl="0">
              <a:spcBef>
                <a:spcPts val="1100"/>
              </a:spcBef>
              <a:spcAft>
                <a:spcPts val="0"/>
              </a:spcAft>
              <a:buClr>
                <a:schemeClr val="dk1"/>
              </a:buClr>
              <a:buSzPts val="1100"/>
              <a:buFont typeface="Arial"/>
              <a:buNone/>
            </a:pPr>
            <a:r>
              <a:rPr lang="en" sz="1650">
                <a:highlight>
                  <a:srgbClr val="FFFFFF"/>
                </a:highlight>
              </a:rPr>
              <a:t>Few Train data images </a:t>
            </a:r>
            <a:endParaRPr sz="1650">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2300"/>
              <a:buNone/>
            </a:pPr>
            <a:endParaRPr/>
          </a:p>
        </p:txBody>
      </p:sp>
      <p:pic>
        <p:nvPicPr>
          <p:cNvPr id="255" name="Google Shape;255;p8"/>
          <p:cNvPicPr preferRelativeResize="0"/>
          <p:nvPr/>
        </p:nvPicPr>
        <p:blipFill>
          <a:blip r:embed="rId3">
            <a:alphaModFix/>
          </a:blip>
          <a:stretch>
            <a:fillRect/>
          </a:stretch>
        </p:blipFill>
        <p:spPr>
          <a:xfrm>
            <a:off x="237974" y="527325"/>
            <a:ext cx="4139401" cy="4204451"/>
          </a:xfrm>
          <a:prstGeom prst="rect">
            <a:avLst/>
          </a:prstGeom>
          <a:noFill/>
          <a:ln>
            <a:noFill/>
          </a:ln>
        </p:spPr>
      </p:pic>
      <p:pic>
        <p:nvPicPr>
          <p:cNvPr id="256" name="Google Shape;256;p8"/>
          <p:cNvPicPr preferRelativeResize="0"/>
          <p:nvPr/>
        </p:nvPicPr>
        <p:blipFill>
          <a:blip r:embed="rId4">
            <a:alphaModFix/>
          </a:blip>
          <a:stretch>
            <a:fillRect/>
          </a:stretch>
        </p:blipFill>
        <p:spPr>
          <a:xfrm>
            <a:off x="5359426" y="796075"/>
            <a:ext cx="3024475" cy="3935701"/>
          </a:xfrm>
          <a:prstGeom prst="rect">
            <a:avLst/>
          </a:prstGeom>
          <a:noFill/>
          <a:ln>
            <a:noFill/>
          </a:ln>
        </p:spPr>
      </p:pic>
      <p:sp>
        <p:nvSpPr>
          <p:cNvPr id="257" name="Google Shape;257;p8"/>
          <p:cNvSpPr txBox="1">
            <a:spLocks noGrp="1"/>
          </p:cNvSpPr>
          <p:nvPr>
            <p:ph type="title"/>
          </p:nvPr>
        </p:nvSpPr>
        <p:spPr>
          <a:xfrm>
            <a:off x="5283217" y="313775"/>
            <a:ext cx="2477700" cy="402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1550">
                <a:highlight>
                  <a:srgbClr val="FFFFFF"/>
                </a:highlight>
              </a:rPr>
              <a:t>Load the data into pickle</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775b4d1801_4_42"/>
          <p:cNvSpPr txBox="1">
            <a:spLocks noGrp="1"/>
          </p:cNvSpPr>
          <p:nvPr>
            <p:ph type="body" idx="2"/>
          </p:nvPr>
        </p:nvSpPr>
        <p:spPr>
          <a:xfrm>
            <a:off x="227014" y="754577"/>
            <a:ext cx="7325400" cy="306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1800" b="1"/>
              <a:t>Model created using Neural network</a:t>
            </a:r>
            <a:endParaRPr sz="1800" b="1"/>
          </a:p>
        </p:txBody>
      </p:sp>
      <p:sp>
        <p:nvSpPr>
          <p:cNvPr id="263" name="Google Shape;263;g775b4d1801_4_42"/>
          <p:cNvSpPr txBox="1"/>
          <p:nvPr/>
        </p:nvSpPr>
        <p:spPr>
          <a:xfrm>
            <a:off x="315700" y="1060575"/>
            <a:ext cx="3000000" cy="2497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100"/>
              </a:spcBef>
              <a:spcAft>
                <a:spcPts val="0"/>
              </a:spcAft>
              <a:buNone/>
            </a:pPr>
            <a:endParaRPr sz="1050">
              <a:solidFill>
                <a:schemeClr val="dk1"/>
              </a:solidFill>
              <a:highlight>
                <a:srgbClr val="FFFFFF"/>
              </a:highlight>
            </a:endParaRPr>
          </a:p>
          <a:p>
            <a:pPr marL="457200" lvl="0" indent="-320675" algn="just" rtl="0">
              <a:lnSpc>
                <a:spcPct val="100000"/>
              </a:lnSpc>
              <a:spcBef>
                <a:spcPts val="1100"/>
              </a:spcBef>
              <a:spcAft>
                <a:spcPts val="0"/>
              </a:spcAft>
              <a:buClr>
                <a:schemeClr val="dk1"/>
              </a:buClr>
              <a:buSzPts val="1450"/>
              <a:buChar char="●"/>
            </a:pPr>
            <a:r>
              <a:rPr lang="en" sz="1450">
                <a:solidFill>
                  <a:schemeClr val="dk1"/>
                </a:solidFill>
                <a:highlight>
                  <a:srgbClr val="FFFFFF"/>
                </a:highlight>
              </a:rPr>
              <a:t>2         Convolutional layers</a:t>
            </a:r>
            <a:endParaRPr sz="1450">
              <a:solidFill>
                <a:schemeClr val="dk1"/>
              </a:solidFill>
              <a:highlight>
                <a:srgbClr val="FFFFFF"/>
              </a:highlight>
            </a:endParaRPr>
          </a:p>
          <a:p>
            <a:pPr marL="457200" marR="279400" lvl="0" indent="-320675" algn="l" rtl="0">
              <a:lnSpc>
                <a:spcPct val="100000"/>
              </a:lnSpc>
              <a:spcBef>
                <a:spcPts val="0"/>
              </a:spcBef>
              <a:spcAft>
                <a:spcPts val="0"/>
              </a:spcAft>
              <a:buClr>
                <a:schemeClr val="dk1"/>
              </a:buClr>
              <a:buSzPts val="1450"/>
              <a:buChar char="●"/>
            </a:pPr>
            <a:r>
              <a:rPr lang="en" sz="1450">
                <a:solidFill>
                  <a:schemeClr val="dk1"/>
                </a:solidFill>
                <a:highlight>
                  <a:srgbClr val="FFFFFF"/>
                </a:highlight>
              </a:rPr>
              <a:t>2         Dense layers</a:t>
            </a:r>
            <a:endParaRPr sz="1450">
              <a:solidFill>
                <a:schemeClr val="dk1"/>
              </a:solidFill>
              <a:highlight>
                <a:srgbClr val="FFFFFF"/>
              </a:highlight>
            </a:endParaRPr>
          </a:p>
          <a:p>
            <a:pPr marL="457200" marR="279400" lvl="0" indent="-320675" algn="l" rtl="0">
              <a:lnSpc>
                <a:spcPct val="100000"/>
              </a:lnSpc>
              <a:spcBef>
                <a:spcPts val="0"/>
              </a:spcBef>
              <a:spcAft>
                <a:spcPts val="0"/>
              </a:spcAft>
              <a:buClr>
                <a:schemeClr val="dk1"/>
              </a:buClr>
              <a:buSzPts val="1450"/>
              <a:buChar char="●"/>
            </a:pPr>
            <a:r>
              <a:rPr lang="en" sz="1450">
                <a:solidFill>
                  <a:schemeClr val="dk1"/>
                </a:solidFill>
                <a:highlight>
                  <a:srgbClr val="FFFFFF"/>
                </a:highlight>
              </a:rPr>
              <a:t>0.2      Dropout</a:t>
            </a:r>
            <a:endParaRPr sz="1450">
              <a:solidFill>
                <a:schemeClr val="dk1"/>
              </a:solidFill>
              <a:highlight>
                <a:srgbClr val="FFFFFF"/>
              </a:highlight>
            </a:endParaRPr>
          </a:p>
          <a:p>
            <a:pPr marL="457200" marR="279400" lvl="0" indent="-320675" algn="l" rtl="0">
              <a:lnSpc>
                <a:spcPct val="100000"/>
              </a:lnSpc>
              <a:spcBef>
                <a:spcPts val="0"/>
              </a:spcBef>
              <a:spcAft>
                <a:spcPts val="0"/>
              </a:spcAft>
              <a:buClr>
                <a:schemeClr val="dk1"/>
              </a:buClr>
              <a:buSzPts val="1450"/>
              <a:buChar char="●"/>
            </a:pPr>
            <a:r>
              <a:rPr lang="en" sz="1450">
                <a:solidFill>
                  <a:schemeClr val="dk1"/>
                </a:solidFill>
                <a:highlight>
                  <a:srgbClr val="FFFFFF"/>
                </a:highlight>
              </a:rPr>
              <a:t>128     Nodes per layer</a:t>
            </a:r>
            <a:endParaRPr sz="1450">
              <a:solidFill>
                <a:schemeClr val="dk1"/>
              </a:solidFill>
              <a:highlight>
                <a:srgbClr val="FFFFFF"/>
              </a:highlight>
            </a:endParaRPr>
          </a:p>
        </p:txBody>
      </p:sp>
      <p:pic>
        <p:nvPicPr>
          <p:cNvPr id="264" name="Google Shape;264;g775b4d1801_4_42"/>
          <p:cNvPicPr preferRelativeResize="0"/>
          <p:nvPr/>
        </p:nvPicPr>
        <p:blipFill>
          <a:blip r:embed="rId3">
            <a:alphaModFix/>
          </a:blip>
          <a:stretch>
            <a:fillRect/>
          </a:stretch>
        </p:blipFill>
        <p:spPr>
          <a:xfrm>
            <a:off x="4410325" y="843252"/>
            <a:ext cx="3772631" cy="37781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9"/>
          <p:cNvSpPr txBox="1"/>
          <p:nvPr/>
        </p:nvSpPr>
        <p:spPr>
          <a:xfrm>
            <a:off x="780567" y="3887547"/>
            <a:ext cx="3873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Trebuchet MS"/>
                <a:ea typeface="Trebuchet MS"/>
                <a:cs typeface="Trebuchet MS"/>
                <a:sym typeface="Trebuchet MS"/>
              </a:rPr>
              <a:t>Model Accuracy: 86.89</a:t>
            </a:r>
            <a:endParaRPr sz="1800" b="0" i="0" u="none" strike="noStrike" cap="none">
              <a:solidFill>
                <a:schemeClr val="dk1"/>
              </a:solidFill>
              <a:latin typeface="Trebuchet MS"/>
              <a:ea typeface="Trebuchet MS"/>
              <a:cs typeface="Trebuchet MS"/>
              <a:sym typeface="Trebuchet MS"/>
            </a:endParaRPr>
          </a:p>
        </p:txBody>
      </p:sp>
      <p:pic>
        <p:nvPicPr>
          <p:cNvPr id="270" name="Google Shape;270;p9"/>
          <p:cNvPicPr preferRelativeResize="0"/>
          <p:nvPr/>
        </p:nvPicPr>
        <p:blipFill rotWithShape="1">
          <a:blip r:embed="rId3">
            <a:alphaModFix/>
          </a:blip>
          <a:srcRect/>
          <a:stretch/>
        </p:blipFill>
        <p:spPr>
          <a:xfrm>
            <a:off x="818124" y="476649"/>
            <a:ext cx="6400424" cy="341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0"/>
          <p:cNvSpPr txBox="1">
            <a:spLocks noGrp="1"/>
          </p:cNvSpPr>
          <p:nvPr>
            <p:ph type="sldNum" idx="12"/>
          </p:nvPr>
        </p:nvSpPr>
        <p:spPr>
          <a:xfrm>
            <a:off x="8517480" y="4836757"/>
            <a:ext cx="4767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fld id="{00000000-1234-1234-1234-123412341234}" type="slidenum">
              <a:rPr lang="en" sz="1100"/>
              <a:t>16</a:t>
            </a:fld>
            <a:endParaRPr sz="1100"/>
          </a:p>
        </p:txBody>
      </p:sp>
      <p:sp>
        <p:nvSpPr>
          <p:cNvPr id="276" name="Google Shape;276;p10"/>
          <p:cNvSpPr txBox="1">
            <a:spLocks noGrp="1"/>
          </p:cNvSpPr>
          <p:nvPr>
            <p:ph type="title"/>
          </p:nvPr>
        </p:nvSpPr>
        <p:spPr>
          <a:xfrm>
            <a:off x="186013" y="310066"/>
            <a:ext cx="7303200" cy="4020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2300"/>
              <a:buFont typeface="Arial"/>
              <a:buNone/>
            </a:pPr>
            <a:r>
              <a:rPr lang="en" sz="2200"/>
              <a:t>Project Implementation</a:t>
            </a:r>
            <a:endParaRPr sz="2200"/>
          </a:p>
        </p:txBody>
      </p:sp>
      <p:sp>
        <p:nvSpPr>
          <p:cNvPr id="277" name="Google Shape;277;p10"/>
          <p:cNvSpPr txBox="1">
            <a:spLocks noGrp="1"/>
          </p:cNvSpPr>
          <p:nvPr>
            <p:ph type="title"/>
          </p:nvPr>
        </p:nvSpPr>
        <p:spPr>
          <a:xfrm>
            <a:off x="186025" y="864524"/>
            <a:ext cx="7303200" cy="3721500"/>
          </a:xfrm>
          <a:prstGeom prst="rect">
            <a:avLst/>
          </a:prstGeom>
          <a:noFill/>
          <a:ln>
            <a:noFill/>
          </a:ln>
        </p:spPr>
        <p:txBody>
          <a:bodyPr spcFirstLastPara="1" wrap="square" lIns="68575" tIns="34275" rIns="68575" bIns="34275" anchor="t" anchorCtr="0">
            <a:noAutofit/>
          </a:bodyPr>
          <a:lstStyle/>
          <a:p>
            <a:pPr marL="457200" lvl="0" indent="-323850" algn="l" rtl="0">
              <a:lnSpc>
                <a:spcPct val="100000"/>
              </a:lnSpc>
              <a:spcBef>
                <a:spcPts val="0"/>
              </a:spcBef>
              <a:spcAft>
                <a:spcPts val="0"/>
              </a:spcAft>
              <a:buSzPts val="1500"/>
              <a:buChar char="●"/>
            </a:pPr>
            <a:r>
              <a:rPr lang="en" sz="1500" b="0"/>
              <a:t> The above created model is tested with random images and concluded with an accuracy of 86.89 %.</a:t>
            </a:r>
            <a:endParaRPr sz="1500" b="0"/>
          </a:p>
          <a:p>
            <a:pPr marL="457200" lvl="0" indent="0" algn="l" rtl="0">
              <a:lnSpc>
                <a:spcPct val="100000"/>
              </a:lnSpc>
              <a:spcBef>
                <a:spcPts val="0"/>
              </a:spcBef>
              <a:spcAft>
                <a:spcPts val="0"/>
              </a:spcAft>
              <a:buNone/>
            </a:pPr>
            <a:endParaRPr sz="1500" b="0"/>
          </a:p>
          <a:p>
            <a:pPr marL="457200" lvl="0" indent="-323850" algn="l" rtl="0">
              <a:lnSpc>
                <a:spcPct val="100000"/>
              </a:lnSpc>
              <a:spcBef>
                <a:spcPts val="0"/>
              </a:spcBef>
              <a:spcAft>
                <a:spcPts val="0"/>
              </a:spcAft>
              <a:buSzPts val="1500"/>
              <a:buChar char="●"/>
            </a:pPr>
            <a:r>
              <a:rPr lang="en" sz="1500" b="0"/>
              <a:t>Following this is the step of converting input images into csv and feed them for the model to generate the required output of the image converted into text format.</a:t>
            </a:r>
            <a:endParaRPr sz="1500" b="0"/>
          </a:p>
          <a:p>
            <a:pPr marL="457200" lvl="0" indent="0" algn="l" rtl="0">
              <a:lnSpc>
                <a:spcPct val="100000"/>
              </a:lnSpc>
              <a:spcBef>
                <a:spcPts val="0"/>
              </a:spcBef>
              <a:spcAft>
                <a:spcPts val="0"/>
              </a:spcAft>
              <a:buNone/>
            </a:pPr>
            <a:r>
              <a:rPr lang="en" sz="1500" b="0"/>
              <a:t> </a:t>
            </a:r>
            <a:endParaRPr sz="1500" b="0"/>
          </a:p>
          <a:p>
            <a:pPr marL="457200" lvl="0" indent="-323850" algn="l" rtl="0">
              <a:lnSpc>
                <a:spcPct val="100000"/>
              </a:lnSpc>
              <a:spcBef>
                <a:spcPts val="0"/>
              </a:spcBef>
              <a:spcAft>
                <a:spcPts val="0"/>
              </a:spcAft>
              <a:buSzPts val="1500"/>
              <a:buChar char="●"/>
            </a:pPr>
            <a:r>
              <a:rPr lang="en" sz="1500" b="0"/>
              <a:t>The conversion of image to CSV is done by converting the image into 2D numpy arrays and saving them as txt file with .CSV extension.</a:t>
            </a:r>
            <a:endParaRPr sz="1500" b="0"/>
          </a:p>
          <a:p>
            <a:pPr marL="457200" lvl="0" indent="0" algn="l" rtl="0">
              <a:lnSpc>
                <a:spcPct val="100000"/>
              </a:lnSpc>
              <a:spcBef>
                <a:spcPts val="0"/>
              </a:spcBef>
              <a:spcAft>
                <a:spcPts val="0"/>
              </a:spcAft>
              <a:buNone/>
            </a:pPr>
            <a:r>
              <a:rPr lang="en" sz="1500" b="0"/>
              <a:t> </a:t>
            </a:r>
            <a:endParaRPr sz="1500" b="0"/>
          </a:p>
          <a:p>
            <a:pPr marL="457200" lvl="0" indent="-323850" algn="l" rtl="0">
              <a:lnSpc>
                <a:spcPct val="100000"/>
              </a:lnSpc>
              <a:spcBef>
                <a:spcPts val="0"/>
              </a:spcBef>
              <a:spcAft>
                <a:spcPts val="0"/>
              </a:spcAft>
              <a:buSzPts val="1500"/>
              <a:buChar char="●"/>
            </a:pPr>
            <a:r>
              <a:rPr lang="en" sz="1500" b="0"/>
              <a:t>This CSV file is feeded into the model and the output, a text file is generated.</a:t>
            </a:r>
            <a:endParaRPr sz="1500" b="0"/>
          </a:p>
          <a:p>
            <a:pPr marL="457200" lvl="0" indent="0" algn="l" rtl="0">
              <a:lnSpc>
                <a:spcPct val="100000"/>
              </a:lnSpc>
              <a:spcBef>
                <a:spcPts val="0"/>
              </a:spcBef>
              <a:spcAft>
                <a:spcPts val="0"/>
              </a:spcAft>
              <a:buNone/>
            </a:pPr>
            <a:r>
              <a:rPr lang="en" sz="1500" b="0"/>
              <a:t> </a:t>
            </a:r>
            <a:endParaRPr sz="1500" b="0"/>
          </a:p>
          <a:p>
            <a:pPr marL="0" lvl="0" indent="0" algn="l" rtl="0">
              <a:lnSpc>
                <a:spcPct val="100000"/>
              </a:lnSpc>
              <a:spcBef>
                <a:spcPts val="0"/>
              </a:spcBef>
              <a:spcAft>
                <a:spcPts val="0"/>
              </a:spcAft>
              <a:buNone/>
            </a:pPr>
            <a:endParaRPr sz="1500" b="0"/>
          </a:p>
          <a:p>
            <a:pPr marL="0" lvl="0" indent="0" algn="l" rtl="0">
              <a:lnSpc>
                <a:spcPct val="100000"/>
              </a:lnSpc>
              <a:spcBef>
                <a:spcPts val="0"/>
              </a:spcBef>
              <a:spcAft>
                <a:spcPts val="0"/>
              </a:spcAft>
              <a:buNone/>
            </a:pPr>
            <a:endParaRPr sz="1500" b="0"/>
          </a:p>
          <a:p>
            <a:pPr marL="0" lvl="0" indent="0" algn="l" rtl="0">
              <a:lnSpc>
                <a:spcPct val="100000"/>
              </a:lnSpc>
              <a:spcBef>
                <a:spcPts val="0"/>
              </a:spcBef>
              <a:spcAft>
                <a:spcPts val="0"/>
              </a:spcAft>
              <a:buNone/>
            </a:pPr>
            <a:endParaRPr sz="1500" b="0"/>
          </a:p>
          <a:p>
            <a:pPr marL="0" lvl="0" indent="0" algn="l" rtl="0">
              <a:lnSpc>
                <a:spcPct val="100000"/>
              </a:lnSpc>
              <a:spcBef>
                <a:spcPts val="0"/>
              </a:spcBef>
              <a:spcAft>
                <a:spcPts val="0"/>
              </a:spcAft>
              <a:buNone/>
            </a:pPr>
            <a:endParaRPr sz="1500" b="0"/>
          </a:p>
          <a:p>
            <a:pPr marL="0" lvl="0" indent="0" algn="l" rtl="0">
              <a:lnSpc>
                <a:spcPct val="100000"/>
              </a:lnSpc>
              <a:spcBef>
                <a:spcPts val="0"/>
              </a:spcBef>
              <a:spcAft>
                <a:spcPts val="0"/>
              </a:spcAft>
              <a:buNone/>
            </a:pPr>
            <a:endParaRPr sz="1500" b="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775b4d1801_3_0"/>
          <p:cNvSpPr txBox="1">
            <a:spLocks noGrp="1"/>
          </p:cNvSpPr>
          <p:nvPr>
            <p:ph type="body" idx="1"/>
          </p:nvPr>
        </p:nvSpPr>
        <p:spPr>
          <a:xfrm>
            <a:off x="227025" y="924826"/>
            <a:ext cx="8691600" cy="36456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1500"/>
              <a:t>The output generated in the first generated model is fed into “tesseract”, which is an optical character recognition engine.</a:t>
            </a:r>
            <a:endParaRPr sz="1500"/>
          </a:p>
          <a:p>
            <a:pPr marL="0" lvl="0" indent="0" algn="l" rtl="0">
              <a:spcBef>
                <a:spcPts val="0"/>
              </a:spcBef>
              <a:spcAft>
                <a:spcPts val="0"/>
              </a:spcAft>
              <a:buNone/>
            </a:pPr>
            <a:r>
              <a:rPr lang="en" sz="1500"/>
              <a:t>After recognising the text, we use GTTS package, which is “Google Text-to-Speech”, a python library.</a:t>
            </a: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p:txBody>
      </p:sp>
      <p:sp>
        <p:nvSpPr>
          <p:cNvPr id="283" name="Google Shape;283;g775b4d1801_3_0"/>
          <p:cNvSpPr txBox="1">
            <a:spLocks noGrp="1"/>
          </p:cNvSpPr>
          <p:nvPr>
            <p:ph type="body" idx="2"/>
          </p:nvPr>
        </p:nvSpPr>
        <p:spPr>
          <a:xfrm>
            <a:off x="227014" y="374502"/>
            <a:ext cx="7325400" cy="306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300" b="1"/>
              <a:t>Image to Audio Conversion</a:t>
            </a:r>
            <a:endParaRPr/>
          </a:p>
        </p:txBody>
      </p:sp>
      <p:pic>
        <p:nvPicPr>
          <p:cNvPr id="284" name="Google Shape;284;g775b4d1801_3_0"/>
          <p:cNvPicPr preferRelativeResize="0"/>
          <p:nvPr/>
        </p:nvPicPr>
        <p:blipFill>
          <a:blip r:embed="rId3">
            <a:alphaModFix/>
          </a:blip>
          <a:stretch>
            <a:fillRect/>
          </a:stretch>
        </p:blipFill>
        <p:spPr>
          <a:xfrm>
            <a:off x="754575" y="1824300"/>
            <a:ext cx="7839075" cy="253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775b4d1801_3_9"/>
          <p:cNvSpPr txBox="1">
            <a:spLocks noGrp="1"/>
          </p:cNvSpPr>
          <p:nvPr>
            <p:ph type="body" idx="1"/>
          </p:nvPr>
        </p:nvSpPr>
        <p:spPr>
          <a:xfrm>
            <a:off x="227025" y="810801"/>
            <a:ext cx="8691600" cy="37596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1500"/>
              <a:t>The above code which uses Pytesseract and Google Text-to-Speech, converts the text input fed into mp3 audio file and saves it in the same directory in which the text file is present.</a:t>
            </a: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In the above screenshot, we can see that there is an image “test” in JPG format and after the image has been fed to the model, the output audio file named the same in MP3 format has been generated.</a:t>
            </a:r>
            <a:endParaRPr sz="1500"/>
          </a:p>
        </p:txBody>
      </p:sp>
      <p:sp>
        <p:nvSpPr>
          <p:cNvPr id="290" name="Google Shape;290;g775b4d1801_3_9"/>
          <p:cNvSpPr txBox="1">
            <a:spLocks noGrp="1"/>
          </p:cNvSpPr>
          <p:nvPr>
            <p:ph type="title"/>
          </p:nvPr>
        </p:nvSpPr>
        <p:spPr>
          <a:xfrm>
            <a:off x="227013" y="313766"/>
            <a:ext cx="7303200" cy="402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Result</a:t>
            </a:r>
            <a:endParaRPr/>
          </a:p>
        </p:txBody>
      </p:sp>
      <p:pic>
        <p:nvPicPr>
          <p:cNvPr id="291" name="Google Shape;291;g775b4d1801_3_9"/>
          <p:cNvPicPr preferRelativeResize="0"/>
          <p:nvPr/>
        </p:nvPicPr>
        <p:blipFill>
          <a:blip r:embed="rId3">
            <a:alphaModFix/>
          </a:blip>
          <a:stretch>
            <a:fillRect/>
          </a:stretch>
        </p:blipFill>
        <p:spPr>
          <a:xfrm>
            <a:off x="825" y="1430308"/>
            <a:ext cx="9144001" cy="21599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12"/>
          <p:cNvPicPr preferRelativeResize="0"/>
          <p:nvPr/>
        </p:nvPicPr>
        <p:blipFill rotWithShape="1">
          <a:blip r:embed="rId3">
            <a:alphaModFix/>
          </a:blip>
          <a:srcRect/>
          <a:stretch/>
        </p:blipFill>
        <p:spPr>
          <a:xfrm>
            <a:off x="3226475" y="1325075"/>
            <a:ext cx="2691050" cy="249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
          <p:cNvSpPr txBox="1">
            <a:spLocks noGrp="1"/>
          </p:cNvSpPr>
          <p:nvPr>
            <p:ph type="title"/>
          </p:nvPr>
        </p:nvSpPr>
        <p:spPr>
          <a:xfrm>
            <a:off x="227013" y="313766"/>
            <a:ext cx="7303200" cy="4020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2300"/>
              <a:buNone/>
            </a:pPr>
            <a:r>
              <a:rPr lang="en"/>
              <a:t>AGENDA:</a:t>
            </a:r>
            <a:endParaRPr/>
          </a:p>
        </p:txBody>
      </p:sp>
      <p:sp>
        <p:nvSpPr>
          <p:cNvPr id="175" name="Google Shape;175;p3"/>
          <p:cNvSpPr txBox="1">
            <a:spLocks noGrp="1"/>
          </p:cNvSpPr>
          <p:nvPr>
            <p:ph type="body" idx="2"/>
          </p:nvPr>
        </p:nvSpPr>
        <p:spPr>
          <a:xfrm>
            <a:off x="467925" y="1028675"/>
            <a:ext cx="6821400" cy="3593400"/>
          </a:xfrm>
          <a:prstGeom prst="rect">
            <a:avLst/>
          </a:prstGeom>
          <a:noFill/>
          <a:ln>
            <a:noFill/>
          </a:ln>
        </p:spPr>
        <p:txBody>
          <a:bodyPr spcFirstLastPara="1" wrap="square" lIns="68575" tIns="34275" rIns="68575" bIns="34275" anchor="t" anchorCtr="0">
            <a:noAutofit/>
          </a:bodyPr>
          <a:lstStyle/>
          <a:p>
            <a:pPr marL="457200" lvl="0" indent="-342900" algn="l" rtl="0">
              <a:lnSpc>
                <a:spcPct val="200000"/>
              </a:lnSpc>
              <a:spcBef>
                <a:spcPts val="100"/>
              </a:spcBef>
              <a:spcAft>
                <a:spcPts val="0"/>
              </a:spcAft>
              <a:buSzPts val="1800"/>
              <a:buFont typeface="Trebuchet MS"/>
              <a:buChar char="❖"/>
            </a:pPr>
            <a:r>
              <a:rPr lang="en" sz="1800">
                <a:latin typeface="Trebuchet MS"/>
                <a:ea typeface="Trebuchet MS"/>
                <a:cs typeface="Trebuchet MS"/>
                <a:sym typeface="Trebuchet MS"/>
              </a:rPr>
              <a:t>Problem Statement</a:t>
            </a:r>
            <a:endParaRPr/>
          </a:p>
          <a:p>
            <a:pPr marL="457200" lvl="0" indent="-342900" algn="l" rtl="0">
              <a:lnSpc>
                <a:spcPct val="200000"/>
              </a:lnSpc>
              <a:spcBef>
                <a:spcPts val="100"/>
              </a:spcBef>
              <a:spcAft>
                <a:spcPts val="0"/>
              </a:spcAft>
              <a:buSzPts val="1800"/>
              <a:buFont typeface="Trebuchet MS"/>
              <a:buChar char="❖"/>
            </a:pPr>
            <a:r>
              <a:rPr lang="en" sz="1800">
                <a:latin typeface="Trebuchet MS"/>
                <a:ea typeface="Trebuchet MS"/>
                <a:cs typeface="Trebuchet MS"/>
                <a:sym typeface="Trebuchet MS"/>
              </a:rPr>
              <a:t>List of Packages</a:t>
            </a:r>
            <a:endParaRPr sz="1800">
              <a:latin typeface="Trebuchet MS"/>
              <a:ea typeface="Trebuchet MS"/>
              <a:cs typeface="Trebuchet MS"/>
              <a:sym typeface="Trebuchet MS"/>
            </a:endParaRPr>
          </a:p>
          <a:p>
            <a:pPr marL="457200" lvl="0" indent="-342900" algn="l" rtl="0">
              <a:lnSpc>
                <a:spcPct val="200000"/>
              </a:lnSpc>
              <a:spcBef>
                <a:spcPts val="0"/>
              </a:spcBef>
              <a:spcAft>
                <a:spcPts val="0"/>
              </a:spcAft>
              <a:buSzPts val="1800"/>
              <a:buFont typeface="Trebuchet MS"/>
              <a:buChar char="❖"/>
            </a:pPr>
            <a:r>
              <a:rPr lang="en" sz="1800">
                <a:latin typeface="Trebuchet MS"/>
                <a:ea typeface="Trebuchet MS"/>
                <a:cs typeface="Trebuchet MS"/>
                <a:sym typeface="Trebuchet MS"/>
              </a:rPr>
              <a:t>Data Classification</a:t>
            </a:r>
            <a:endParaRPr sz="1800">
              <a:latin typeface="Trebuchet MS"/>
              <a:ea typeface="Trebuchet MS"/>
              <a:cs typeface="Trebuchet MS"/>
              <a:sym typeface="Trebuchet MS"/>
            </a:endParaRPr>
          </a:p>
          <a:p>
            <a:pPr marL="457200" lvl="0" indent="-342900" algn="l" rtl="0">
              <a:lnSpc>
                <a:spcPct val="200000"/>
              </a:lnSpc>
              <a:spcBef>
                <a:spcPts val="0"/>
              </a:spcBef>
              <a:spcAft>
                <a:spcPts val="0"/>
              </a:spcAft>
              <a:buSzPts val="1800"/>
              <a:buFont typeface="Trebuchet MS"/>
              <a:buChar char="❖"/>
            </a:pPr>
            <a:r>
              <a:rPr lang="en" sz="1800">
                <a:latin typeface="Trebuchet MS"/>
                <a:ea typeface="Trebuchet MS"/>
                <a:cs typeface="Trebuchet MS"/>
                <a:sym typeface="Trebuchet MS"/>
              </a:rPr>
              <a:t>Project Implementation</a:t>
            </a:r>
            <a:endParaRPr sz="1800">
              <a:latin typeface="Trebuchet MS"/>
              <a:ea typeface="Trebuchet MS"/>
              <a:cs typeface="Trebuchet MS"/>
              <a:sym typeface="Trebuchet MS"/>
            </a:endParaRPr>
          </a:p>
          <a:p>
            <a:pPr marL="457200" lvl="0" indent="-342900" algn="l" rtl="0">
              <a:lnSpc>
                <a:spcPct val="200000"/>
              </a:lnSpc>
              <a:spcBef>
                <a:spcPts val="0"/>
              </a:spcBef>
              <a:spcAft>
                <a:spcPts val="0"/>
              </a:spcAft>
              <a:buSzPts val="1800"/>
              <a:buFont typeface="Trebuchet MS"/>
              <a:buChar char="❖"/>
            </a:pPr>
            <a:r>
              <a:rPr lang="en" sz="1800">
                <a:latin typeface="Trebuchet MS"/>
                <a:ea typeface="Trebuchet MS"/>
                <a:cs typeface="Trebuchet MS"/>
                <a:sym typeface="Trebuchet MS"/>
              </a:rPr>
              <a:t>Results and Future Work</a:t>
            </a:r>
            <a:endParaRPr sz="1800">
              <a:latin typeface="Trebuchet MS"/>
              <a:ea typeface="Trebuchet MS"/>
              <a:cs typeface="Trebuchet MS"/>
              <a:sym typeface="Trebuchet MS"/>
            </a:endParaRPr>
          </a:p>
          <a:p>
            <a:pPr marL="457200" lvl="0" indent="-342900" algn="l" rtl="0">
              <a:lnSpc>
                <a:spcPct val="200000"/>
              </a:lnSpc>
              <a:spcBef>
                <a:spcPts val="0"/>
              </a:spcBef>
              <a:spcAft>
                <a:spcPts val="0"/>
              </a:spcAft>
              <a:buSzPts val="1800"/>
              <a:buFont typeface="Trebuchet MS"/>
              <a:buChar char="❖"/>
            </a:pPr>
            <a:r>
              <a:rPr lang="en" sz="1800">
                <a:latin typeface="Trebuchet MS"/>
                <a:ea typeface="Trebuchet MS"/>
                <a:cs typeface="Trebuchet MS"/>
                <a:sym typeface="Trebuchet MS"/>
              </a:rPr>
              <a:t>Q&amp;A</a:t>
            </a:r>
            <a:endParaRPr/>
          </a:p>
        </p:txBody>
      </p:sp>
      <p:pic>
        <p:nvPicPr>
          <p:cNvPr id="176" name="Google Shape;176;p3"/>
          <p:cNvPicPr preferRelativeResize="0"/>
          <p:nvPr/>
        </p:nvPicPr>
        <p:blipFill>
          <a:blip r:embed="rId3">
            <a:alphaModFix/>
          </a:blip>
          <a:stretch>
            <a:fillRect/>
          </a:stretch>
        </p:blipFill>
        <p:spPr>
          <a:xfrm>
            <a:off x="4677500" y="1450373"/>
            <a:ext cx="4115700" cy="274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3"/>
          <p:cNvSpPr txBox="1">
            <a:spLocks noGrp="1"/>
          </p:cNvSpPr>
          <p:nvPr>
            <p:ph type="subTitle" idx="1"/>
          </p:nvPr>
        </p:nvSpPr>
        <p:spPr>
          <a:xfrm>
            <a:off x="1371600" y="3930704"/>
            <a:ext cx="6400800" cy="973791"/>
          </a:xfrm>
          <a:prstGeom prst="rect">
            <a:avLst/>
          </a:prstGeom>
          <a:noFill/>
          <a:ln>
            <a:noFill/>
          </a:ln>
        </p:spPr>
        <p:txBody>
          <a:bodyPr spcFirstLastPara="1" wrap="square" lIns="68575" tIns="34275" rIns="68575" bIns="34275" anchor="ctr" anchorCtr="0">
            <a:noAutofit/>
          </a:bodyPr>
          <a:lstStyle/>
          <a:p>
            <a:pPr marL="0" lvl="0" indent="0" algn="l" rtl="0">
              <a:lnSpc>
                <a:spcPct val="120000"/>
              </a:lnSpc>
              <a:spcBef>
                <a:spcPts val="0"/>
              </a:spcBef>
              <a:spcAft>
                <a:spcPts val="0"/>
              </a:spcAft>
              <a:buClr>
                <a:srgbClr val="3F3F3F"/>
              </a:buClr>
              <a:buSzPts val="1400"/>
              <a:buNone/>
            </a:pPr>
            <a:r>
              <a:rPr lang="en" sz="2400" b="1"/>
              <a:t>                           THANK YOU!</a:t>
            </a:r>
            <a:endParaRPr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4"/>
          <p:cNvSpPr txBox="1">
            <a:spLocks noGrp="1"/>
          </p:cNvSpPr>
          <p:nvPr>
            <p:ph type="body" idx="1"/>
          </p:nvPr>
        </p:nvSpPr>
        <p:spPr>
          <a:xfrm>
            <a:off x="354275" y="3768075"/>
            <a:ext cx="8591100" cy="4848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900"/>
              </a:spcAft>
              <a:buClr>
                <a:schemeClr val="dk1"/>
              </a:buClr>
              <a:buSzPts val="1100"/>
              <a:buFont typeface="Arial"/>
              <a:buNone/>
            </a:pPr>
            <a:r>
              <a:rPr lang="en" sz="1400"/>
              <a:t>To Serve visually challenged people by recognizing the mode of communication and converting it to audio/voice output</a:t>
            </a:r>
            <a:endParaRPr sz="1400"/>
          </a:p>
        </p:txBody>
      </p:sp>
      <p:sp>
        <p:nvSpPr>
          <p:cNvPr id="182" name="Google Shape;182;p4"/>
          <p:cNvSpPr txBox="1">
            <a:spLocks noGrp="1"/>
          </p:cNvSpPr>
          <p:nvPr>
            <p:ph type="sldNum" idx="12"/>
          </p:nvPr>
        </p:nvSpPr>
        <p:spPr>
          <a:xfrm>
            <a:off x="8517480" y="4836757"/>
            <a:ext cx="4767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100"/>
              <a:buNone/>
            </a:pPr>
            <a:fld id="{00000000-1234-1234-1234-123412341234}" type="slidenum">
              <a:rPr lang="en" sz="1100"/>
              <a:t>3</a:t>
            </a:fld>
            <a:endParaRPr sz="1100"/>
          </a:p>
        </p:txBody>
      </p:sp>
      <p:sp>
        <p:nvSpPr>
          <p:cNvPr id="183" name="Google Shape;183;p4"/>
          <p:cNvSpPr txBox="1">
            <a:spLocks noGrp="1"/>
          </p:cNvSpPr>
          <p:nvPr>
            <p:ph type="title"/>
          </p:nvPr>
        </p:nvSpPr>
        <p:spPr>
          <a:xfrm>
            <a:off x="227013" y="313766"/>
            <a:ext cx="7303200" cy="4020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2300"/>
              <a:buFont typeface="Arial"/>
              <a:buNone/>
            </a:pPr>
            <a:r>
              <a:rPr lang="en"/>
              <a:t>Problem Statement</a:t>
            </a:r>
            <a:endParaRPr/>
          </a:p>
          <a:p>
            <a:pPr marL="0" lvl="0" indent="0" algn="l" rtl="0">
              <a:lnSpc>
                <a:spcPct val="100000"/>
              </a:lnSpc>
              <a:spcBef>
                <a:spcPts val="0"/>
              </a:spcBef>
              <a:spcAft>
                <a:spcPts val="0"/>
              </a:spcAft>
              <a:buClr>
                <a:schemeClr val="dk1"/>
              </a:buClr>
              <a:buSzPts val="2300"/>
              <a:buFont typeface="Arial"/>
              <a:buNone/>
            </a:pPr>
            <a:endParaRPr/>
          </a:p>
        </p:txBody>
      </p:sp>
      <p:sp>
        <p:nvSpPr>
          <p:cNvPr id="184" name="Google Shape;184;p4"/>
          <p:cNvSpPr txBox="1"/>
          <p:nvPr/>
        </p:nvSpPr>
        <p:spPr>
          <a:xfrm>
            <a:off x="430475" y="1665225"/>
            <a:ext cx="3101100" cy="97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a:solidFill>
                  <a:srgbClr val="000000"/>
                </a:solidFill>
                <a:latin typeface="Arial"/>
                <a:ea typeface="Arial"/>
                <a:cs typeface="Arial"/>
                <a:sym typeface="Arial"/>
              </a:rPr>
              <a:t>You might be interested in these?</a:t>
            </a:r>
            <a:endParaRPr sz="2200" b="0" i="0" u="none" strike="noStrike" cap="none">
              <a:solidFill>
                <a:srgbClr val="000000"/>
              </a:solidFill>
              <a:latin typeface="Arial"/>
              <a:ea typeface="Arial"/>
              <a:cs typeface="Arial"/>
              <a:sym typeface="Arial"/>
            </a:endParaRPr>
          </a:p>
        </p:txBody>
      </p:sp>
      <p:pic>
        <p:nvPicPr>
          <p:cNvPr id="185" name="Google Shape;185;p4"/>
          <p:cNvPicPr preferRelativeResize="0"/>
          <p:nvPr/>
        </p:nvPicPr>
        <p:blipFill rotWithShape="1">
          <a:blip r:embed="rId3">
            <a:alphaModFix/>
          </a:blip>
          <a:srcRect/>
          <a:stretch/>
        </p:blipFill>
        <p:spPr>
          <a:xfrm>
            <a:off x="3746325" y="764875"/>
            <a:ext cx="4470275" cy="277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775b4d1801_2_0"/>
          <p:cNvSpPr txBox="1">
            <a:spLocks noGrp="1"/>
          </p:cNvSpPr>
          <p:nvPr>
            <p:ph type="title"/>
          </p:nvPr>
        </p:nvSpPr>
        <p:spPr>
          <a:xfrm>
            <a:off x="227013" y="313766"/>
            <a:ext cx="7303200" cy="402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Overview</a:t>
            </a:r>
            <a:endParaRPr/>
          </a:p>
        </p:txBody>
      </p:sp>
      <p:pic>
        <p:nvPicPr>
          <p:cNvPr id="191" name="Google Shape;191;g775b4d1801_2_0"/>
          <p:cNvPicPr preferRelativeResize="0"/>
          <p:nvPr/>
        </p:nvPicPr>
        <p:blipFill>
          <a:blip r:embed="rId3">
            <a:alphaModFix/>
          </a:blip>
          <a:stretch>
            <a:fillRect/>
          </a:stretch>
        </p:blipFill>
        <p:spPr>
          <a:xfrm>
            <a:off x="147050" y="1359325"/>
            <a:ext cx="5609101" cy="2121400"/>
          </a:xfrm>
          <a:prstGeom prst="rect">
            <a:avLst/>
          </a:prstGeom>
          <a:noFill/>
          <a:ln>
            <a:noFill/>
          </a:ln>
        </p:spPr>
      </p:pic>
      <p:pic>
        <p:nvPicPr>
          <p:cNvPr id="192" name="Google Shape;192;g775b4d1801_2_0"/>
          <p:cNvPicPr preferRelativeResize="0"/>
          <p:nvPr/>
        </p:nvPicPr>
        <p:blipFill>
          <a:blip r:embed="rId4">
            <a:alphaModFix/>
          </a:blip>
          <a:stretch>
            <a:fillRect/>
          </a:stretch>
        </p:blipFill>
        <p:spPr>
          <a:xfrm>
            <a:off x="5908550" y="1408200"/>
            <a:ext cx="3063426" cy="204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775b4d1801_2_7"/>
          <p:cNvSpPr txBox="1">
            <a:spLocks noGrp="1"/>
          </p:cNvSpPr>
          <p:nvPr>
            <p:ph type="title"/>
          </p:nvPr>
        </p:nvSpPr>
        <p:spPr>
          <a:xfrm>
            <a:off x="227013" y="313766"/>
            <a:ext cx="7303200" cy="402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Identification of Datasets</a:t>
            </a:r>
            <a:endParaRPr/>
          </a:p>
        </p:txBody>
      </p:sp>
      <p:pic>
        <p:nvPicPr>
          <p:cNvPr id="198" name="Google Shape;198;g775b4d1801_2_7"/>
          <p:cNvPicPr preferRelativeResize="0"/>
          <p:nvPr/>
        </p:nvPicPr>
        <p:blipFill>
          <a:blip r:embed="rId3">
            <a:alphaModFix/>
          </a:blip>
          <a:stretch>
            <a:fillRect/>
          </a:stretch>
        </p:blipFill>
        <p:spPr>
          <a:xfrm>
            <a:off x="239422" y="1951725"/>
            <a:ext cx="4590554" cy="2221051"/>
          </a:xfrm>
          <a:prstGeom prst="rect">
            <a:avLst/>
          </a:prstGeom>
          <a:noFill/>
          <a:ln>
            <a:noFill/>
          </a:ln>
        </p:spPr>
      </p:pic>
      <p:sp>
        <p:nvSpPr>
          <p:cNvPr id="199" name="Google Shape;199;g775b4d1801_2_7"/>
          <p:cNvSpPr txBox="1"/>
          <p:nvPr/>
        </p:nvSpPr>
        <p:spPr>
          <a:xfrm>
            <a:off x="322475" y="824650"/>
            <a:ext cx="76587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t> </a:t>
            </a:r>
            <a:r>
              <a:rPr lang="en" u="sng">
                <a:solidFill>
                  <a:schemeClr val="hlink"/>
                </a:solidFill>
                <a:hlinkClick r:id="rId4"/>
              </a:rPr>
              <a:t>https://www.kaggle.com/crawford/emnist#emnist-balanced-test.csv</a:t>
            </a:r>
            <a:endParaRPr sz="1700"/>
          </a:p>
        </p:txBody>
      </p:sp>
      <p:sp>
        <p:nvSpPr>
          <p:cNvPr id="200" name="Google Shape;200;g775b4d1801_2_7"/>
          <p:cNvSpPr txBox="1"/>
          <p:nvPr/>
        </p:nvSpPr>
        <p:spPr>
          <a:xfrm>
            <a:off x="239425" y="1453738"/>
            <a:ext cx="3176400" cy="29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Train Dataset</a:t>
            </a:r>
            <a:endParaRPr b="1"/>
          </a:p>
        </p:txBody>
      </p:sp>
      <p:pic>
        <p:nvPicPr>
          <p:cNvPr id="201" name="Google Shape;201;g775b4d1801_2_7"/>
          <p:cNvPicPr preferRelativeResize="0"/>
          <p:nvPr/>
        </p:nvPicPr>
        <p:blipFill>
          <a:blip r:embed="rId5">
            <a:alphaModFix/>
          </a:blip>
          <a:stretch>
            <a:fillRect/>
          </a:stretch>
        </p:blipFill>
        <p:spPr>
          <a:xfrm>
            <a:off x="5069675" y="1940882"/>
            <a:ext cx="3766576" cy="2285718"/>
          </a:xfrm>
          <a:prstGeom prst="rect">
            <a:avLst/>
          </a:prstGeom>
          <a:noFill/>
          <a:ln>
            <a:noFill/>
          </a:ln>
        </p:spPr>
      </p:pic>
      <p:sp>
        <p:nvSpPr>
          <p:cNvPr id="202" name="Google Shape;202;g775b4d1801_2_7"/>
          <p:cNvSpPr txBox="1"/>
          <p:nvPr/>
        </p:nvSpPr>
        <p:spPr>
          <a:xfrm>
            <a:off x="5069675" y="1426450"/>
            <a:ext cx="3176400" cy="29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Test Dataset</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
          <p:cNvSpPr txBox="1">
            <a:spLocks noGrp="1"/>
          </p:cNvSpPr>
          <p:nvPr>
            <p:ph type="body" idx="1"/>
          </p:nvPr>
        </p:nvSpPr>
        <p:spPr>
          <a:xfrm>
            <a:off x="227013" y="813663"/>
            <a:ext cx="8691562" cy="3966493"/>
          </a:xfrm>
          <a:prstGeom prst="rect">
            <a:avLst/>
          </a:prstGeom>
          <a:noFill/>
          <a:ln>
            <a:noFill/>
          </a:ln>
        </p:spPr>
        <p:txBody>
          <a:bodyPr spcFirstLastPara="1" wrap="square" lIns="68575" tIns="34275" rIns="68575" bIns="34275" anchor="t" anchorCtr="0">
            <a:noAutofit/>
          </a:bodyPr>
          <a:lstStyle/>
          <a:p>
            <a:pPr marL="457200" lvl="0" indent="-342900" algn="l" rtl="0">
              <a:lnSpc>
                <a:spcPct val="150000"/>
              </a:lnSpc>
              <a:spcBef>
                <a:spcPts val="100"/>
              </a:spcBef>
              <a:spcAft>
                <a:spcPts val="0"/>
              </a:spcAft>
              <a:buSzPts val="1800"/>
              <a:buFont typeface="Trebuchet MS"/>
              <a:buChar char="❖"/>
            </a:pPr>
            <a:r>
              <a:rPr lang="en" sz="1800"/>
              <a:t>P</a:t>
            </a:r>
            <a:r>
              <a:rPr lang="en" sz="1800">
                <a:latin typeface="Arial"/>
                <a:ea typeface="Arial"/>
                <a:cs typeface="Arial"/>
                <a:sym typeface="Arial"/>
              </a:rPr>
              <a:t>andas </a:t>
            </a:r>
            <a:endParaRPr sz="1800"/>
          </a:p>
          <a:p>
            <a:pPr marL="457200" lvl="0" indent="-342900" algn="l" rtl="0">
              <a:lnSpc>
                <a:spcPct val="150000"/>
              </a:lnSpc>
              <a:spcBef>
                <a:spcPts val="100"/>
              </a:spcBef>
              <a:spcAft>
                <a:spcPts val="0"/>
              </a:spcAft>
              <a:buSzPts val="1800"/>
              <a:buFont typeface="Trebuchet MS"/>
              <a:buChar char="❖"/>
            </a:pPr>
            <a:r>
              <a:rPr lang="en" sz="1800"/>
              <a:t>M</a:t>
            </a:r>
            <a:r>
              <a:rPr lang="en" sz="1800">
                <a:latin typeface="Arial"/>
                <a:ea typeface="Arial"/>
                <a:cs typeface="Arial"/>
                <a:sym typeface="Arial"/>
              </a:rPr>
              <a:t>atplotlib</a:t>
            </a:r>
            <a:endParaRPr sz="1800">
              <a:latin typeface="Arial"/>
              <a:ea typeface="Arial"/>
              <a:cs typeface="Arial"/>
              <a:sym typeface="Arial"/>
            </a:endParaRPr>
          </a:p>
          <a:p>
            <a:pPr marL="457200" lvl="0" indent="-342900" algn="l" rtl="0">
              <a:lnSpc>
                <a:spcPct val="150000"/>
              </a:lnSpc>
              <a:spcBef>
                <a:spcPts val="100"/>
              </a:spcBef>
              <a:spcAft>
                <a:spcPts val="0"/>
              </a:spcAft>
              <a:buSzPts val="1800"/>
              <a:buFont typeface="Trebuchet MS"/>
              <a:buChar char="❖"/>
            </a:pPr>
            <a:r>
              <a:rPr lang="en" sz="1800"/>
              <a:t>N</a:t>
            </a:r>
            <a:r>
              <a:rPr lang="en" sz="1800">
                <a:latin typeface="Arial"/>
                <a:ea typeface="Arial"/>
                <a:cs typeface="Arial"/>
                <a:sym typeface="Arial"/>
              </a:rPr>
              <a:t>umpy</a:t>
            </a:r>
            <a:endParaRPr/>
          </a:p>
          <a:p>
            <a:pPr marL="457200" lvl="0" indent="-342900" algn="l" rtl="0">
              <a:lnSpc>
                <a:spcPct val="150000"/>
              </a:lnSpc>
              <a:spcBef>
                <a:spcPts val="100"/>
              </a:spcBef>
              <a:spcAft>
                <a:spcPts val="0"/>
              </a:spcAft>
              <a:buSzPts val="1800"/>
              <a:buFont typeface="Trebuchet MS"/>
              <a:buChar char="❖"/>
            </a:pPr>
            <a:r>
              <a:rPr lang="en" sz="1800"/>
              <a:t>U</a:t>
            </a:r>
            <a:r>
              <a:rPr lang="en" sz="1800">
                <a:latin typeface="Arial"/>
                <a:ea typeface="Arial"/>
                <a:cs typeface="Arial"/>
                <a:sym typeface="Arial"/>
              </a:rPr>
              <a:t>tils</a:t>
            </a:r>
            <a:endParaRPr sz="1800">
              <a:latin typeface="Arial"/>
              <a:ea typeface="Arial"/>
              <a:cs typeface="Arial"/>
              <a:sym typeface="Arial"/>
            </a:endParaRPr>
          </a:p>
          <a:p>
            <a:pPr marL="457200" lvl="0" indent="-342900" algn="l" rtl="0">
              <a:lnSpc>
                <a:spcPct val="150000"/>
              </a:lnSpc>
              <a:spcBef>
                <a:spcPts val="100"/>
              </a:spcBef>
              <a:spcAft>
                <a:spcPts val="0"/>
              </a:spcAft>
              <a:buSzPts val="1800"/>
              <a:buFont typeface="Trebuchet MS"/>
              <a:buChar char="❖"/>
            </a:pPr>
            <a:r>
              <a:rPr lang="en" sz="1800"/>
              <a:t>T</a:t>
            </a:r>
            <a:r>
              <a:rPr lang="en" sz="1800">
                <a:latin typeface="Arial"/>
                <a:ea typeface="Arial"/>
                <a:cs typeface="Arial"/>
                <a:sym typeface="Arial"/>
              </a:rPr>
              <a:t>ensorflow</a:t>
            </a:r>
            <a:endParaRPr sz="1800">
              <a:latin typeface="Arial"/>
              <a:ea typeface="Arial"/>
              <a:cs typeface="Arial"/>
              <a:sym typeface="Arial"/>
            </a:endParaRPr>
          </a:p>
          <a:p>
            <a:pPr marL="457200" lvl="0" indent="-342900" algn="l" rtl="0">
              <a:lnSpc>
                <a:spcPct val="150000"/>
              </a:lnSpc>
              <a:spcBef>
                <a:spcPts val="100"/>
              </a:spcBef>
              <a:spcAft>
                <a:spcPts val="0"/>
              </a:spcAft>
              <a:buSzPts val="1800"/>
              <a:buFont typeface="Trebuchet MS"/>
              <a:buChar char="❖"/>
            </a:pPr>
            <a:r>
              <a:rPr lang="en" sz="1800"/>
              <a:t>T</a:t>
            </a:r>
            <a:r>
              <a:rPr lang="en" sz="1800">
                <a:latin typeface="Arial"/>
                <a:ea typeface="Arial"/>
                <a:cs typeface="Arial"/>
                <a:sym typeface="Arial"/>
              </a:rPr>
              <a:t>ensorflow.keras </a:t>
            </a:r>
            <a:endParaRPr sz="1800"/>
          </a:p>
          <a:p>
            <a:pPr marL="457200" lvl="0" indent="-342900" algn="l" rtl="0">
              <a:lnSpc>
                <a:spcPct val="150000"/>
              </a:lnSpc>
              <a:spcBef>
                <a:spcPts val="100"/>
              </a:spcBef>
              <a:spcAft>
                <a:spcPts val="0"/>
              </a:spcAft>
              <a:buSzPts val="1800"/>
              <a:buFont typeface="Trebuchet MS"/>
              <a:buChar char="❖"/>
            </a:pPr>
            <a:r>
              <a:rPr lang="en" sz="1800">
                <a:latin typeface="Arial"/>
                <a:ea typeface="Arial"/>
                <a:cs typeface="Arial"/>
                <a:sym typeface="Arial"/>
              </a:rPr>
              <a:t>PIL (Python Imagin</a:t>
            </a:r>
            <a:r>
              <a:rPr lang="en" sz="1800"/>
              <a:t>g Library)</a:t>
            </a:r>
            <a:endParaRPr sz="1800">
              <a:latin typeface="Arial"/>
              <a:ea typeface="Arial"/>
              <a:cs typeface="Arial"/>
              <a:sym typeface="Arial"/>
            </a:endParaRPr>
          </a:p>
          <a:p>
            <a:pPr marL="457200" lvl="0" indent="-342900" algn="l" rtl="0">
              <a:lnSpc>
                <a:spcPct val="150000"/>
              </a:lnSpc>
              <a:spcBef>
                <a:spcPts val="100"/>
              </a:spcBef>
              <a:spcAft>
                <a:spcPts val="0"/>
              </a:spcAft>
              <a:buSzPts val="1800"/>
              <a:buFont typeface="Trebuchet MS"/>
              <a:buChar char="❖"/>
            </a:pPr>
            <a:r>
              <a:rPr lang="en" sz="1800"/>
              <a:t>CSV (to import any CSV format data)</a:t>
            </a:r>
            <a:endParaRPr sz="1800"/>
          </a:p>
          <a:p>
            <a:pPr marL="457200" lvl="0" indent="-342900" algn="l" rtl="0">
              <a:lnSpc>
                <a:spcPct val="150000"/>
              </a:lnSpc>
              <a:spcBef>
                <a:spcPts val="100"/>
              </a:spcBef>
              <a:spcAft>
                <a:spcPts val="0"/>
              </a:spcAft>
              <a:buSzPts val="1800"/>
              <a:buChar char="❖"/>
            </a:pPr>
            <a:r>
              <a:rPr lang="en" sz="1800"/>
              <a:t>Sys (to import System Specific parameters and functions)</a:t>
            </a:r>
            <a:endParaRPr sz="1800"/>
          </a:p>
        </p:txBody>
      </p:sp>
      <p:sp>
        <p:nvSpPr>
          <p:cNvPr id="208" name="Google Shape;208;p5"/>
          <p:cNvSpPr txBox="1">
            <a:spLocks noGrp="1"/>
          </p:cNvSpPr>
          <p:nvPr>
            <p:ph type="title"/>
          </p:nvPr>
        </p:nvSpPr>
        <p:spPr>
          <a:xfrm>
            <a:off x="227013" y="313766"/>
            <a:ext cx="7303340" cy="401897"/>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2300"/>
              <a:buFont typeface="Arial"/>
              <a:buNone/>
            </a:pPr>
            <a:r>
              <a:rPr lang="en"/>
              <a:t>List of Packages</a:t>
            </a:r>
            <a:endParaRPr/>
          </a:p>
        </p:txBody>
      </p:sp>
      <p:pic>
        <p:nvPicPr>
          <p:cNvPr id="209" name="Google Shape;209;p5"/>
          <p:cNvPicPr preferRelativeResize="0"/>
          <p:nvPr/>
        </p:nvPicPr>
        <p:blipFill rotWithShape="1">
          <a:blip r:embed="rId3">
            <a:alphaModFix/>
          </a:blip>
          <a:srcRect l="16687"/>
          <a:stretch/>
        </p:blipFill>
        <p:spPr>
          <a:xfrm>
            <a:off x="4066650" y="418525"/>
            <a:ext cx="4168026" cy="326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6"/>
          <p:cNvSpPr txBox="1">
            <a:spLocks noGrp="1"/>
          </p:cNvSpPr>
          <p:nvPr>
            <p:ph type="body" idx="1"/>
          </p:nvPr>
        </p:nvSpPr>
        <p:spPr>
          <a:xfrm>
            <a:off x="286498" y="891989"/>
            <a:ext cx="8691600" cy="1173300"/>
          </a:xfrm>
          <a:prstGeom prst="rect">
            <a:avLst/>
          </a:prstGeom>
          <a:noFill/>
          <a:ln>
            <a:noFill/>
          </a:ln>
        </p:spPr>
        <p:txBody>
          <a:bodyPr spcFirstLastPara="1" wrap="square" lIns="68575" tIns="34275" rIns="68575" bIns="34275" anchor="t" anchorCtr="0">
            <a:noAutofit/>
          </a:bodyPr>
          <a:lstStyle/>
          <a:p>
            <a:pPr marL="457200" lvl="0" indent="-342900" algn="l" rtl="0">
              <a:lnSpc>
                <a:spcPct val="200000"/>
              </a:lnSpc>
              <a:spcBef>
                <a:spcPts val="100"/>
              </a:spcBef>
              <a:spcAft>
                <a:spcPts val="0"/>
              </a:spcAft>
              <a:buSzPts val="1800"/>
              <a:buFont typeface="Trebuchet MS"/>
              <a:buChar char="❖"/>
            </a:pPr>
            <a:r>
              <a:rPr lang="en" sz="1800">
                <a:latin typeface="Trebuchet MS"/>
                <a:ea typeface="Trebuchet MS"/>
                <a:cs typeface="Trebuchet MS"/>
                <a:sym typeface="Trebuchet MS"/>
              </a:rPr>
              <a:t>Classify the data into Training and Test data set</a:t>
            </a:r>
            <a:endParaRPr/>
          </a:p>
          <a:p>
            <a:pPr marL="457200" lvl="0" indent="-342900" algn="l" rtl="0">
              <a:lnSpc>
                <a:spcPct val="200000"/>
              </a:lnSpc>
              <a:spcBef>
                <a:spcPts val="100"/>
              </a:spcBef>
              <a:spcAft>
                <a:spcPts val="0"/>
              </a:spcAft>
              <a:buSzPts val="1800"/>
              <a:buFont typeface="Trebuchet MS"/>
              <a:buChar char="❖"/>
            </a:pPr>
            <a:r>
              <a:rPr lang="en" sz="1800">
                <a:latin typeface="Trebuchet MS"/>
                <a:ea typeface="Trebuchet MS"/>
                <a:cs typeface="Trebuchet MS"/>
                <a:sym typeface="Trebuchet MS"/>
              </a:rPr>
              <a:t>Map the ASCII values</a:t>
            </a:r>
            <a:endParaRPr sz="1800">
              <a:latin typeface="Trebuchet MS"/>
              <a:ea typeface="Trebuchet MS"/>
              <a:cs typeface="Trebuchet MS"/>
              <a:sym typeface="Trebuchet MS"/>
            </a:endParaRPr>
          </a:p>
          <a:p>
            <a:pPr marL="457200" lvl="0" indent="-342900" algn="l" rtl="0">
              <a:lnSpc>
                <a:spcPct val="200000"/>
              </a:lnSpc>
              <a:spcBef>
                <a:spcPts val="100"/>
              </a:spcBef>
              <a:spcAft>
                <a:spcPts val="0"/>
              </a:spcAft>
              <a:buSzPts val="1800"/>
              <a:buFont typeface="Trebuchet MS"/>
              <a:buChar char="❖"/>
            </a:pPr>
            <a:r>
              <a:rPr lang="en" sz="1800">
                <a:latin typeface="Trebuchet MS"/>
                <a:ea typeface="Trebuchet MS"/>
                <a:cs typeface="Trebuchet MS"/>
                <a:sym typeface="Trebuchet MS"/>
              </a:rPr>
              <a:t>Create a Model</a:t>
            </a:r>
            <a:endParaRPr sz="1800">
              <a:latin typeface="Trebuchet MS"/>
              <a:ea typeface="Trebuchet MS"/>
              <a:cs typeface="Trebuchet MS"/>
              <a:sym typeface="Trebuchet MS"/>
            </a:endParaRPr>
          </a:p>
        </p:txBody>
      </p:sp>
      <p:sp>
        <p:nvSpPr>
          <p:cNvPr id="215" name="Google Shape;215;p6"/>
          <p:cNvSpPr txBox="1">
            <a:spLocks noGrp="1"/>
          </p:cNvSpPr>
          <p:nvPr>
            <p:ph type="title"/>
          </p:nvPr>
        </p:nvSpPr>
        <p:spPr>
          <a:xfrm>
            <a:off x="227013" y="313766"/>
            <a:ext cx="7303200" cy="4020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2300"/>
              <a:buNone/>
            </a:pPr>
            <a:r>
              <a:rPr lang="en"/>
              <a:t>Data Classification</a:t>
            </a:r>
            <a:endParaRPr/>
          </a:p>
        </p:txBody>
      </p:sp>
      <p:pic>
        <p:nvPicPr>
          <p:cNvPr id="216" name="Google Shape;216;p6"/>
          <p:cNvPicPr preferRelativeResize="0"/>
          <p:nvPr/>
        </p:nvPicPr>
        <p:blipFill>
          <a:blip r:embed="rId3">
            <a:alphaModFix/>
          </a:blip>
          <a:stretch>
            <a:fillRect/>
          </a:stretch>
        </p:blipFill>
        <p:spPr>
          <a:xfrm>
            <a:off x="4398025" y="1430651"/>
            <a:ext cx="4647450" cy="3104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7"/>
          <p:cNvSpPr txBox="1">
            <a:spLocks noGrp="1"/>
          </p:cNvSpPr>
          <p:nvPr>
            <p:ph type="title"/>
          </p:nvPr>
        </p:nvSpPr>
        <p:spPr>
          <a:xfrm>
            <a:off x="379413" y="389966"/>
            <a:ext cx="7303200" cy="4020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a:t>Data Pre-Processing:</a:t>
            </a:r>
            <a:endParaRPr sz="2000"/>
          </a:p>
          <a:p>
            <a:pPr marL="0" lvl="0" indent="0" algn="l" rtl="0">
              <a:lnSpc>
                <a:spcPct val="100000"/>
              </a:lnSpc>
              <a:spcBef>
                <a:spcPts val="0"/>
              </a:spcBef>
              <a:spcAft>
                <a:spcPts val="0"/>
              </a:spcAft>
              <a:buSzPts val="2300"/>
              <a:buNone/>
            </a:pPr>
            <a:endParaRPr/>
          </a:p>
        </p:txBody>
      </p:sp>
      <p:pic>
        <p:nvPicPr>
          <p:cNvPr id="222" name="Google Shape;222;p7"/>
          <p:cNvPicPr preferRelativeResize="0"/>
          <p:nvPr/>
        </p:nvPicPr>
        <p:blipFill rotWithShape="1">
          <a:blip r:embed="rId3">
            <a:alphaModFix/>
          </a:blip>
          <a:srcRect/>
          <a:stretch/>
        </p:blipFill>
        <p:spPr>
          <a:xfrm>
            <a:off x="401444" y="1003611"/>
            <a:ext cx="3932663" cy="2066692"/>
          </a:xfrm>
          <a:prstGeom prst="rect">
            <a:avLst/>
          </a:prstGeom>
          <a:noFill/>
          <a:ln>
            <a:noFill/>
          </a:ln>
        </p:spPr>
      </p:pic>
      <p:sp>
        <p:nvSpPr>
          <p:cNvPr id="223" name="Google Shape;223;p7"/>
          <p:cNvSpPr txBox="1"/>
          <p:nvPr/>
        </p:nvSpPr>
        <p:spPr>
          <a:xfrm>
            <a:off x="460917" y="3419707"/>
            <a:ext cx="38731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Trebuchet MS"/>
                <a:ea typeface="Trebuchet MS"/>
                <a:cs typeface="Trebuchet MS"/>
                <a:sym typeface="Trebuchet MS"/>
              </a:rPr>
              <a:t>Binary</a:t>
            </a:r>
            <a:r>
              <a:rPr lang="en" sz="1400" b="0" i="0" u="none" strike="noStrike" cap="none">
                <a:solidFill>
                  <a:srgbClr val="000000"/>
                </a:solidFill>
                <a:latin typeface="Arial"/>
                <a:ea typeface="Arial"/>
                <a:cs typeface="Arial"/>
                <a:sym typeface="Arial"/>
              </a:rPr>
              <a:t> </a:t>
            </a:r>
            <a:r>
              <a:rPr lang="en" sz="1800" b="0" i="0" u="none" strike="noStrike" cap="none">
                <a:solidFill>
                  <a:schemeClr val="dk1"/>
                </a:solidFill>
                <a:latin typeface="Trebuchet MS"/>
                <a:ea typeface="Trebuchet MS"/>
                <a:cs typeface="Trebuchet MS"/>
                <a:sym typeface="Trebuchet MS"/>
              </a:rPr>
              <a:t>conversion for ASCII Codes</a:t>
            </a:r>
            <a:endParaRPr sz="1800" b="0" i="0" u="none" strike="noStrike" cap="none">
              <a:solidFill>
                <a:schemeClr val="dk1"/>
              </a:solidFill>
              <a:latin typeface="Trebuchet MS"/>
              <a:ea typeface="Trebuchet MS"/>
              <a:cs typeface="Trebuchet MS"/>
              <a:sym typeface="Trebuchet MS"/>
            </a:endParaRPr>
          </a:p>
        </p:txBody>
      </p:sp>
      <p:pic>
        <p:nvPicPr>
          <p:cNvPr id="224" name="Google Shape;224;p7"/>
          <p:cNvPicPr preferRelativeResize="0"/>
          <p:nvPr/>
        </p:nvPicPr>
        <p:blipFill rotWithShape="1">
          <a:blip r:embed="rId4">
            <a:alphaModFix/>
          </a:blip>
          <a:srcRect/>
          <a:stretch/>
        </p:blipFill>
        <p:spPr>
          <a:xfrm>
            <a:off x="5062653" y="949922"/>
            <a:ext cx="2692206" cy="2235629"/>
          </a:xfrm>
          <a:prstGeom prst="rect">
            <a:avLst/>
          </a:prstGeom>
          <a:noFill/>
          <a:ln>
            <a:noFill/>
          </a:ln>
        </p:spPr>
      </p:pic>
      <p:sp>
        <p:nvSpPr>
          <p:cNvPr id="225" name="Google Shape;225;p7"/>
          <p:cNvSpPr txBox="1"/>
          <p:nvPr/>
        </p:nvSpPr>
        <p:spPr>
          <a:xfrm>
            <a:off x="5114693" y="3471746"/>
            <a:ext cx="29141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dk1"/>
                </a:solidFill>
                <a:latin typeface="Trebuchet MS"/>
                <a:ea typeface="Trebuchet MS"/>
                <a:cs typeface="Trebuchet MS"/>
                <a:sym typeface="Trebuchet MS"/>
              </a:rPr>
              <a:t>Desired</a:t>
            </a:r>
            <a:r>
              <a:rPr lang="en" sz="1400" b="0" i="0" u="none" strike="noStrike" cap="none">
                <a:solidFill>
                  <a:srgbClr val="000000"/>
                </a:solidFill>
                <a:latin typeface="Arial"/>
                <a:ea typeface="Arial"/>
                <a:cs typeface="Arial"/>
                <a:sym typeface="Arial"/>
              </a:rPr>
              <a:t> </a:t>
            </a:r>
            <a:r>
              <a:rPr lang="en" sz="1800" b="0" i="0" u="none" strike="noStrike" cap="none">
                <a:solidFill>
                  <a:schemeClr val="dk1"/>
                </a:solidFill>
                <a:latin typeface="Trebuchet MS"/>
                <a:ea typeface="Trebuchet MS"/>
                <a:cs typeface="Trebuchet MS"/>
                <a:sym typeface="Trebuchet MS"/>
              </a:rPr>
              <a:t>ASCII mapping file</a:t>
            </a: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775b4d1801_4_0"/>
          <p:cNvSpPr txBox="1">
            <a:spLocks noGrp="1"/>
          </p:cNvSpPr>
          <p:nvPr>
            <p:ph type="title"/>
          </p:nvPr>
        </p:nvSpPr>
        <p:spPr>
          <a:xfrm>
            <a:off x="74613" y="694766"/>
            <a:ext cx="7303200" cy="4020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000"/>
              <a:t>Data Mapping:</a:t>
            </a:r>
            <a:endParaRPr sz="2000"/>
          </a:p>
        </p:txBody>
      </p:sp>
      <p:pic>
        <p:nvPicPr>
          <p:cNvPr id="231" name="Google Shape;231;g775b4d1801_4_0"/>
          <p:cNvPicPr preferRelativeResize="0"/>
          <p:nvPr/>
        </p:nvPicPr>
        <p:blipFill>
          <a:blip r:embed="rId3">
            <a:alphaModFix/>
          </a:blip>
          <a:stretch>
            <a:fillRect/>
          </a:stretch>
        </p:blipFill>
        <p:spPr>
          <a:xfrm>
            <a:off x="152400" y="1292025"/>
            <a:ext cx="8627175" cy="3133725"/>
          </a:xfrm>
          <a:prstGeom prst="rect">
            <a:avLst/>
          </a:prstGeom>
          <a:noFill/>
          <a:ln>
            <a:noFill/>
          </a:ln>
        </p:spPr>
      </p:pic>
    </p:spTree>
  </p:cSld>
  <p:clrMapOvr>
    <a:masterClrMapping/>
  </p:clrMapOvr>
</p:sld>
</file>

<file path=ppt/theme/theme1.xml><?xml version="1.0" encoding="utf-8"?>
<a:theme xmlns:a="http://schemas.openxmlformats.org/drawingml/2006/main"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444</Words>
  <Application>Microsoft Macintosh PowerPoint</Application>
  <PresentationFormat>On-screen Show (16:9)</PresentationFormat>
  <Paragraphs>86</Paragraphs>
  <Slides>20</Slides>
  <Notes>20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Calibri</vt:lpstr>
      <vt:lpstr>Arial</vt:lpstr>
      <vt:lpstr>Trebuchet MS</vt:lpstr>
      <vt:lpstr>Century Gothic</vt:lpstr>
      <vt:lpstr>Cover Slides</vt:lpstr>
      <vt:lpstr>Content - No Photos</vt:lpstr>
      <vt:lpstr>Closing Slide</vt:lpstr>
      <vt:lpstr>PowerPoint Presentation</vt:lpstr>
      <vt:lpstr>AGENDA:</vt:lpstr>
      <vt:lpstr>Problem Statement </vt:lpstr>
      <vt:lpstr>Overview</vt:lpstr>
      <vt:lpstr>Identification of Datasets</vt:lpstr>
      <vt:lpstr>List of Packages</vt:lpstr>
      <vt:lpstr>Data Classification</vt:lpstr>
      <vt:lpstr>Data Pre-Processing: </vt:lpstr>
      <vt:lpstr>Data Mapping:</vt:lpstr>
      <vt:lpstr>Singular Image:</vt:lpstr>
      <vt:lpstr>Transpose the matrix of pixels into its correct position </vt:lpstr>
      <vt:lpstr>Checking with few Train data   </vt:lpstr>
      <vt:lpstr>Few Train data images   </vt:lpstr>
      <vt:lpstr>PowerPoint Presentation</vt:lpstr>
      <vt:lpstr>PowerPoint Presentation</vt:lpstr>
      <vt:lpstr>Project Implementation</vt:lpstr>
      <vt:lpstr>PowerPoint Presentation</vt:lpstr>
      <vt:lpstr>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Srinath Reddy Adla</dc:creator>
  <cp:lastModifiedBy>Vinoth Kolluru</cp:lastModifiedBy>
  <cp:revision>1</cp:revision>
  <dcterms:modified xsi:type="dcterms:W3CDTF">2020-12-19T06:10:13Z</dcterms:modified>
</cp:coreProperties>
</file>