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9aad4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9aad4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9aad45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9aad45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9aad45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9aad45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9aad45e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29aad45e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9aad45e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9aad45e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9aad45ed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29aad45ed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BIA660 Web Mining Final Project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LaForgia &amp; Vinoth Kolluru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Deciding whether or not a Magic Card can positively contribute to Card Advantage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613100"/>
            <a:ext cx="85206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Magic the Gathering is a Card Game played the world over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game players build their own decks to combat opponents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important part of the game theory is card advantage, where each card you play should have a tangible effect on the board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game also uses certain keywords and phrases to denote the types of effects certain cards have when they are played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Our Project	</a:t>
            </a:r>
            <a:endParaRPr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goal of our project is to be able to predict if using certain would have a beneficial effect if played when added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do this we have three steps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have a scraper access a database of all cards (scryfall) and use their random card feature to get a large random sample of different card texts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 then run a sentiment analysis on the data we do have based on a positive word list and a negative word list. Cards with predominately positive words are labeled with a 1, negative words and neither words are labeled with a 0</a:t>
            </a:r>
            <a:endParaRPr sz="14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positive and negative word list can be manually updated to change what type of deck you are trying to build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We then pass the sentiment analyzed list of the cards to a neural network which splits our data into a test train set and predicts what the sentiment of the test set should be with ~88% accuracy with a data set of ~8000 scraped cards.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 use case for this project would be later it could be expanded to improve a players deckbuilding decisions to suggest </a:t>
            </a:r>
            <a:r>
              <a:rPr lang="en" sz="1500"/>
              <a:t>synergistic</a:t>
            </a:r>
            <a:r>
              <a:rPr lang="en" sz="1500"/>
              <a:t> cards for their deck based on  a list of cards they’ve already added plus cards in their collection</a:t>
            </a:r>
            <a:endParaRPr sz="15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Our Project Pt. 2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Running the code is relatively simple.  Simply navigate your terminal to the directory where the program is stored and run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&gt; python 3 main.py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Some key things is to make sure the the text files trainingCards.txt and glove.42B.300d.txt is contained in the directory</a:t>
            </a:r>
            <a:endParaRPr sz="2000"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How to Run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Other Features</a:t>
            </a:r>
            <a:endParaRPr sz="33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126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updating the negative and positive word list you can try and fine more cards that are fit with in a certain theme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example if you want to make an instant only deck, you can update the positive word file to only contain the word ‘instant’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you want to refresh the data to train off of you can run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python3 main.py [number]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will delete the old trainingCards.txt and rerun the scraper for the number of cards you want in the 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n" sz="1200" u="sng"/>
              <a:t>NOTE: This takes a very long time and there is no way return trainingCards.txt to its previous state</a:t>
            </a:r>
            <a:endParaRPr b="1" i="1" sz="12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you want to expand trainingCards.txt you can run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Python3 main.py [number] scrapeMore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will run the scraper for the number of times you specified in the parameter and will append it to the end of the currently existing trainingCards.txt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