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1586423"/>
            <a:ext cx="6256736" cy="2550877"/>
          </a:xfrm>
        </p:spPr>
        <p:txBody>
          <a:bodyPr/>
          <a:lstStyle/>
          <a:p>
            <a:r>
              <a:rPr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DataSpark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Illuminating Insights for Global Electronics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237884"/>
            <a:ext cx="5917679" cy="861420"/>
          </a:xfrm>
        </p:spPr>
        <p:txBody>
          <a:bodyPr>
            <a:normAutofit/>
          </a:bodyPr>
          <a:lstStyle/>
          <a:p>
            <a:r>
              <a:rPr sz="2800" b="1" dirty="0">
                <a:latin typeface="Cambria" panose="02040503050406030204" pitchFamily="18" charset="0"/>
                <a:ea typeface="Cambria" panose="02040503050406030204" pitchFamily="18" charset="0"/>
              </a:rPr>
              <a:t>Power BI Analysis - </a:t>
            </a:r>
            <a:r>
              <a:rPr lang="en-IN" sz="28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Vinoth</a:t>
            </a:r>
            <a:r>
              <a:rPr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Kumar</a:t>
            </a:r>
            <a:endParaRPr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36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Distribution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Highest customer base in USA, followed by UK and Germany.</a:t>
            </a:r>
          </a:p>
          <a:p>
            <a:r>
              <a:t>Launch loyalty programs and localized campaigns.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Focus on high-performing regions.</a:t>
            </a:r>
          </a:p>
          <a:p>
            <a:r>
              <a:rPr dirty="0"/>
              <a:t>✅ Promote low-performing products selectively.</a:t>
            </a:r>
          </a:p>
          <a:p>
            <a:r>
              <a:rPr dirty="0"/>
              <a:t>✅ Personalize offers by region and gender.</a:t>
            </a:r>
          </a:p>
          <a:p>
            <a:r>
              <a:rPr dirty="0"/>
              <a:t>✅ Expand winning brands.</a:t>
            </a:r>
          </a:p>
          <a:p>
            <a:r>
              <a:rPr dirty="0"/>
              <a:t>✅ Reevaluate </a:t>
            </a:r>
            <a:r>
              <a:rPr dirty="0" smtClean="0"/>
              <a:t>post-201</a:t>
            </a:r>
            <a:r>
              <a:rPr lang="en-IN" dirty="0" smtClean="0"/>
              <a:t>9</a:t>
            </a:r>
            <a:r>
              <a:rPr dirty="0" smtClean="0"/>
              <a:t> </a:t>
            </a:r>
            <a:r>
              <a:rPr dirty="0"/>
              <a:t>decline strategy.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Analysis shows areas of strength and growth opportunities.</a:t>
            </a:r>
          </a:p>
          <a:p>
            <a:r>
              <a:t>Implementing strategies can enhance sales and customer retention.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global electronics sales and derive actionable insights.</a:t>
            </a:r>
          </a:p>
          <a:p>
            <a:r>
              <a:t>Scope: Sales performance across countries, categories, gender, and brands.</a:t>
            </a:r>
          </a:p>
          <a:p>
            <a:r>
              <a:t>Data Source: Cleaned datasets on customers, products, sales, and stores.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💰 Total Sales: </a:t>
            </a:r>
            <a:r>
              <a:rPr lang="en-IN" dirty="0" smtClean="0"/>
              <a:t>$</a:t>
            </a:r>
            <a:r>
              <a:rPr dirty="0" smtClean="0"/>
              <a:t>178K</a:t>
            </a:r>
            <a:r>
              <a:rPr lang="en-IN" dirty="0" smtClean="0"/>
              <a:t> </a:t>
            </a:r>
            <a:r>
              <a:rPr dirty="0" smtClean="0"/>
              <a:t>sold</a:t>
            </a:r>
            <a:endParaRPr dirty="0"/>
          </a:p>
          <a:p>
            <a:r>
              <a:rPr dirty="0"/>
              <a:t>👥 Total Customers: 15.27K</a:t>
            </a:r>
          </a:p>
          <a:p>
            <a:r>
              <a:rPr dirty="0"/>
              <a:t>📈 Peak Sales Year: </a:t>
            </a:r>
            <a:r>
              <a:rPr dirty="0" smtClean="0"/>
              <a:t>201</a:t>
            </a:r>
            <a:r>
              <a:rPr lang="en-IN" dirty="0" smtClean="0"/>
              <a:t>9</a:t>
            </a:r>
            <a:r>
              <a:rPr dirty="0" smtClean="0"/>
              <a:t> </a:t>
            </a:r>
            <a:r>
              <a:rPr dirty="0" smtClean="0"/>
              <a:t>(</a:t>
            </a:r>
            <a:r>
              <a:rPr lang="en-IN" dirty="0" smtClean="0"/>
              <a:t>$</a:t>
            </a:r>
            <a:r>
              <a:rPr dirty="0" smtClean="0"/>
              <a:t>24K)</a:t>
            </a:r>
            <a:endParaRPr dirty="0"/>
          </a:p>
          <a:p>
            <a:r>
              <a:rPr dirty="0"/>
              <a:t>🌍 Top Country by Sales: United States</a:t>
            </a:r>
          </a:p>
          <a:p>
            <a:r>
              <a:rPr dirty="0" smtClean="0"/>
              <a:t>🏷 </a:t>
            </a:r>
            <a:r>
              <a:rPr dirty="0"/>
              <a:t>Top Product Subcategory: Movie DVDs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Year (2016–2021)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Highest sales recorded in </a:t>
            </a:r>
            <a:r>
              <a:rPr dirty="0" smtClean="0"/>
              <a:t>201</a:t>
            </a:r>
            <a:r>
              <a:rPr lang="en-IN" dirty="0" smtClean="0"/>
              <a:t>9</a:t>
            </a:r>
            <a:r>
              <a:rPr dirty="0" smtClean="0"/>
              <a:t> </a:t>
            </a:r>
            <a:r>
              <a:rPr dirty="0"/>
              <a:t>with </a:t>
            </a:r>
            <a:r>
              <a:rPr lang="en-IN" dirty="0" smtClean="0"/>
              <a:t>$</a:t>
            </a:r>
            <a:r>
              <a:rPr dirty="0" smtClean="0"/>
              <a:t>24K</a:t>
            </a:r>
            <a:endParaRPr dirty="0"/>
          </a:p>
          <a:p>
            <a:r>
              <a:rPr dirty="0"/>
              <a:t>Consistent decline in sales after </a:t>
            </a:r>
            <a:r>
              <a:rPr dirty="0" smtClean="0"/>
              <a:t>201</a:t>
            </a:r>
            <a:r>
              <a:rPr lang="en-IN" dirty="0" smtClean="0"/>
              <a:t>9</a:t>
            </a:r>
            <a:r>
              <a:rPr dirty="0" smtClean="0"/>
              <a:t>.</a:t>
            </a:r>
            <a:endParaRPr dirty="0"/>
          </a:p>
          <a:p>
            <a:r>
              <a:rPr dirty="0"/>
              <a:t>Recommendation: Reassess product and market strategies </a:t>
            </a:r>
            <a:r>
              <a:rPr dirty="0" smtClean="0"/>
              <a:t>post-201</a:t>
            </a:r>
            <a:r>
              <a:rPr lang="en-IN" dirty="0" smtClean="0"/>
              <a:t>9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Category &amp; Subcategory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Top Categories: Movie DVDs, Desktops, Bluetooth Headsets.</a:t>
            </a:r>
          </a:p>
          <a:p>
            <a:r>
              <a:rPr dirty="0"/>
              <a:t>Low-performing: </a:t>
            </a:r>
            <a:r>
              <a:rPr lang="en-IN" dirty="0" smtClean="0"/>
              <a:t>Air Conditioners, Washers and Dryers, and Lamps</a:t>
            </a:r>
            <a:r>
              <a:rPr dirty="0" smtClean="0"/>
              <a:t>.</a:t>
            </a:r>
            <a:endParaRPr dirty="0"/>
          </a:p>
          <a:p>
            <a:r>
              <a:rPr dirty="0"/>
              <a:t>Suggestion: Optimize product portfolio based on sales.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 Sales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Top Performing States: </a:t>
            </a:r>
            <a:r>
              <a:rPr lang="en-IN" dirty="0" smtClean="0"/>
              <a:t>California, Texas and Ontario</a:t>
            </a:r>
            <a:r>
              <a:rPr dirty="0" smtClean="0"/>
              <a:t>.</a:t>
            </a:r>
            <a:endParaRPr dirty="0"/>
          </a:p>
          <a:p>
            <a:r>
              <a:rPr dirty="0"/>
              <a:t>Top Cities: </a:t>
            </a:r>
            <a:r>
              <a:rPr lang="en-IN" dirty="0" smtClean="0"/>
              <a:t>Toronto, Los Angeles and New York</a:t>
            </a:r>
            <a:r>
              <a:rPr dirty="0" smtClean="0"/>
              <a:t>.</a:t>
            </a:r>
            <a:endParaRPr dirty="0"/>
          </a:p>
          <a:p>
            <a:r>
              <a:rPr dirty="0"/>
              <a:t>Strategy: Focus promotions and expansions in these regions.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Country-Level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USA contributes over 50% of total sales.</a:t>
            </a:r>
          </a:p>
          <a:p>
            <a:r>
              <a:t>Other strong markets: UK, Germany, Canada.</a:t>
            </a:r>
          </a:p>
          <a:p>
            <a:r>
              <a:t>Improve logistics and customer service in these countries.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Gender-Based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almost equally split: Male (50.78%), Female (49.22%).</a:t>
            </a:r>
          </a:p>
          <a:p>
            <a:r>
              <a:t>Marketing should be gender-neutral but product-personalized.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Brand-Wise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brands: Contoso and Wide World Importers.</a:t>
            </a:r>
          </a:p>
          <a:p>
            <a:r>
              <a:t>Expand top-performing brands.</a:t>
            </a:r>
          </a:p>
          <a:p>
            <a:r>
              <a:t>Eliminate underperforming SKUs.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345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Office Theme</vt:lpstr>
      <vt:lpstr>DataSpark: Illuminating Insights for Global Electronics</vt:lpstr>
      <vt:lpstr>Executive Summary</vt:lpstr>
      <vt:lpstr>Key Highlights</vt:lpstr>
      <vt:lpstr>Sales by Year (2016–2021)</vt:lpstr>
      <vt:lpstr>Sales by Category &amp; Subcategory</vt:lpstr>
      <vt:lpstr>Geographic Sales Distribution</vt:lpstr>
      <vt:lpstr>Country-Level Analysis</vt:lpstr>
      <vt:lpstr>Gender-Based Sales</vt:lpstr>
      <vt:lpstr>Brand-Wise Performance</vt:lpstr>
      <vt:lpstr>Customer Distribution by Country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DataSpark – Illuminating Insights for Global Electronics</dc:title>
  <dc:subject/>
  <dc:creator/>
  <cp:keywords/>
  <dc:description>generated using python-pptx</dc:description>
  <cp:lastModifiedBy>ELCOT</cp:lastModifiedBy>
  <cp:revision>4</cp:revision>
  <dcterms:created xsi:type="dcterms:W3CDTF">2013-01-27T09:14:16Z</dcterms:created>
  <dcterms:modified xsi:type="dcterms:W3CDTF">2025-05-07T11:18:07Z</dcterms:modified>
  <cp:category/>
</cp:coreProperties>
</file>