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Dominos - Predictive Purchase Order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Capstone Data Science Project by Vinoth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Predict </a:t>
            </a:r>
            <a:r>
              <a:rPr dirty="0"/>
              <a:t>ingredient requirements for the next week</a:t>
            </a:r>
          </a:p>
          <a:p>
            <a:r>
              <a:rPr dirty="0" smtClean="0"/>
              <a:t>Optimize </a:t>
            </a:r>
            <a:r>
              <a:rPr dirty="0"/>
              <a:t>inventory planning for Domino's pizza chain</a:t>
            </a:r>
          </a:p>
          <a:p>
            <a:r>
              <a:rPr dirty="0" smtClean="0"/>
              <a:t>Minimize </a:t>
            </a:r>
            <a:r>
              <a:rPr dirty="0"/>
              <a:t>waste and ensure timely procurement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Load </a:t>
            </a:r>
            <a:r>
              <a:rPr dirty="0"/>
              <a:t>and clean historical sales and ingredient data</a:t>
            </a:r>
          </a:p>
          <a:p>
            <a:r>
              <a:rPr dirty="0" smtClean="0"/>
              <a:t>Perform </a:t>
            </a:r>
            <a:r>
              <a:rPr dirty="0"/>
              <a:t>time series forecasting on sales data using SARIMA</a:t>
            </a:r>
          </a:p>
          <a:p>
            <a:r>
              <a:rPr dirty="0" smtClean="0"/>
              <a:t>Map </a:t>
            </a:r>
            <a:r>
              <a:rPr dirty="0"/>
              <a:t>forecasted sales to ingredients</a:t>
            </a:r>
          </a:p>
          <a:p>
            <a:r>
              <a:rPr dirty="0" smtClean="0"/>
              <a:t>Calculate </a:t>
            </a:r>
            <a:r>
              <a:rPr dirty="0"/>
              <a:t>total quantity of each ingredient needed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Cleaned_sales_ds.csv</a:t>
            </a:r>
            <a:r>
              <a:rPr dirty="0"/>
              <a:t>: Daily pizza orders with prices, quantity, date</a:t>
            </a:r>
          </a:p>
          <a:p>
            <a:r>
              <a:rPr dirty="0" smtClean="0"/>
              <a:t>Cleaned_ingredients_ds.csv</a:t>
            </a:r>
            <a:r>
              <a:rPr dirty="0"/>
              <a:t>: Ingredients used per pizza in grams</a:t>
            </a:r>
          </a:p>
          <a:p>
            <a:r>
              <a:rPr dirty="0" smtClean="0"/>
              <a:t>Both </a:t>
            </a:r>
            <a:r>
              <a:rPr dirty="0"/>
              <a:t>datasets loaded using pandas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Converted </a:t>
            </a:r>
            <a:r>
              <a:rPr dirty="0" err="1"/>
              <a:t>order_date</a:t>
            </a:r>
            <a:r>
              <a:rPr dirty="0"/>
              <a:t> to </a:t>
            </a:r>
            <a:r>
              <a:rPr dirty="0" err="1"/>
              <a:t>datetime</a:t>
            </a:r>
            <a:r>
              <a:rPr dirty="0"/>
              <a:t> format</a:t>
            </a:r>
          </a:p>
          <a:p>
            <a:r>
              <a:rPr dirty="0" smtClean="0"/>
              <a:t>Grouped </a:t>
            </a:r>
            <a:r>
              <a:rPr dirty="0"/>
              <a:t>sales data by </a:t>
            </a:r>
            <a:r>
              <a:rPr dirty="0" err="1"/>
              <a:t>order_date</a:t>
            </a:r>
            <a:r>
              <a:rPr dirty="0"/>
              <a:t> and calculated </a:t>
            </a:r>
            <a:r>
              <a:rPr dirty="0" err="1"/>
              <a:t>total_price</a:t>
            </a:r>
            <a:r>
              <a:rPr dirty="0"/>
              <a:t> per day</a:t>
            </a:r>
          </a:p>
          <a:p>
            <a:r>
              <a:rPr dirty="0" smtClean="0"/>
              <a:t>Used </a:t>
            </a:r>
            <a:r>
              <a:rPr dirty="0" err="1"/>
              <a:t>asfreq</a:t>
            </a:r>
            <a:r>
              <a:rPr dirty="0"/>
              <a:t>('D') to fill missing dates with 0 sales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Forecasting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SARIMA </a:t>
            </a:r>
            <a:r>
              <a:rPr dirty="0"/>
              <a:t>(Seasonal ARIMA) model used</a:t>
            </a:r>
          </a:p>
          <a:p>
            <a:r>
              <a:rPr dirty="0" smtClean="0"/>
              <a:t>Trained </a:t>
            </a:r>
            <a:r>
              <a:rPr dirty="0"/>
              <a:t>on daily total pizza sales</a:t>
            </a:r>
          </a:p>
          <a:p>
            <a:r>
              <a:rPr dirty="0" smtClean="0"/>
              <a:t>Captures </a:t>
            </a:r>
            <a:r>
              <a:rPr dirty="0"/>
              <a:t>trends, seasonality, and noise in the time series</a:t>
            </a:r>
          </a:p>
          <a:p>
            <a:r>
              <a:rPr dirty="0" smtClean="0"/>
              <a:t>Pickled </a:t>
            </a:r>
            <a:r>
              <a:rPr dirty="0"/>
              <a:t>the best model for future 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Forecasting and Ingredient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Generated </a:t>
            </a:r>
            <a:r>
              <a:rPr dirty="0"/>
              <a:t>forecast for next 7 days</a:t>
            </a:r>
          </a:p>
          <a:p>
            <a:r>
              <a:rPr dirty="0" smtClean="0"/>
              <a:t>Distributed </a:t>
            </a:r>
            <a:r>
              <a:rPr dirty="0"/>
              <a:t>forecasted sales across all pizza types</a:t>
            </a:r>
          </a:p>
          <a:p>
            <a:r>
              <a:rPr dirty="0" smtClean="0"/>
              <a:t>Mapped </a:t>
            </a:r>
            <a:r>
              <a:rPr dirty="0"/>
              <a:t>pizza types to ingredient quantities</a:t>
            </a:r>
          </a:p>
          <a:p>
            <a:r>
              <a:rPr dirty="0" smtClean="0"/>
              <a:t>Multiplied </a:t>
            </a:r>
            <a:r>
              <a:rPr dirty="0"/>
              <a:t>sales forecast with per-pizza ingredient quantities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Calculated </a:t>
            </a:r>
            <a:r>
              <a:rPr dirty="0"/>
              <a:t>total quantity needed for each ingredient</a:t>
            </a:r>
          </a:p>
          <a:p>
            <a:r>
              <a:rPr dirty="0" smtClean="0"/>
              <a:t>Displayed </a:t>
            </a:r>
            <a:r>
              <a:rPr dirty="0"/>
              <a:t>output in grams for procurement</a:t>
            </a:r>
          </a:p>
          <a:p>
            <a:r>
              <a:rPr dirty="0" smtClean="0"/>
              <a:t>Helps </a:t>
            </a:r>
            <a:r>
              <a:rPr dirty="0"/>
              <a:t>Domino's plan inventory effectively for upcoming week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Reduces </a:t>
            </a:r>
            <a:r>
              <a:rPr dirty="0"/>
              <a:t>ingredient wastage</a:t>
            </a:r>
          </a:p>
          <a:p>
            <a:r>
              <a:rPr dirty="0" smtClean="0"/>
              <a:t>Ensures </a:t>
            </a:r>
            <a:r>
              <a:rPr dirty="0"/>
              <a:t>pizzas can be made without delay</a:t>
            </a:r>
          </a:p>
          <a:p>
            <a:r>
              <a:rPr dirty="0" smtClean="0"/>
              <a:t>Helps </a:t>
            </a:r>
            <a:r>
              <a:rPr dirty="0"/>
              <a:t>in efficient purchase planning</a:t>
            </a:r>
          </a:p>
          <a:p>
            <a:r>
              <a:rPr dirty="0" smtClean="0"/>
              <a:t>Adds </a:t>
            </a:r>
            <a:r>
              <a:rPr dirty="0"/>
              <a:t>intelligence to inventory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232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Dominos - Predictive Purchase Order System</vt:lpstr>
      <vt:lpstr>Goal of the Project</vt:lpstr>
      <vt:lpstr>Approach</vt:lpstr>
      <vt:lpstr>Data Loading</vt:lpstr>
      <vt:lpstr>Data Cleaning</vt:lpstr>
      <vt:lpstr>Time Series Forecasting Model</vt:lpstr>
      <vt:lpstr>Forecasting and Ingredient Mapping</vt:lpstr>
      <vt:lpstr>Final Output</vt:lpstr>
      <vt:lpstr>Business Value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subject/>
  <dc:creator/>
  <cp:keywords/>
  <dc:description>generated using python-pptx</dc:description>
  <cp:lastModifiedBy>ELCOT</cp:lastModifiedBy>
  <cp:revision>2</cp:revision>
  <dcterms:created xsi:type="dcterms:W3CDTF">2013-01-27T09:14:16Z</dcterms:created>
  <dcterms:modified xsi:type="dcterms:W3CDTF">2025-06-05T16:06:39Z</dcterms:modified>
  <cp:category/>
</cp:coreProperties>
</file>