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Cybersecurity Incident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Outcome &amp; Evaluation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Goal: Classify cybersecurity incidents as Malicious, Suspicious, or No Threats Found</a:t>
            </a:r>
          </a:p>
          <a:p>
            <a:pPr marL="0" indent="0">
              <a:buNone/>
            </a:pPr>
            <a:r>
              <a:rPr dirty="0"/>
              <a:t>• Dataset: 349,141 samples</a:t>
            </a:r>
          </a:p>
          <a:p>
            <a:pPr marL="0" indent="0">
              <a:buNone/>
            </a:pPr>
            <a:r>
              <a:rPr dirty="0"/>
              <a:t>• Model: Random Forest Classifier</a:t>
            </a:r>
          </a:p>
          <a:p>
            <a:pPr marL="0" indent="0">
              <a:buNone/>
            </a:pPr>
            <a:r>
              <a:rPr dirty="0"/>
              <a:t>• Evaluation performed using precision, recall, f1-score, and support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Precision: Of the incidents the model predicted as a class, how many were correct?</a:t>
            </a:r>
          </a:p>
          <a:p>
            <a:pPr marL="0" indent="0">
              <a:buNone/>
            </a:pPr>
            <a:r>
              <a:rPr dirty="0"/>
              <a:t>• Recall: Of the actual incidents of a class, how many did the model detect?</a:t>
            </a:r>
          </a:p>
          <a:p>
            <a:pPr marL="0" indent="0">
              <a:buNone/>
            </a:pPr>
            <a:r>
              <a:rPr dirty="0"/>
              <a:t>• F1-Score: Harmonic mean of precision and recall</a:t>
            </a:r>
          </a:p>
          <a:p>
            <a:pPr marL="0" indent="0">
              <a:buNone/>
            </a:pPr>
            <a:r>
              <a:rPr dirty="0"/>
              <a:t>• Support: Number of actual occurrences of each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Class-wise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Class 0 (Malicious</a:t>
            </a:r>
            <a:r>
              <a:rPr dirty="0" smtClean="0"/>
              <a:t>):</a:t>
            </a:r>
            <a:r>
              <a:rPr lang="en-IN" dirty="0" smtClean="0"/>
              <a:t> </a:t>
            </a:r>
            <a:r>
              <a:rPr dirty="0" smtClean="0"/>
              <a:t>Precision</a:t>
            </a:r>
            <a:r>
              <a:rPr dirty="0"/>
              <a:t>: 0.68, Recall: 0.90, F1-Score: 0.77, Support: 24,124</a:t>
            </a:r>
          </a:p>
          <a:p>
            <a:pPr marL="0" indent="0">
              <a:buNone/>
            </a:pPr>
            <a:r>
              <a:rPr dirty="0"/>
              <a:t>• Class 1 (Suspicious</a:t>
            </a:r>
            <a:r>
              <a:rPr dirty="0" smtClean="0"/>
              <a:t>):</a:t>
            </a:r>
            <a:r>
              <a:rPr lang="en-IN" dirty="0" smtClean="0"/>
              <a:t> </a:t>
            </a:r>
            <a:r>
              <a:rPr dirty="0" smtClean="0"/>
              <a:t>Precision</a:t>
            </a:r>
            <a:r>
              <a:rPr dirty="0"/>
              <a:t>: 0.56, Recall: 0.78, F1-Score: 0.65, Support: 21,252</a:t>
            </a:r>
          </a:p>
          <a:p>
            <a:pPr marL="0" indent="0">
              <a:buNone/>
            </a:pPr>
            <a:r>
              <a:rPr dirty="0"/>
              <a:t>• Class 2 (No Threats Found</a:t>
            </a:r>
            <a:r>
              <a:rPr dirty="0" smtClean="0"/>
              <a:t>):</a:t>
            </a:r>
            <a:r>
              <a:rPr lang="en-IN" dirty="0" smtClean="0"/>
              <a:t> </a:t>
            </a:r>
            <a:r>
              <a:rPr dirty="0" smtClean="0"/>
              <a:t>Precision</a:t>
            </a:r>
            <a:r>
              <a:rPr dirty="0"/>
              <a:t>: 0.99, Recall: 0.94, F1-Score: 0.97, Support: 303,765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Accuracy: 0.93 (93% of all predictions were correct)</a:t>
            </a:r>
          </a:p>
          <a:p>
            <a:pPr marL="0" indent="0">
              <a:buNone/>
            </a:pPr>
            <a:r>
              <a:rPr dirty="0"/>
              <a:t>• Macro </a:t>
            </a:r>
            <a:r>
              <a:rPr dirty="0" err="1"/>
              <a:t>Avg</a:t>
            </a:r>
            <a:r>
              <a:rPr dirty="0"/>
              <a:t> F1-Score: 0.80 (treats all classes equally)</a:t>
            </a:r>
          </a:p>
          <a:p>
            <a:pPr marL="0" indent="0">
              <a:buNone/>
            </a:pPr>
            <a:r>
              <a:rPr dirty="0"/>
              <a:t>• Weighted </a:t>
            </a:r>
            <a:r>
              <a:rPr dirty="0" err="1"/>
              <a:t>Avg</a:t>
            </a:r>
            <a:r>
              <a:rPr dirty="0"/>
              <a:t> F1-Score: 0.93 (accounts for class imbalance)</a:t>
            </a:r>
          </a:p>
          <a:p>
            <a:pPr marL="0" indent="0">
              <a:buNone/>
            </a:pPr>
            <a:r>
              <a:rPr dirty="0"/>
              <a:t>• Macro Precision: 0.74, Macro Recall: 0.88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Class 0 (Malicious): 21,780 correct, 2,344 incorrect</a:t>
            </a:r>
          </a:p>
          <a:p>
            <a:pPr marL="0" indent="0">
              <a:buNone/>
            </a:pPr>
            <a:r>
              <a:rPr dirty="0"/>
              <a:t>• Class 1 (Suspicious): 16,626 correct, 4,626 incorrect</a:t>
            </a:r>
          </a:p>
          <a:p>
            <a:pPr marL="0" indent="0">
              <a:buNone/>
            </a:pPr>
            <a:r>
              <a:rPr dirty="0"/>
              <a:t>• Class 2 (No Threats): 285,914 correct, 18,851 incorrect</a:t>
            </a:r>
          </a:p>
          <a:p>
            <a:pPr marL="0" indent="0">
              <a:buNone/>
            </a:pPr>
            <a:r>
              <a:rPr dirty="0"/>
              <a:t>• Most misclassifications occurred with 'No Threats'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Model performs very well on safe activities (No Threats)</a:t>
            </a:r>
          </a:p>
          <a:p>
            <a:pPr marL="0" indent="0">
              <a:buNone/>
            </a:pPr>
            <a:r>
              <a:rPr dirty="0"/>
              <a:t>• Acceptable performance on malicious and suspicious classes</a:t>
            </a:r>
          </a:p>
          <a:p>
            <a:pPr marL="0" indent="0">
              <a:buNone/>
            </a:pPr>
            <a:r>
              <a:rPr dirty="0"/>
              <a:t>• High recall for Malicious class (0.90) – important in cybersecurity</a:t>
            </a:r>
          </a:p>
          <a:p>
            <a:pPr marL="0" indent="0">
              <a:buNone/>
            </a:pPr>
            <a:r>
              <a:rPr dirty="0"/>
              <a:t>• Balanced and robust classification model with 93% accuracy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316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Cybersecurity Incident Classification</vt:lpstr>
      <vt:lpstr>Overview of the Project</vt:lpstr>
      <vt:lpstr>Understanding Evaluation Metrics</vt:lpstr>
      <vt:lpstr>Class-wise Evaluation Metrics</vt:lpstr>
      <vt:lpstr>Overall Model Performance</vt:lpstr>
      <vt:lpstr>Confusion Matrix Insights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Incident Classification</dc:title>
  <dc:subject/>
  <dc:creator/>
  <cp:keywords/>
  <dc:description>generated using python-pptx</dc:description>
  <cp:lastModifiedBy>ELCOT</cp:lastModifiedBy>
  <cp:revision>2</cp:revision>
  <dcterms:created xsi:type="dcterms:W3CDTF">2013-01-27T09:14:16Z</dcterms:created>
  <dcterms:modified xsi:type="dcterms:W3CDTF">2025-06-02T05:21:40Z</dcterms:modified>
  <cp:category/>
</cp:coreProperties>
</file>