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US" sz="2000" b="1" spc="-75" dirty="0">
                <a:solidFill>
                  <a:srgbClr val="1382AC"/>
                </a:solidFill>
                <a:latin typeface="Arial"/>
                <a:cs typeface="Arial"/>
              </a:rPr>
              <a:t>Tejaswini R(2021301044)-Alagappa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Tejaswini Ramesh</cp:lastModifiedBy>
  <cp:revision>2</cp:revision>
  <dcterms:created xsi:type="dcterms:W3CDTF">2024-04-04T19:22:38Z</dcterms:created>
  <dcterms:modified xsi:type="dcterms:W3CDTF">2024-04-05T07:31:37Z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