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8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2310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5775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1031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0518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2627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485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7940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327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9285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930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5531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6832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647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908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588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3471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6675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4986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236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1928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345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3137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929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472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7966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G.BHARATH KU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251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FEBB7366C19C1EE84AA46E6B690B1578)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537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24000" y="1219200"/>
            <a:ext cx="6477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099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2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3" name="矩形"/>
          <p:cNvSpPr>
            <a:spLocks/>
          </p:cNvSpPr>
          <p:nvPr/>
        </p:nvSpPr>
        <p:spPr>
          <a:xfrm rot="0">
            <a:off x="4334203" y="1371600"/>
            <a:ext cx="359059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240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219200" y="1524000"/>
            <a:ext cx="7924800" cy="3653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7287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11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335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228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103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099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133600" y="2667000"/>
            <a:ext cx="66294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415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838200" y="1600200"/>
            <a:ext cx="83058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0996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0" y="3200400"/>
            <a:ext cx="88392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2024-09-27T04:30:11Z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