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[abi project.xlsx]Sheet1!PivotTable2</c:name>
    <c:fmtId val="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6656475632854071E-2"/>
          <c:y val="8.5420365932519823E-2"/>
          <c:w val="0.81797236883851054"/>
          <c:h val="0.80837338810909509"/>
        </c:manualLayout>
      </c:layout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axId val="78221312"/>
        <c:axId val="78222848"/>
      </c:barChart>
      <c:catAx>
        <c:axId val="78221312"/>
        <c:scaling>
          <c:orientation val="minMax"/>
        </c:scaling>
        <c:axPos val="b"/>
        <c:tickLblPos val="nextTo"/>
        <c:crossAx val="78222848"/>
        <c:crosses val="autoZero"/>
        <c:auto val="1"/>
        <c:lblAlgn val="ctr"/>
        <c:lblOffset val="100"/>
      </c:catAx>
      <c:valAx>
        <c:axId val="78222848"/>
        <c:scaling>
          <c:orientation val="minMax"/>
        </c:scaling>
        <c:axPos val="l"/>
        <c:majorGridlines/>
        <c:numFmt formatCode="General" sourceLinked="1"/>
        <c:tickLblPos val="nextTo"/>
        <c:crossAx val="78221312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NAME:VINOTH.G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smtClean="0"/>
              <a:t>: </a:t>
            </a:r>
            <a:r>
              <a:rPr lang="en-US" sz="2400" smtClean="0"/>
              <a:t>312204151 (asunm187312204151)</a:t>
            </a:r>
            <a:endParaRPr lang="en-US" sz="2400" dirty="0"/>
          </a:p>
          <a:p>
            <a:r>
              <a:rPr lang="en-US" sz="2400" dirty="0" smtClean="0"/>
              <a:t>DEPARTMENT:BCOM COMPUTER APPLICATION</a:t>
            </a:r>
            <a:endParaRPr lang="en-US" sz="2400" dirty="0"/>
          </a:p>
          <a:p>
            <a:r>
              <a:rPr lang="en-US" sz="2400" dirty="0" smtClean="0"/>
              <a:t>COLLEGE: SRI RAM COLLEGE OF ARTS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524000" y="1219200"/>
            <a:ext cx="6477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 collection </a:t>
            </a:r>
          </a:p>
          <a:p>
            <a:r>
              <a:rPr lang="en-US" dirty="0" smtClean="0"/>
              <a:t>*KAGGLE _ download</a:t>
            </a:r>
          </a:p>
          <a:p>
            <a:r>
              <a:rPr lang="en-US" dirty="0" smtClean="0"/>
              <a:t>*EDUNET _ download 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Features collection</a:t>
            </a:r>
          </a:p>
          <a:p>
            <a:r>
              <a:rPr lang="en-US" dirty="0" smtClean="0"/>
              <a:t>*identify the feature in excel</a:t>
            </a:r>
          </a:p>
          <a:p>
            <a:endParaRPr lang="en-US" dirty="0" smtClean="0"/>
          </a:p>
          <a:p>
            <a:r>
              <a:rPr lang="en-US" b="1" dirty="0" smtClean="0"/>
              <a:t>Data cleaning </a:t>
            </a:r>
          </a:p>
          <a:p>
            <a:r>
              <a:rPr lang="en-US" dirty="0" smtClean="0"/>
              <a:t>*missing value _ identifying excel</a:t>
            </a:r>
          </a:p>
          <a:p>
            <a:r>
              <a:rPr lang="en-US" dirty="0" smtClean="0"/>
              <a:t>*missing value _ filter out by COLOUR</a:t>
            </a:r>
          </a:p>
          <a:p>
            <a:endParaRPr lang="en-US" dirty="0" smtClean="0"/>
          </a:p>
          <a:p>
            <a:r>
              <a:rPr lang="en-US" b="1" dirty="0" smtClean="0"/>
              <a:t>Performance level</a:t>
            </a:r>
          </a:p>
          <a:p>
            <a:r>
              <a:rPr lang="en-US" dirty="0" smtClean="0"/>
              <a:t>*formula using _ high &amp; low</a:t>
            </a:r>
          </a:p>
          <a:p>
            <a:endParaRPr lang="en-US" dirty="0" smtClean="0"/>
          </a:p>
          <a:p>
            <a:r>
              <a:rPr lang="en-US" b="1" dirty="0" smtClean="0"/>
              <a:t>Pivot table </a:t>
            </a:r>
          </a:p>
          <a:p>
            <a:r>
              <a:rPr lang="en-US" dirty="0" smtClean="0"/>
              <a:t>*summarized   &amp;  visualized </a:t>
            </a:r>
          </a:p>
          <a:p>
            <a:endParaRPr lang="en-US" dirty="0" smtClean="0"/>
          </a:p>
          <a:p>
            <a:r>
              <a:rPr lang="en-US" b="1" dirty="0" smtClean="0"/>
              <a:t>Result</a:t>
            </a:r>
            <a:r>
              <a:rPr lang="en-US" dirty="0" smtClean="0"/>
              <a:t> </a:t>
            </a:r>
          </a:p>
          <a:p>
            <a:r>
              <a:rPr lang="en-US" dirty="0" smtClean="0"/>
              <a:t>*graph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4334203" y="1371600"/>
            <a:ext cx="3590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EMPLOYEE PERFORMANCE ANAYSIS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524000"/>
            <a:ext cx="7924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THE EMPLOYEE </a:t>
            </a:r>
            <a:r>
              <a:rPr lang="en-US" sz="2400" dirty="0" smtClean="0"/>
              <a:t> PERFORMANCE ANALYSIS THE PROJECT HAS PROVIDED VALUABLE INSIGHTS INTO THE KEY DRIVERS OF EMPLOYEE PRODUCTIVITY, GROWTH ,</a:t>
            </a:r>
          </a:p>
          <a:p>
            <a:r>
              <a:rPr lang="en-US" sz="2400" dirty="0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lang="en-US" sz="2400" dirty="0" smtClean="0"/>
              <a:t>DEVELOPED TARGETED INTERVENTIONS TO ENHANCE EMPLOYEE PERFORMANCE.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219200" y="1595021"/>
            <a:ext cx="533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 a result, we need a comprehensive employee performance analysis framework to: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Accurately measure and track employee performance metrics.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Identify correlations between performance and factors like training, engagement, and demographics.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Develop targeted interventions to enhance employee growth and productivity.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Inform data-driven decisions on talent management, promotions, and resource allocation“.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1447801"/>
            <a:ext cx="6172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lang="en-US" sz="2000" dirty="0" smtClean="0"/>
          </a:p>
          <a:p>
            <a:r>
              <a:rPr lang="en-US" sz="2000" dirty="0" smtClean="0"/>
              <a:t>*Collect and integrate relevant employee data from various sources (HR systems, performance reviews, training records, etc.)</a:t>
            </a:r>
          </a:p>
          <a:p>
            <a:r>
              <a:rPr lang="en-US" sz="2000" dirty="0" smtClean="0"/>
              <a:t>* Develop a performance metrics framework to measure employee productivity, quality, and growth</a:t>
            </a:r>
          </a:p>
          <a:p>
            <a:r>
              <a:rPr lang="en-US" sz="2000" dirty="0" smtClean="0"/>
              <a:t>*Analyze key drivers of employee performance, including training, engagement, demographics, and more</a:t>
            </a:r>
          </a:p>
          <a:p>
            <a:r>
              <a:rPr lang="en-US" sz="2000" dirty="0" smtClean="0"/>
              <a:t>* Identify areas for improvement and develop targeted interventions to enhance employee growth and productivity</a:t>
            </a:r>
          </a:p>
          <a:p>
            <a:r>
              <a:rPr lang="en-US" sz="2000" dirty="0" smtClean="0"/>
              <a:t>* Create data visualizations to communicate insights to stakeholders and facilitate decision-making.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9" name="Picture 8" descr="ep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600200"/>
            <a:ext cx="2438400" cy="3505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76401" y="2133600"/>
            <a:ext cx="21335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1.Employee</a:t>
            </a:r>
          </a:p>
          <a:p>
            <a:endParaRPr lang="en-US" sz="3200" dirty="0" smtClean="0"/>
          </a:p>
          <a:p>
            <a:r>
              <a:rPr lang="en-US" sz="3200" dirty="0" smtClean="0"/>
              <a:t>2. Manager</a:t>
            </a:r>
          </a:p>
          <a:p>
            <a:endParaRPr lang="en-US" sz="3200" dirty="0" smtClean="0"/>
          </a:p>
          <a:p>
            <a:r>
              <a:rPr lang="en-US" sz="3200" dirty="0" smtClean="0"/>
              <a:t> 3.Industry </a:t>
            </a:r>
          </a:p>
          <a:p>
            <a:endParaRPr lang="en-US" sz="3200" dirty="0" smtClean="0"/>
          </a:p>
          <a:p>
            <a:r>
              <a:rPr lang="en-US" sz="3200" dirty="0" smtClean="0"/>
              <a:t>4.Employer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2133600" y="26670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*Conditional formatting -missing </a:t>
            </a:r>
          </a:p>
          <a:p>
            <a:r>
              <a:rPr lang="en-US" sz="3600" dirty="0" smtClean="0"/>
              <a:t>*Filter- remove </a:t>
            </a:r>
          </a:p>
          <a:p>
            <a:r>
              <a:rPr lang="en-US" sz="3600" dirty="0" smtClean="0"/>
              <a:t>*Formula -performance level</a:t>
            </a:r>
          </a:p>
          <a:p>
            <a:r>
              <a:rPr lang="en-US" sz="3600" dirty="0" smtClean="0"/>
              <a:t>*Pivot table-summary</a:t>
            </a:r>
          </a:p>
          <a:p>
            <a:r>
              <a:rPr lang="en-US" sz="3600" dirty="0" smtClean="0"/>
              <a:t>*Graph -Data visualization 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002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Employee data set -download by KAGGLE</a:t>
            </a:r>
          </a:p>
          <a:p>
            <a:r>
              <a:rPr lang="en-US" sz="4400" dirty="0" smtClean="0"/>
              <a:t>26 features -9 features taken </a:t>
            </a:r>
          </a:p>
          <a:p>
            <a:r>
              <a:rPr lang="en-US" sz="4400" dirty="0" smtClean="0"/>
              <a:t>employee id ,numerical value , first name ,last name -text, </a:t>
            </a:r>
          </a:p>
          <a:p>
            <a:r>
              <a:rPr lang="en-US" sz="4400" dirty="0" smtClean="0"/>
              <a:t>employee type -performance level 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32004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=IFS(Z8&gt;=5,"VERY HIGH",Z8&gt;=4,"HIGH",Z8&gt;=3,"MEDIUM",TRUE,"LOW")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459</Words>
  <Application>Microsoft Office PowerPoint</Application>
  <PresentationFormat>Custom</PresentationFormat>
  <Paragraphs>93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67</cp:revision>
  <dcterms:created xsi:type="dcterms:W3CDTF">2024-03-29T15:07:22Z</dcterms:created>
  <dcterms:modified xsi:type="dcterms:W3CDTF">2024-09-06T09:19:26Z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