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1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8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9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0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1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324" r:id="rId3"/>
    <p:sldId id="278" r:id="rId4"/>
    <p:sldId id="267" r:id="rId5"/>
    <p:sldId id="270" r:id="rId6"/>
    <p:sldId id="305" r:id="rId7"/>
    <p:sldId id="264" r:id="rId8"/>
    <p:sldId id="274" r:id="rId9"/>
    <p:sldId id="309" r:id="rId10"/>
    <p:sldId id="310" r:id="rId11"/>
    <p:sldId id="311" r:id="rId12"/>
    <p:sldId id="313" r:id="rId13"/>
    <p:sldId id="312" r:id="rId14"/>
    <p:sldId id="314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5859"/>
    <a:srgbClr val="123439"/>
    <a:srgbClr val="A2BFC1"/>
    <a:srgbClr val="123539"/>
    <a:srgbClr val="395959"/>
    <a:srgbClr val="A0C7C8"/>
    <a:srgbClr val="D6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pitchFamily="34" charset="-122"/>
              </a:rPr>
              <a:t>2025/1/15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思源黑体 CN Light" panose="020B03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pitchFamily="34" charset="-122"/>
              </a:rPr>
              <a:t>‹#›</a:t>
            </a:fld>
            <a:endParaRPr lang="zh-CN" altLang="en-US" dirty="0"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034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55F34A8D-3C4B-49CA-B522-451D0970926D}" type="datetimeFigureOut">
              <a:rPr lang="zh-CN" altLang="en-US" smtClean="0"/>
              <a:t>2025/1/15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957F689F-C29B-4067-B332-9085AEC33D5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2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思源黑体 CN Normal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1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27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0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1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40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93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0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3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85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979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7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31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99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61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27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9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2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689F-C29B-4067-B332-9085AEC33D5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83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69981-A6EB-4ED8-871A-D4919E7328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2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7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C2BEC-97A0-4B41-98C0-982C717DE2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0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6C7-3C3F-410A-AE9A-B881164C50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D81AC27C-A77C-4EAF-AE57-4009713907B0}" type="datetimeFigureOut">
              <a:rPr lang="zh-CN" altLang="en-US" smtClean="0"/>
              <a:t>2025/1/15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fld id="{3A7356C7-3C3F-410A-AE9A-B881164C506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0.xml"/><Relationship Id="rId7" Type="http://schemas.openxmlformats.org/officeDocument/2006/relationships/image" Target="../media/image7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notesSlide" Target="../notesSlides/notesSlide7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A-稻壳儿搜索【幻雨工作室】_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81739" y="3663541"/>
            <a:ext cx="74317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6600" spc="300" dirty="0" err="1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FurinaDB</a:t>
            </a:r>
            <a:r>
              <a:rPr lang="zh-CN" altLang="en-US" sz="6600" spc="300" dirty="0">
                <a:solidFill>
                  <a:srgbClr val="1235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数据库</a:t>
            </a:r>
          </a:p>
        </p:txBody>
      </p:sp>
      <p:sp>
        <p:nvSpPr>
          <p:cNvPr id="3" name="PA-矩形 2"/>
          <p:cNvSpPr/>
          <p:nvPr>
            <p:custDataLst>
              <p:tags r:id="rId2"/>
            </p:custDataLst>
          </p:nvPr>
        </p:nvSpPr>
        <p:spPr>
          <a:xfrm>
            <a:off x="1408386" y="943303"/>
            <a:ext cx="1860331" cy="4971394"/>
          </a:xfrm>
          <a:prstGeom prst="rect">
            <a:avLst/>
          </a:prstGeom>
          <a:solidFill>
            <a:srgbClr val="39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3"/>
            </p:custDataLst>
          </p:nvPr>
        </p:nvSpPr>
        <p:spPr>
          <a:xfrm>
            <a:off x="9889184" y="6106510"/>
            <a:ext cx="325821" cy="325821"/>
          </a:xfrm>
          <a:prstGeom prst="rect">
            <a:avLst/>
          </a:prstGeom>
          <a:solidFill>
            <a:srgbClr val="3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PA-矩形 38"/>
          <p:cNvSpPr/>
          <p:nvPr>
            <p:custDataLst>
              <p:tags r:id="rId4"/>
            </p:custDataLst>
          </p:nvPr>
        </p:nvSpPr>
        <p:spPr>
          <a:xfrm>
            <a:off x="10388441" y="6106508"/>
            <a:ext cx="325821" cy="325821"/>
          </a:xfrm>
          <a:prstGeom prst="rect">
            <a:avLst/>
          </a:prstGeom>
          <a:solidFill>
            <a:srgbClr val="A0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PA-矩形 39"/>
          <p:cNvSpPr/>
          <p:nvPr>
            <p:custDataLst>
              <p:tags r:id="rId5"/>
            </p:custDataLst>
          </p:nvPr>
        </p:nvSpPr>
        <p:spPr>
          <a:xfrm>
            <a:off x="10887698" y="6106509"/>
            <a:ext cx="325821" cy="325821"/>
          </a:xfrm>
          <a:prstGeom prst="rect">
            <a:avLst/>
          </a:prstGeom>
          <a:solidFill>
            <a:srgbClr val="D6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PA-矩形 40"/>
          <p:cNvSpPr/>
          <p:nvPr>
            <p:custDataLst>
              <p:tags r:id="rId6"/>
            </p:custDataLst>
          </p:nvPr>
        </p:nvSpPr>
        <p:spPr>
          <a:xfrm>
            <a:off x="11386955" y="6106508"/>
            <a:ext cx="325821" cy="325821"/>
          </a:xfrm>
          <a:prstGeom prst="rect">
            <a:avLst/>
          </a:prstGeom>
          <a:solidFill>
            <a:srgbClr val="A2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PA-稻壳儿搜索【幻雨工作室】_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49904" y="2875620"/>
            <a:ext cx="1956909" cy="707886"/>
          </a:xfrm>
          <a:prstGeom prst="rect">
            <a:avLst/>
          </a:prstGeom>
          <a:solidFill>
            <a:srgbClr val="123539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4000" spc="300" dirty="0">
                <a:solidFill>
                  <a:srgbClr val="FFFFFF"/>
                </a:solidFill>
                <a:latin typeface="思源黑体 CN Light" panose="020B0300000000000000" pitchFamily="34" charset="-122"/>
                <a:ea typeface="思源黑体 CN Medium" panose="020B0600000000000000" pitchFamily="34" charset="-122"/>
              </a:rPr>
              <a:t>2025</a:t>
            </a:r>
            <a:endParaRPr lang="zh-CN" altLang="en-US" sz="4000" spc="300" dirty="0">
              <a:solidFill>
                <a:srgbClr val="FFFFFF"/>
              </a:solidFill>
              <a:latin typeface="思源黑体 CN Light" panose="020B03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PA-research_18041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2529378" y="1305526"/>
            <a:ext cx="470481" cy="609684"/>
          </a:xfrm>
          <a:custGeom>
            <a:avLst/>
            <a:gdLst>
              <a:gd name="connsiteX0" fmla="*/ 187633 w 468413"/>
              <a:gd name="connsiteY0" fmla="*/ 448867 h 607004"/>
              <a:gd name="connsiteX1" fmla="*/ 358190 w 468413"/>
              <a:gd name="connsiteY1" fmla="*/ 448867 h 607004"/>
              <a:gd name="connsiteX2" fmla="*/ 358190 w 468413"/>
              <a:gd name="connsiteY2" fmla="*/ 467708 h 607004"/>
              <a:gd name="connsiteX3" fmla="*/ 187633 w 468413"/>
              <a:gd name="connsiteY3" fmla="*/ 467708 h 607004"/>
              <a:gd name="connsiteX4" fmla="*/ 110153 w 468413"/>
              <a:gd name="connsiteY4" fmla="*/ 448867 h 607004"/>
              <a:gd name="connsiteX5" fmla="*/ 156656 w 468413"/>
              <a:gd name="connsiteY5" fmla="*/ 448867 h 607004"/>
              <a:gd name="connsiteX6" fmla="*/ 156656 w 468413"/>
              <a:gd name="connsiteY6" fmla="*/ 467708 h 607004"/>
              <a:gd name="connsiteX7" fmla="*/ 110153 w 468413"/>
              <a:gd name="connsiteY7" fmla="*/ 467708 h 607004"/>
              <a:gd name="connsiteX8" fmla="*/ 187633 w 468413"/>
              <a:gd name="connsiteY8" fmla="*/ 356003 h 607004"/>
              <a:gd name="connsiteX9" fmla="*/ 358190 w 468413"/>
              <a:gd name="connsiteY9" fmla="*/ 356003 h 607004"/>
              <a:gd name="connsiteX10" fmla="*/ 358190 w 468413"/>
              <a:gd name="connsiteY10" fmla="*/ 374844 h 607004"/>
              <a:gd name="connsiteX11" fmla="*/ 187633 w 468413"/>
              <a:gd name="connsiteY11" fmla="*/ 374844 h 607004"/>
              <a:gd name="connsiteX12" fmla="*/ 110153 w 468413"/>
              <a:gd name="connsiteY12" fmla="*/ 356003 h 607004"/>
              <a:gd name="connsiteX13" fmla="*/ 156656 w 468413"/>
              <a:gd name="connsiteY13" fmla="*/ 356003 h 607004"/>
              <a:gd name="connsiteX14" fmla="*/ 156656 w 468413"/>
              <a:gd name="connsiteY14" fmla="*/ 374844 h 607004"/>
              <a:gd name="connsiteX15" fmla="*/ 110153 w 468413"/>
              <a:gd name="connsiteY15" fmla="*/ 374844 h 607004"/>
              <a:gd name="connsiteX16" fmla="*/ 187633 w 468413"/>
              <a:gd name="connsiteY16" fmla="*/ 263209 h 607004"/>
              <a:gd name="connsiteX17" fmla="*/ 358190 w 468413"/>
              <a:gd name="connsiteY17" fmla="*/ 263209 h 607004"/>
              <a:gd name="connsiteX18" fmla="*/ 358190 w 468413"/>
              <a:gd name="connsiteY18" fmla="*/ 281979 h 607004"/>
              <a:gd name="connsiteX19" fmla="*/ 187633 w 468413"/>
              <a:gd name="connsiteY19" fmla="*/ 281979 h 607004"/>
              <a:gd name="connsiteX20" fmla="*/ 110153 w 468413"/>
              <a:gd name="connsiteY20" fmla="*/ 263209 h 607004"/>
              <a:gd name="connsiteX21" fmla="*/ 156656 w 468413"/>
              <a:gd name="connsiteY21" fmla="*/ 263209 h 607004"/>
              <a:gd name="connsiteX22" fmla="*/ 156656 w 468413"/>
              <a:gd name="connsiteY22" fmla="*/ 281979 h 607004"/>
              <a:gd name="connsiteX23" fmla="*/ 110153 w 468413"/>
              <a:gd name="connsiteY23" fmla="*/ 281979 h 607004"/>
              <a:gd name="connsiteX24" fmla="*/ 187633 w 468413"/>
              <a:gd name="connsiteY24" fmla="*/ 170274 h 607004"/>
              <a:gd name="connsiteX25" fmla="*/ 358190 w 468413"/>
              <a:gd name="connsiteY25" fmla="*/ 170274 h 607004"/>
              <a:gd name="connsiteX26" fmla="*/ 358190 w 468413"/>
              <a:gd name="connsiteY26" fmla="*/ 189044 h 607004"/>
              <a:gd name="connsiteX27" fmla="*/ 187633 w 468413"/>
              <a:gd name="connsiteY27" fmla="*/ 189044 h 607004"/>
              <a:gd name="connsiteX28" fmla="*/ 110153 w 468413"/>
              <a:gd name="connsiteY28" fmla="*/ 170274 h 607004"/>
              <a:gd name="connsiteX29" fmla="*/ 156656 w 468413"/>
              <a:gd name="connsiteY29" fmla="*/ 170274 h 607004"/>
              <a:gd name="connsiteX30" fmla="*/ 156656 w 468413"/>
              <a:gd name="connsiteY30" fmla="*/ 189044 h 607004"/>
              <a:gd name="connsiteX31" fmla="*/ 110153 w 468413"/>
              <a:gd name="connsiteY31" fmla="*/ 189044 h 607004"/>
              <a:gd name="connsiteX32" fmla="*/ 73013 w 468413"/>
              <a:gd name="connsiteY32" fmla="*/ 96229 h 607004"/>
              <a:gd name="connsiteX33" fmla="*/ 73013 w 468413"/>
              <a:gd name="connsiteY33" fmla="*/ 534009 h 607004"/>
              <a:gd name="connsiteX34" fmla="*/ 395306 w 468413"/>
              <a:gd name="connsiteY34" fmla="*/ 534009 h 607004"/>
              <a:gd name="connsiteX35" fmla="*/ 395306 w 468413"/>
              <a:gd name="connsiteY35" fmla="*/ 96229 h 607004"/>
              <a:gd name="connsiteX36" fmla="*/ 365724 w 468413"/>
              <a:gd name="connsiteY36" fmla="*/ 96229 h 607004"/>
              <a:gd name="connsiteX37" fmla="*/ 342737 w 468413"/>
              <a:gd name="connsiteY37" fmla="*/ 111655 h 607004"/>
              <a:gd name="connsiteX38" fmla="*/ 125676 w 468413"/>
              <a:gd name="connsiteY38" fmla="*/ 111655 h 607004"/>
              <a:gd name="connsiteX39" fmla="*/ 102595 w 468413"/>
              <a:gd name="connsiteY39" fmla="*/ 96229 h 607004"/>
              <a:gd name="connsiteX40" fmla="*/ 18842 w 468413"/>
              <a:gd name="connsiteY40" fmla="*/ 49760 h 607004"/>
              <a:gd name="connsiteX41" fmla="*/ 18842 w 468413"/>
              <a:gd name="connsiteY41" fmla="*/ 588191 h 607004"/>
              <a:gd name="connsiteX42" fmla="*/ 449571 w 468413"/>
              <a:gd name="connsiteY42" fmla="*/ 588191 h 607004"/>
              <a:gd name="connsiteX43" fmla="*/ 449571 w 468413"/>
              <a:gd name="connsiteY43" fmla="*/ 49760 h 607004"/>
              <a:gd name="connsiteX44" fmla="*/ 367608 w 468413"/>
              <a:gd name="connsiteY44" fmla="*/ 49760 h 607004"/>
              <a:gd name="connsiteX45" fmla="*/ 367608 w 468413"/>
              <a:gd name="connsiteY45" fmla="*/ 77416 h 607004"/>
              <a:gd name="connsiteX46" fmla="*/ 414148 w 468413"/>
              <a:gd name="connsiteY46" fmla="*/ 77416 h 607004"/>
              <a:gd name="connsiteX47" fmla="*/ 414148 w 468413"/>
              <a:gd name="connsiteY47" fmla="*/ 552823 h 607004"/>
              <a:gd name="connsiteX48" fmla="*/ 54171 w 468413"/>
              <a:gd name="connsiteY48" fmla="*/ 552823 h 607004"/>
              <a:gd name="connsiteX49" fmla="*/ 54171 w 468413"/>
              <a:gd name="connsiteY49" fmla="*/ 77416 h 607004"/>
              <a:gd name="connsiteX50" fmla="*/ 100710 w 468413"/>
              <a:gd name="connsiteY50" fmla="*/ 77416 h 607004"/>
              <a:gd name="connsiteX51" fmla="*/ 100710 w 468413"/>
              <a:gd name="connsiteY51" fmla="*/ 49760 h 607004"/>
              <a:gd name="connsiteX52" fmla="*/ 164417 w 468413"/>
              <a:gd name="connsiteY52" fmla="*/ 46432 h 607004"/>
              <a:gd name="connsiteX53" fmla="*/ 303925 w 468413"/>
              <a:gd name="connsiteY53" fmla="*/ 46432 h 607004"/>
              <a:gd name="connsiteX54" fmla="*/ 303925 w 468413"/>
              <a:gd name="connsiteY54" fmla="*/ 65273 h 607004"/>
              <a:gd name="connsiteX55" fmla="*/ 164417 w 468413"/>
              <a:gd name="connsiteY55" fmla="*/ 65273 h 607004"/>
              <a:gd name="connsiteX56" fmla="*/ 125676 w 468413"/>
              <a:gd name="connsiteY56" fmla="*/ 18813 h 607004"/>
              <a:gd name="connsiteX57" fmla="*/ 119552 w 468413"/>
              <a:gd name="connsiteY57" fmla="*/ 24927 h 607004"/>
              <a:gd name="connsiteX58" fmla="*/ 119552 w 468413"/>
              <a:gd name="connsiteY58" fmla="*/ 86822 h 607004"/>
              <a:gd name="connsiteX59" fmla="*/ 125676 w 468413"/>
              <a:gd name="connsiteY59" fmla="*/ 92842 h 607004"/>
              <a:gd name="connsiteX60" fmla="*/ 342737 w 468413"/>
              <a:gd name="connsiteY60" fmla="*/ 92842 h 607004"/>
              <a:gd name="connsiteX61" fmla="*/ 348766 w 468413"/>
              <a:gd name="connsiteY61" fmla="*/ 86822 h 607004"/>
              <a:gd name="connsiteX62" fmla="*/ 348766 w 468413"/>
              <a:gd name="connsiteY62" fmla="*/ 24927 h 607004"/>
              <a:gd name="connsiteX63" fmla="*/ 342737 w 468413"/>
              <a:gd name="connsiteY63" fmla="*/ 18813 h 607004"/>
              <a:gd name="connsiteX64" fmla="*/ 125676 w 468413"/>
              <a:gd name="connsiteY64" fmla="*/ 0 h 607004"/>
              <a:gd name="connsiteX65" fmla="*/ 342737 w 468413"/>
              <a:gd name="connsiteY65" fmla="*/ 0 h 607004"/>
              <a:gd name="connsiteX66" fmla="*/ 367608 w 468413"/>
              <a:gd name="connsiteY66" fmla="*/ 24927 h 607004"/>
              <a:gd name="connsiteX67" fmla="*/ 367608 w 468413"/>
              <a:gd name="connsiteY67" fmla="*/ 30947 h 607004"/>
              <a:gd name="connsiteX68" fmla="*/ 468413 w 468413"/>
              <a:gd name="connsiteY68" fmla="*/ 30947 h 607004"/>
              <a:gd name="connsiteX69" fmla="*/ 468413 w 468413"/>
              <a:gd name="connsiteY69" fmla="*/ 607004 h 607004"/>
              <a:gd name="connsiteX70" fmla="*/ 0 w 468413"/>
              <a:gd name="connsiteY70" fmla="*/ 607004 h 607004"/>
              <a:gd name="connsiteX71" fmla="*/ 0 w 468413"/>
              <a:gd name="connsiteY71" fmla="*/ 30947 h 607004"/>
              <a:gd name="connsiteX72" fmla="*/ 100710 w 468413"/>
              <a:gd name="connsiteY72" fmla="*/ 30947 h 607004"/>
              <a:gd name="connsiteX73" fmla="*/ 100710 w 468413"/>
              <a:gd name="connsiteY73" fmla="*/ 24927 h 607004"/>
              <a:gd name="connsiteX74" fmla="*/ 125676 w 468413"/>
              <a:gd name="connsiteY74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68413" h="607004">
                <a:moveTo>
                  <a:pt x="187633" y="448867"/>
                </a:moveTo>
                <a:lnTo>
                  <a:pt x="358190" y="448867"/>
                </a:lnTo>
                <a:lnTo>
                  <a:pt x="358190" y="467708"/>
                </a:lnTo>
                <a:lnTo>
                  <a:pt x="187633" y="467708"/>
                </a:lnTo>
                <a:close/>
                <a:moveTo>
                  <a:pt x="110153" y="448867"/>
                </a:moveTo>
                <a:lnTo>
                  <a:pt x="156656" y="448867"/>
                </a:lnTo>
                <a:lnTo>
                  <a:pt x="156656" y="467708"/>
                </a:lnTo>
                <a:lnTo>
                  <a:pt x="110153" y="467708"/>
                </a:lnTo>
                <a:close/>
                <a:moveTo>
                  <a:pt x="187633" y="356003"/>
                </a:moveTo>
                <a:lnTo>
                  <a:pt x="358190" y="356003"/>
                </a:lnTo>
                <a:lnTo>
                  <a:pt x="358190" y="374844"/>
                </a:lnTo>
                <a:lnTo>
                  <a:pt x="187633" y="374844"/>
                </a:lnTo>
                <a:close/>
                <a:moveTo>
                  <a:pt x="110153" y="356003"/>
                </a:moveTo>
                <a:lnTo>
                  <a:pt x="156656" y="356003"/>
                </a:lnTo>
                <a:lnTo>
                  <a:pt x="156656" y="374844"/>
                </a:lnTo>
                <a:lnTo>
                  <a:pt x="110153" y="374844"/>
                </a:lnTo>
                <a:close/>
                <a:moveTo>
                  <a:pt x="187633" y="263209"/>
                </a:moveTo>
                <a:lnTo>
                  <a:pt x="358190" y="263209"/>
                </a:lnTo>
                <a:lnTo>
                  <a:pt x="358190" y="281979"/>
                </a:lnTo>
                <a:lnTo>
                  <a:pt x="187633" y="281979"/>
                </a:lnTo>
                <a:close/>
                <a:moveTo>
                  <a:pt x="110153" y="263209"/>
                </a:moveTo>
                <a:lnTo>
                  <a:pt x="156656" y="263209"/>
                </a:lnTo>
                <a:lnTo>
                  <a:pt x="156656" y="281979"/>
                </a:lnTo>
                <a:lnTo>
                  <a:pt x="110153" y="281979"/>
                </a:lnTo>
                <a:close/>
                <a:moveTo>
                  <a:pt x="187633" y="170274"/>
                </a:moveTo>
                <a:lnTo>
                  <a:pt x="358190" y="170274"/>
                </a:lnTo>
                <a:lnTo>
                  <a:pt x="358190" y="189044"/>
                </a:lnTo>
                <a:lnTo>
                  <a:pt x="187633" y="189044"/>
                </a:lnTo>
                <a:close/>
                <a:moveTo>
                  <a:pt x="110153" y="170274"/>
                </a:moveTo>
                <a:lnTo>
                  <a:pt x="156656" y="170274"/>
                </a:lnTo>
                <a:lnTo>
                  <a:pt x="156656" y="189044"/>
                </a:lnTo>
                <a:lnTo>
                  <a:pt x="110153" y="189044"/>
                </a:lnTo>
                <a:close/>
                <a:moveTo>
                  <a:pt x="73013" y="96229"/>
                </a:moveTo>
                <a:lnTo>
                  <a:pt x="73013" y="534009"/>
                </a:lnTo>
                <a:lnTo>
                  <a:pt x="395306" y="534009"/>
                </a:lnTo>
                <a:lnTo>
                  <a:pt x="395306" y="96229"/>
                </a:lnTo>
                <a:lnTo>
                  <a:pt x="365724" y="96229"/>
                </a:lnTo>
                <a:cubicBezTo>
                  <a:pt x="362050" y="105259"/>
                  <a:pt x="353100" y="111655"/>
                  <a:pt x="342737" y="111655"/>
                </a:cubicBezTo>
                <a:lnTo>
                  <a:pt x="125676" y="111655"/>
                </a:lnTo>
                <a:cubicBezTo>
                  <a:pt x="115219" y="111655"/>
                  <a:pt x="106269" y="105259"/>
                  <a:pt x="102595" y="96229"/>
                </a:cubicBezTo>
                <a:close/>
                <a:moveTo>
                  <a:pt x="18842" y="49760"/>
                </a:moveTo>
                <a:lnTo>
                  <a:pt x="18842" y="588191"/>
                </a:lnTo>
                <a:lnTo>
                  <a:pt x="449571" y="588191"/>
                </a:lnTo>
                <a:lnTo>
                  <a:pt x="449571" y="49760"/>
                </a:lnTo>
                <a:lnTo>
                  <a:pt x="367608" y="49760"/>
                </a:lnTo>
                <a:lnTo>
                  <a:pt x="367608" y="77416"/>
                </a:lnTo>
                <a:lnTo>
                  <a:pt x="414148" y="77416"/>
                </a:lnTo>
                <a:lnTo>
                  <a:pt x="414148" y="552823"/>
                </a:lnTo>
                <a:lnTo>
                  <a:pt x="54171" y="552823"/>
                </a:lnTo>
                <a:lnTo>
                  <a:pt x="54171" y="77416"/>
                </a:lnTo>
                <a:lnTo>
                  <a:pt x="100710" y="77416"/>
                </a:lnTo>
                <a:lnTo>
                  <a:pt x="100710" y="49760"/>
                </a:lnTo>
                <a:close/>
                <a:moveTo>
                  <a:pt x="164417" y="46432"/>
                </a:moveTo>
                <a:lnTo>
                  <a:pt x="303925" y="46432"/>
                </a:lnTo>
                <a:lnTo>
                  <a:pt x="303925" y="65273"/>
                </a:lnTo>
                <a:lnTo>
                  <a:pt x="164417" y="65273"/>
                </a:lnTo>
                <a:close/>
                <a:moveTo>
                  <a:pt x="125676" y="18813"/>
                </a:moveTo>
                <a:cubicBezTo>
                  <a:pt x="122379" y="18813"/>
                  <a:pt x="119552" y="21635"/>
                  <a:pt x="119552" y="24927"/>
                </a:cubicBezTo>
                <a:lnTo>
                  <a:pt x="119552" y="86822"/>
                </a:lnTo>
                <a:cubicBezTo>
                  <a:pt x="119552" y="90114"/>
                  <a:pt x="122379" y="92842"/>
                  <a:pt x="125676" y="92842"/>
                </a:cubicBezTo>
                <a:lnTo>
                  <a:pt x="342737" y="92842"/>
                </a:lnTo>
                <a:cubicBezTo>
                  <a:pt x="346034" y="92842"/>
                  <a:pt x="348766" y="90114"/>
                  <a:pt x="348766" y="86822"/>
                </a:cubicBezTo>
                <a:lnTo>
                  <a:pt x="348766" y="24927"/>
                </a:lnTo>
                <a:cubicBezTo>
                  <a:pt x="348766" y="21635"/>
                  <a:pt x="346034" y="18813"/>
                  <a:pt x="342737" y="18813"/>
                </a:cubicBezTo>
                <a:close/>
                <a:moveTo>
                  <a:pt x="125676" y="0"/>
                </a:moveTo>
                <a:lnTo>
                  <a:pt x="342737" y="0"/>
                </a:lnTo>
                <a:cubicBezTo>
                  <a:pt x="356397" y="0"/>
                  <a:pt x="367608" y="11194"/>
                  <a:pt x="367608" y="24927"/>
                </a:cubicBezTo>
                <a:lnTo>
                  <a:pt x="367608" y="30947"/>
                </a:lnTo>
                <a:lnTo>
                  <a:pt x="468413" y="30947"/>
                </a:lnTo>
                <a:lnTo>
                  <a:pt x="468413" y="607004"/>
                </a:lnTo>
                <a:lnTo>
                  <a:pt x="0" y="607004"/>
                </a:lnTo>
                <a:lnTo>
                  <a:pt x="0" y="30947"/>
                </a:lnTo>
                <a:lnTo>
                  <a:pt x="100710" y="30947"/>
                </a:lnTo>
                <a:lnTo>
                  <a:pt x="100710" y="24927"/>
                </a:lnTo>
                <a:cubicBezTo>
                  <a:pt x="100710" y="11194"/>
                  <a:pt x="111921" y="0"/>
                  <a:pt x="1256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225" y="130629"/>
            <a:ext cx="2806166" cy="1872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" grpId="0" animBg="1"/>
      <p:bldP spid="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GUI </a:t>
            </a: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库表视图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3AE092-34F2-70E6-E50E-F2032053AC97}"/>
              </a:ext>
            </a:extLst>
          </p:cNvPr>
          <p:cNvSpPr txBox="1"/>
          <p:nvPr/>
        </p:nvSpPr>
        <p:spPr>
          <a:xfrm>
            <a:off x="609049" y="2156086"/>
            <a:ext cx="6202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库表视图展示了数据库中所有数据表的名字，用户可以通过</a:t>
            </a:r>
            <a:endParaRPr lang="en-US" altLang="zh-CN" dirty="0"/>
          </a:p>
          <a:p>
            <a:r>
              <a:rPr lang="zh-CN" altLang="en-US" dirty="0"/>
              <a:t>点击相应的表名字进入相应的数据表视图</a:t>
            </a:r>
            <a:endParaRPr lang="en-US" altLang="zh-CN" dirty="0"/>
          </a:p>
          <a:p>
            <a:r>
              <a:rPr lang="zh-CN" altLang="en-US" dirty="0"/>
              <a:t>用户可以在下方的输入框中输入</a:t>
            </a:r>
            <a:r>
              <a:rPr lang="en-US" altLang="zh-CN" dirty="0"/>
              <a:t>SQL</a:t>
            </a:r>
            <a:r>
              <a:rPr lang="zh-CN" altLang="en-US" dirty="0"/>
              <a:t>，执行结果会</a:t>
            </a:r>
            <a:endParaRPr lang="en-US" altLang="zh-CN" dirty="0"/>
          </a:p>
          <a:p>
            <a:r>
              <a:rPr lang="zh-CN" altLang="en-US" dirty="0"/>
              <a:t>显示在</a:t>
            </a:r>
            <a:r>
              <a:rPr lang="en-US" altLang="zh-CN" dirty="0"/>
              <a:t>Result</a:t>
            </a:r>
            <a:r>
              <a:rPr lang="zh-CN" altLang="en-US" dirty="0"/>
              <a:t>框中，并且会同步到视图中</a:t>
            </a:r>
            <a:endParaRPr lang="en-US" altLang="zh-CN" dirty="0"/>
          </a:p>
          <a:p>
            <a:r>
              <a:rPr lang="zh-CN" altLang="en-US" dirty="0"/>
              <a:t>在库表视图中默认执行</a:t>
            </a:r>
            <a:r>
              <a:rPr lang="en-US" altLang="zh-CN" dirty="0"/>
              <a:t>USE </a:t>
            </a:r>
            <a:r>
              <a:rPr lang="en-US" altLang="zh-CN" dirty="0" err="1"/>
              <a:t>base_name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，默认在当前库</a:t>
            </a:r>
            <a:endParaRPr lang="en-US" altLang="zh-CN" dirty="0"/>
          </a:p>
          <a:p>
            <a:r>
              <a:rPr lang="zh-CN" altLang="en-US" dirty="0"/>
              <a:t>中进行操作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B1F02-E9B9-600C-D249-386123904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156" y="470730"/>
            <a:ext cx="4864647" cy="50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GUI </a:t>
            </a: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表视图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3AE092-34F2-70E6-E50E-F2032053AC97}"/>
              </a:ext>
            </a:extLst>
          </p:cNvPr>
          <p:cNvSpPr txBox="1"/>
          <p:nvPr/>
        </p:nvSpPr>
        <p:spPr>
          <a:xfrm>
            <a:off x="609049" y="2156086"/>
            <a:ext cx="6202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表视图展示了数据表中所有数据和表的字段结构，用户可以</a:t>
            </a:r>
            <a:endParaRPr lang="en-US" altLang="zh-CN" dirty="0"/>
          </a:p>
          <a:p>
            <a:r>
              <a:rPr lang="zh-CN" altLang="en-US" dirty="0"/>
              <a:t>在此直接看到数据表中全部数据和字段的结构</a:t>
            </a:r>
            <a:endParaRPr lang="en-US" altLang="zh-CN" dirty="0"/>
          </a:p>
          <a:p>
            <a:r>
              <a:rPr lang="zh-CN" altLang="en-US" dirty="0"/>
              <a:t>用户可以在下方的输入框中输入</a:t>
            </a:r>
            <a:r>
              <a:rPr lang="en-US" altLang="zh-CN" dirty="0"/>
              <a:t>SQL</a:t>
            </a:r>
            <a:r>
              <a:rPr lang="zh-CN" altLang="en-US" dirty="0"/>
              <a:t>，执行结果会</a:t>
            </a:r>
            <a:endParaRPr lang="en-US" altLang="zh-CN" dirty="0"/>
          </a:p>
          <a:p>
            <a:r>
              <a:rPr lang="zh-CN" altLang="en-US" dirty="0"/>
              <a:t>显示在</a:t>
            </a:r>
            <a:r>
              <a:rPr lang="en-US" altLang="zh-CN" dirty="0"/>
              <a:t>Result</a:t>
            </a:r>
            <a:r>
              <a:rPr lang="zh-CN" altLang="en-US" dirty="0"/>
              <a:t>框中，并且会同步到视图中</a:t>
            </a:r>
            <a:endParaRPr lang="en-US" altLang="zh-CN" dirty="0"/>
          </a:p>
          <a:p>
            <a:r>
              <a:rPr lang="zh-CN" altLang="en-US" dirty="0"/>
              <a:t>在表视图中默认执行</a:t>
            </a:r>
            <a:r>
              <a:rPr lang="en-US" altLang="zh-CN" dirty="0"/>
              <a:t>USE </a:t>
            </a:r>
            <a:r>
              <a:rPr lang="en-US" altLang="zh-CN" dirty="0" err="1"/>
              <a:t>base_name</a:t>
            </a:r>
            <a:r>
              <a:rPr lang="zh-CN" altLang="en-US" dirty="0"/>
              <a:t>的</a:t>
            </a:r>
            <a:r>
              <a:rPr lang="en-US" altLang="zh-CN" dirty="0"/>
              <a:t>SQL</a:t>
            </a:r>
            <a:r>
              <a:rPr lang="zh-CN" altLang="en-US" dirty="0"/>
              <a:t>，默认在当前库</a:t>
            </a:r>
            <a:endParaRPr lang="en-US" altLang="zh-CN" dirty="0"/>
          </a:p>
          <a:p>
            <a:r>
              <a:rPr lang="zh-CN" altLang="en-US" dirty="0"/>
              <a:t>中进行操作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D4225E-C8DD-2B92-1FAB-07B8226C9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786" y="470730"/>
            <a:ext cx="5024144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SQL</a:t>
            </a: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检查和执行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59AF7-EBB7-ABF5-9035-669CDB7E3236}"/>
              </a:ext>
            </a:extLst>
          </p:cNvPr>
          <p:cNvSpPr txBox="1"/>
          <p:nvPr/>
        </p:nvSpPr>
        <p:spPr>
          <a:xfrm>
            <a:off x="496388" y="1339581"/>
            <a:ext cx="477229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LEFT_PAREN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2,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RIGHT_PAREN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3,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4,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AND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5,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6,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…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type;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value;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Lexer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Lexer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Lexer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query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:query(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query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current_pos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 {}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nextToken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query;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current_pos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unordered_map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keywords =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{</a:t>
            </a:r>
            <a:r>
              <a:rPr lang="en-US" altLang="zh-CN" sz="1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"USE"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0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…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SQLManager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SQLManager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:tokens({}) {};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optional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compile(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Lexer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lexer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tokens;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1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48881-9400-4B3B-CAB8-3CB6B796C516}"/>
              </a:ext>
            </a:extLst>
          </p:cNvPr>
          <p:cNvSpPr txBox="1"/>
          <p:nvPr/>
        </p:nvSpPr>
        <p:spPr>
          <a:xfrm>
            <a:off x="6096000" y="1811383"/>
            <a:ext cx="5707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语句的检查由</a:t>
            </a:r>
            <a:r>
              <a:rPr lang="en-US" altLang="zh-CN" dirty="0" err="1"/>
              <a:t>SQLManager</a:t>
            </a:r>
            <a:r>
              <a:rPr lang="zh-CN" altLang="en-US" dirty="0"/>
              <a:t>类负责，其先通过</a:t>
            </a:r>
            <a:r>
              <a:rPr lang="en-US" altLang="zh-CN" dirty="0" err="1"/>
              <a:t>Lexer</a:t>
            </a:r>
            <a:endParaRPr lang="en-US" altLang="zh-CN" dirty="0"/>
          </a:p>
          <a:p>
            <a:r>
              <a:rPr lang="zh-CN" altLang="en-US" dirty="0"/>
              <a:t>类将</a:t>
            </a:r>
            <a:r>
              <a:rPr lang="en-US" altLang="zh-CN" dirty="0"/>
              <a:t>SQL</a:t>
            </a:r>
            <a:r>
              <a:rPr lang="zh-CN" altLang="en-US" dirty="0"/>
              <a:t>语句转化成</a:t>
            </a:r>
            <a:r>
              <a:rPr lang="en-US" altLang="zh-CN" dirty="0"/>
              <a:t>Token</a:t>
            </a:r>
            <a:r>
              <a:rPr lang="zh-CN" altLang="en-US" dirty="0"/>
              <a:t>形式，再按照预先规定的语法</a:t>
            </a:r>
            <a:endParaRPr lang="en-US" altLang="zh-CN" dirty="0"/>
          </a:p>
          <a:p>
            <a:r>
              <a:rPr lang="zh-CN" altLang="en-US" dirty="0"/>
              <a:t>格式检查</a:t>
            </a:r>
            <a:r>
              <a:rPr lang="en-US" altLang="zh-CN" dirty="0"/>
              <a:t>SQL</a:t>
            </a:r>
            <a:r>
              <a:rPr lang="zh-CN" altLang="en-US" dirty="0"/>
              <a:t>语句是否符合语法规则，若合法则返回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序列，不合法则返回错误标记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26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SQL</a:t>
            </a: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检查和执行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59AF7-EBB7-ABF5-9035-669CDB7E3236}"/>
              </a:ext>
            </a:extLst>
          </p:cNvPr>
          <p:cNvSpPr txBox="1"/>
          <p:nvPr/>
        </p:nvSpPr>
        <p:spPr>
          <a:xfrm>
            <a:off x="566057" y="1603385"/>
            <a:ext cx="793673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FurinaDB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FurinaDB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FurinaDB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createDB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FurinaDB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():database(</a:t>
            </a:r>
            <a:r>
              <a:rPr lang="en-US" altLang="zh-CN" sz="1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){}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RecType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execute(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close();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getModes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field_name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processItem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in2post(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in_fix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calculate(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post_fix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optional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condition(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tokens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~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FurinaDB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close();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FurinaDB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SQLManager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sqlmanager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database;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E2ECA9-609E-3B5B-2869-21581342E0CB}"/>
              </a:ext>
            </a:extLst>
          </p:cNvPr>
          <p:cNvSpPr txBox="1"/>
          <p:nvPr/>
        </p:nvSpPr>
        <p:spPr>
          <a:xfrm>
            <a:off x="6949440" y="1290145"/>
            <a:ext cx="50385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</a:t>
            </a:r>
            <a:r>
              <a:rPr lang="zh-CN" altLang="en-US" dirty="0"/>
              <a:t>的执行部分则集成在</a:t>
            </a:r>
            <a:r>
              <a:rPr lang="en-US" altLang="zh-CN" dirty="0" err="1"/>
              <a:t>FurinaDB</a:t>
            </a:r>
            <a:r>
              <a:rPr lang="zh-CN" altLang="en-US" dirty="0"/>
              <a:t>的主类中</a:t>
            </a:r>
            <a:endParaRPr lang="en-US" altLang="zh-CN" dirty="0"/>
          </a:p>
          <a:p>
            <a:r>
              <a:rPr lang="en-US" altLang="zh-CN" dirty="0"/>
              <a:t>SQL</a:t>
            </a:r>
            <a:r>
              <a:rPr lang="zh-CN" altLang="en-US" dirty="0"/>
              <a:t>的执行器接受</a:t>
            </a:r>
            <a:r>
              <a:rPr lang="en-US" altLang="zh-CN" dirty="0"/>
              <a:t>SQL</a:t>
            </a:r>
            <a:r>
              <a:rPr lang="zh-CN" altLang="en-US" dirty="0"/>
              <a:t>检查器返回的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  <a:endParaRPr lang="en-US" altLang="zh-CN" dirty="0"/>
          </a:p>
          <a:p>
            <a:r>
              <a:rPr lang="zh-CN" altLang="en-US" dirty="0"/>
              <a:t>按照一定的逻辑进行执行。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WHERE</a:t>
            </a:r>
            <a:r>
              <a:rPr lang="zh-CN" altLang="en-US" dirty="0"/>
              <a:t>子句的执行，我们使用一种简单</a:t>
            </a:r>
            <a:endParaRPr lang="en-US" altLang="zh-CN" dirty="0"/>
          </a:p>
          <a:p>
            <a:r>
              <a:rPr lang="zh-CN" altLang="en-US" dirty="0"/>
              <a:t>但有效的方法，对于每一行数据，首先计算出</a:t>
            </a:r>
            <a:endParaRPr lang="en-US" altLang="zh-CN" dirty="0"/>
          </a:p>
          <a:p>
            <a:r>
              <a:rPr lang="en-US" altLang="zh-CN" dirty="0"/>
              <a:t>WHERE</a:t>
            </a:r>
            <a:r>
              <a:rPr lang="zh-CN" altLang="en-US" dirty="0"/>
              <a:t>子句中每一个条件项结果，再将结果带入</a:t>
            </a:r>
            <a:endParaRPr lang="en-US" altLang="zh-CN" dirty="0"/>
          </a:p>
          <a:p>
            <a:r>
              <a:rPr lang="zh-CN" altLang="en-US" dirty="0"/>
              <a:t>后将中缀表达式转为后缀表达式计算最后结果。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在增加表字段的同时如果增加一个索引列则会</a:t>
            </a:r>
            <a:endParaRPr lang="en-US" altLang="zh-CN" dirty="0"/>
          </a:p>
          <a:p>
            <a:r>
              <a:rPr lang="zh-CN" altLang="en-US" dirty="0"/>
              <a:t>自动创建以</a:t>
            </a:r>
            <a:r>
              <a:rPr lang="en-US" altLang="zh-CN" dirty="0"/>
              <a:t>B+</a:t>
            </a:r>
            <a:r>
              <a:rPr lang="zh-CN" altLang="en-US" dirty="0"/>
              <a:t>树为基础的索引</a:t>
            </a:r>
          </a:p>
        </p:txBody>
      </p:sp>
    </p:spTree>
    <p:extLst>
      <p:ext uri="{BB962C8B-B14F-4D97-AF65-F5344CB8AC3E}">
        <p14:creationId xmlns:p14="http://schemas.microsoft.com/office/powerpoint/2010/main" val="1489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SQL</a:t>
            </a: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检查和执行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C7AE37-F046-D3B1-7C47-AA92DCBC5BE2}"/>
              </a:ext>
            </a:extLst>
          </p:cNvPr>
          <p:cNvSpPr txBox="1"/>
          <p:nvPr/>
        </p:nvSpPr>
        <p:spPr>
          <a:xfrm>
            <a:off x="1184366" y="142820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支持的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68C79A-2CEB-599C-56DF-3FDC3EE0820E}"/>
              </a:ext>
            </a:extLst>
          </p:cNvPr>
          <p:cNvSpPr txBox="1"/>
          <p:nvPr/>
        </p:nvSpPr>
        <p:spPr>
          <a:xfrm>
            <a:off x="406467" y="1751371"/>
            <a:ext cx="3685624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 database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 TABLE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'Field_Name1'  Type1 iSize1  KEY_Flag1  NULL_Flag1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'Field_Name2'  Type2 iSize2  KEY_Flag2  NULL_Flag2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'Field_Name3'  Type3 iSize3  KEY_Flag3  NULL_Flag3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….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key_flag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是键，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不是键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null_flag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可以为空，为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不能为空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valid_flag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有效，为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表示删除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在插入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时不能设置为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 database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 tables; 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 databases;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desc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RENAME TABLE TableName1 TableName2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 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DROP TABLE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TableName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   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 COL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Field_Name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608002-7660-2BC7-6375-2F6EE28B2682}"/>
              </a:ext>
            </a:extLst>
          </p:cNvPr>
          <p:cNvSpPr txBox="1"/>
          <p:nvPr/>
        </p:nvSpPr>
        <p:spPr>
          <a:xfrm>
            <a:off x="4370351" y="1751371"/>
            <a:ext cx="7253909" cy="339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EDIT TABLE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TableName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（ 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Field_Name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Type Size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KEY_Flag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NULL_Flag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)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Field_Name</a:t>
            </a:r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；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EDIT PASSWORD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oldpassword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newpassword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newpassword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 COL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(Field_Name1  Type1  iSize1  KEY_Flag1  NULL_Flag1);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不能显式插入一个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 into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(Field_Name1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Field_Name1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... ) values (value1 valu2 ...);</a:t>
            </a:r>
          </a:p>
          <a:p>
            <a:r>
              <a:rPr lang="zh-CN" altLang="en-US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*/field_name1 field_name2 ... from table_name1 where condition;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 from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where condition;  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set field_name1=value1 field_name2=value2 ... where condition; 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table1.field1 table2.field2 from table1 join table2 on table11.field=table2.filed where condition;</a:t>
            </a:r>
            <a:endParaRPr lang="zh-CN" altLang="en-US" sz="1050" dirty="0"/>
          </a:p>
          <a:p>
            <a:endParaRPr lang="en-US" altLang="zh-CN" dirty="0"/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ALTER PASSWORD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old_password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new_password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new_password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9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文件与内存管理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CCF73-DB67-4D87-1D65-A2F9EA197D75}"/>
              </a:ext>
            </a:extLst>
          </p:cNvPr>
          <p:cNvSpPr txBox="1"/>
          <p:nvPr/>
        </p:nvSpPr>
        <p:spPr>
          <a:xfrm>
            <a:off x="7320663" y="1474811"/>
            <a:ext cx="427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文件与内存管理由以下几个类组成：</a:t>
            </a:r>
            <a:endParaRPr lang="en-US" altLang="zh-CN" dirty="0"/>
          </a:p>
          <a:p>
            <a:r>
              <a:rPr lang="en-US" altLang="zh-CN" dirty="0"/>
              <a:t>1.Database</a:t>
            </a:r>
            <a:r>
              <a:rPr lang="zh-CN" altLang="en-US" dirty="0"/>
              <a:t>类，数据库对象</a:t>
            </a:r>
            <a:endParaRPr lang="en-US" altLang="zh-CN" dirty="0"/>
          </a:p>
          <a:p>
            <a:r>
              <a:rPr lang="en-US" altLang="zh-CN" dirty="0"/>
              <a:t>2.Table</a:t>
            </a:r>
            <a:r>
              <a:rPr lang="zh-CN" altLang="en-US" dirty="0"/>
              <a:t>类，数据表对象</a:t>
            </a:r>
            <a:endParaRPr lang="en-US" altLang="zh-CN" dirty="0"/>
          </a:p>
          <a:p>
            <a:r>
              <a:rPr lang="en-US" altLang="zh-CN" dirty="0"/>
              <a:t>3.DataPage</a:t>
            </a:r>
            <a:r>
              <a:rPr lang="zh-CN" altLang="en-US" dirty="0"/>
              <a:t>类，数据页对象</a:t>
            </a:r>
            <a:endParaRPr lang="en-US" altLang="zh-CN" dirty="0"/>
          </a:p>
          <a:p>
            <a:r>
              <a:rPr lang="en-US" altLang="zh-CN" dirty="0"/>
              <a:t>4.BufferPool</a:t>
            </a:r>
            <a:r>
              <a:rPr lang="zh-CN" altLang="en-US" dirty="0"/>
              <a:t>类，缓冲池对象</a:t>
            </a:r>
            <a:endParaRPr lang="en-US" altLang="zh-CN" dirty="0"/>
          </a:p>
          <a:p>
            <a:r>
              <a:rPr lang="en-US" altLang="zh-CN" dirty="0"/>
              <a:t>5.PageAppender</a:t>
            </a:r>
            <a:r>
              <a:rPr lang="zh-CN" altLang="en-US" dirty="0"/>
              <a:t>类，数据页读入工具对象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88A1A-E3E2-3021-05E7-C8B7D02EBF78}"/>
              </a:ext>
            </a:extLst>
          </p:cNvPr>
          <p:cNvSpPr txBox="1"/>
          <p:nvPr/>
        </p:nvSpPr>
        <p:spPr>
          <a:xfrm>
            <a:off x="843397" y="12901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文件逻辑结构：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6A2B8E-3C03-0844-0F01-FCF1038940A8}"/>
              </a:ext>
            </a:extLst>
          </p:cNvPr>
          <p:cNvSpPr txBox="1"/>
          <p:nvPr/>
        </p:nvSpPr>
        <p:spPr>
          <a:xfrm>
            <a:off x="433393" y="1849439"/>
            <a:ext cx="688727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数据库文件结构：</a:t>
            </a:r>
          </a:p>
          <a:p>
            <a:r>
              <a:rPr lang="zh-CN" altLang="en-US" sz="1050" dirty="0"/>
              <a:t>类型         	   解释</a:t>
            </a:r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  	</a:t>
            </a:r>
            <a:r>
              <a:rPr lang="zh-CN" altLang="en-US" sz="1050" dirty="0"/>
              <a:t>数据表数量</a:t>
            </a:r>
            <a:endParaRPr lang="en-US" altLang="zh-CN" sz="1050" dirty="0"/>
          </a:p>
          <a:p>
            <a:r>
              <a:rPr lang="en-US" altLang="zh-CN" sz="1050" dirty="0"/>
              <a:t>.</a:t>
            </a:r>
          </a:p>
          <a:p>
            <a:r>
              <a:rPr lang="en-US" altLang="zh-CN" sz="1050" dirty="0"/>
              <a:t>string	</a:t>
            </a:r>
            <a:r>
              <a:rPr lang="zh-CN" altLang="en-US" sz="1050" dirty="0"/>
              <a:t>数据表名	</a:t>
            </a:r>
            <a:endParaRPr lang="en-US" altLang="zh-CN" sz="1050" dirty="0"/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		</a:t>
            </a:r>
          </a:p>
          <a:p>
            <a:r>
              <a:rPr lang="en-US" altLang="zh-CN" sz="1050" dirty="0" err="1"/>
              <a:t>TableMode</a:t>
            </a:r>
            <a:r>
              <a:rPr lang="en-US" altLang="zh-CN" sz="1050" dirty="0"/>
              <a:t>	</a:t>
            </a:r>
            <a:r>
              <a:rPr lang="zh-CN" altLang="en-US" sz="1050" dirty="0"/>
              <a:t>字段类型	</a:t>
            </a:r>
            <a:endParaRPr lang="en-US" altLang="zh-CN" sz="1050" dirty="0"/>
          </a:p>
          <a:p>
            <a:r>
              <a:rPr lang="en-US" altLang="zh-CN" sz="1050" dirty="0"/>
              <a:t>.</a:t>
            </a:r>
          </a:p>
          <a:p>
            <a:r>
              <a:rPr lang="en-US" altLang="zh-CN" sz="1050" dirty="0"/>
              <a:t>...</a:t>
            </a:r>
          </a:p>
          <a:p>
            <a:endParaRPr lang="en-US" altLang="zh-CN" sz="1050" dirty="0"/>
          </a:p>
          <a:p>
            <a:r>
              <a:rPr lang="zh-CN" altLang="en-US" sz="1050" dirty="0"/>
              <a:t>数据表</a:t>
            </a:r>
            <a:r>
              <a:rPr lang="en-US" altLang="zh-CN" sz="1050" dirty="0"/>
              <a:t>.</a:t>
            </a:r>
            <a:r>
              <a:rPr lang="en-US" altLang="zh-CN" sz="1050" dirty="0" err="1"/>
              <a:t>dat</a:t>
            </a:r>
            <a:r>
              <a:rPr lang="zh-CN" altLang="en-US" sz="1050" dirty="0"/>
              <a:t>文件结构 如果是索引表则文件名为 表名</a:t>
            </a:r>
            <a:r>
              <a:rPr lang="en-US" altLang="zh-CN" sz="1050" dirty="0"/>
              <a:t>_</a:t>
            </a:r>
            <a:r>
              <a:rPr lang="zh-CN" altLang="en-US" sz="1050" dirty="0"/>
              <a:t>列名</a:t>
            </a:r>
            <a:r>
              <a:rPr lang="en-US" altLang="zh-CN" sz="1050" dirty="0"/>
              <a:t>_inde.dat</a:t>
            </a:r>
          </a:p>
          <a:p>
            <a:r>
              <a:rPr lang="zh-CN" altLang="en-US" sz="1050" dirty="0"/>
              <a:t>类型		解释</a:t>
            </a:r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 		</a:t>
            </a:r>
            <a:r>
              <a:rPr lang="zh-CN" altLang="en-US" sz="1050" dirty="0"/>
              <a:t>含有页数</a:t>
            </a:r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		</a:t>
            </a:r>
            <a:r>
              <a:rPr lang="zh-CN" altLang="en-US" sz="1050" dirty="0"/>
              <a:t>含有字段数</a:t>
            </a:r>
          </a:p>
          <a:p>
            <a:r>
              <a:rPr lang="en-US" altLang="zh-CN" sz="1050" dirty="0"/>
              <a:t>char[5]		</a:t>
            </a:r>
            <a:r>
              <a:rPr lang="zh-CN" altLang="en-US" sz="1050" dirty="0"/>
              <a:t>表类型，</a:t>
            </a:r>
            <a:r>
              <a:rPr lang="en-US" altLang="zh-CN" sz="1050" dirty="0"/>
              <a:t>data</a:t>
            </a:r>
            <a:r>
              <a:rPr lang="zh-CN" altLang="en-US" sz="1050" dirty="0"/>
              <a:t>和</a:t>
            </a:r>
            <a:r>
              <a:rPr lang="en-US" altLang="zh-CN" sz="1050" dirty="0" err="1"/>
              <a:t>inde</a:t>
            </a:r>
            <a:endParaRPr lang="en-US" altLang="zh-CN" sz="1050" dirty="0"/>
          </a:p>
          <a:p>
            <a:r>
              <a:rPr lang="en-US" altLang="zh-CN" sz="1050" dirty="0"/>
              <a:t>.</a:t>
            </a:r>
          </a:p>
          <a:p>
            <a:r>
              <a:rPr lang="en-US" altLang="zh-CN" sz="1050" dirty="0"/>
              <a:t>pages</a:t>
            </a:r>
          </a:p>
          <a:p>
            <a:r>
              <a:rPr lang="en-US" altLang="zh-CN" sz="1050" dirty="0"/>
              <a:t>.</a:t>
            </a:r>
          </a:p>
          <a:p>
            <a:r>
              <a:rPr lang="en-US" altLang="zh-CN" sz="1050" dirty="0"/>
              <a:t>...</a:t>
            </a:r>
          </a:p>
          <a:p>
            <a:endParaRPr lang="en-US" altLang="zh-CN" sz="1050" dirty="0"/>
          </a:p>
          <a:p>
            <a:r>
              <a:rPr lang="zh-CN" altLang="en-US" sz="1050" dirty="0"/>
              <a:t>数据页结构</a:t>
            </a:r>
          </a:p>
          <a:p>
            <a:r>
              <a:rPr lang="zh-CN" altLang="en-US" sz="1050" dirty="0"/>
              <a:t>类型		解释</a:t>
            </a:r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		</a:t>
            </a:r>
            <a:r>
              <a:rPr lang="zh-CN" altLang="en-US" sz="1050" dirty="0"/>
              <a:t>页号</a:t>
            </a:r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		</a:t>
            </a:r>
            <a:r>
              <a:rPr lang="zh-CN" altLang="en-US" sz="1050" dirty="0"/>
              <a:t>记录条数</a:t>
            </a:r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		</a:t>
            </a:r>
            <a:r>
              <a:rPr lang="zh-CN" altLang="en-US" sz="1050" dirty="0"/>
              <a:t>最大记录条数</a:t>
            </a:r>
          </a:p>
          <a:p>
            <a:r>
              <a:rPr lang="en-US" altLang="zh-CN" sz="1050" dirty="0" err="1"/>
              <a:t>size_t</a:t>
            </a:r>
            <a:r>
              <a:rPr lang="en-US" altLang="zh-CN" sz="1050" dirty="0"/>
              <a:t>		</a:t>
            </a:r>
            <a:r>
              <a:rPr lang="zh-CN" altLang="en-US" sz="1050" dirty="0"/>
              <a:t>列数</a:t>
            </a:r>
          </a:p>
          <a:p>
            <a:endParaRPr lang="zh-CN" altLang="en-US" sz="105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FBDF6A-B92E-743D-37E1-A8D014D83840}"/>
              </a:ext>
            </a:extLst>
          </p:cNvPr>
          <p:cNvSpPr txBox="1"/>
          <p:nvPr/>
        </p:nvSpPr>
        <p:spPr>
          <a:xfrm>
            <a:off x="7184571" y="387531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索引表在本质上是一个只有三个字段的表</a:t>
            </a:r>
            <a:endParaRPr lang="en-US" altLang="zh-CN" dirty="0"/>
          </a:p>
          <a:p>
            <a:r>
              <a:rPr lang="zh-CN" altLang="en-US" dirty="0"/>
              <a:t>分别是索引值，索引页号，叶子节点标记</a:t>
            </a:r>
            <a:endParaRPr lang="en-US" altLang="zh-CN" dirty="0"/>
          </a:p>
          <a:p>
            <a:r>
              <a:rPr lang="zh-CN" altLang="en-US" dirty="0"/>
              <a:t>索引表不会出现在数据库表视图中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文件与内存管理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CCF73-DB67-4D87-1D65-A2F9EA197D75}"/>
              </a:ext>
            </a:extLst>
          </p:cNvPr>
          <p:cNvSpPr txBox="1"/>
          <p:nvPr/>
        </p:nvSpPr>
        <p:spPr>
          <a:xfrm>
            <a:off x="433393" y="1405142"/>
            <a:ext cx="427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文件与内存管理由以下几个类组成：</a:t>
            </a:r>
            <a:endParaRPr lang="en-US" altLang="zh-CN" dirty="0"/>
          </a:p>
          <a:p>
            <a:r>
              <a:rPr lang="en-US" altLang="zh-CN" dirty="0"/>
              <a:t>1.Database</a:t>
            </a:r>
            <a:r>
              <a:rPr lang="zh-CN" altLang="en-US" dirty="0"/>
              <a:t>类，数据库对象</a:t>
            </a:r>
            <a:endParaRPr lang="en-US" altLang="zh-CN" dirty="0"/>
          </a:p>
          <a:p>
            <a:r>
              <a:rPr lang="en-US" altLang="zh-CN" dirty="0"/>
              <a:t>2.Table</a:t>
            </a:r>
            <a:r>
              <a:rPr lang="zh-CN" altLang="en-US" dirty="0"/>
              <a:t>类，数据表对象</a:t>
            </a:r>
            <a:endParaRPr lang="en-US" altLang="zh-CN" dirty="0"/>
          </a:p>
          <a:p>
            <a:r>
              <a:rPr lang="en-US" altLang="zh-CN" dirty="0"/>
              <a:t>3.DataPage</a:t>
            </a:r>
            <a:r>
              <a:rPr lang="zh-CN" altLang="en-US" dirty="0"/>
              <a:t>类，数据页对象</a:t>
            </a:r>
            <a:endParaRPr lang="en-US" altLang="zh-CN" dirty="0"/>
          </a:p>
          <a:p>
            <a:r>
              <a:rPr lang="en-US" altLang="zh-CN" dirty="0"/>
              <a:t>4.BufferPool</a:t>
            </a:r>
            <a:r>
              <a:rPr lang="zh-CN" altLang="en-US" dirty="0"/>
              <a:t>类，缓冲池对象</a:t>
            </a:r>
            <a:endParaRPr lang="en-US" altLang="zh-CN" dirty="0"/>
          </a:p>
          <a:p>
            <a:r>
              <a:rPr lang="en-US" altLang="zh-CN" dirty="0"/>
              <a:t>5.PageAppender</a:t>
            </a:r>
            <a:r>
              <a:rPr lang="zh-CN" altLang="en-US" dirty="0"/>
              <a:t>类，数据页读入工具对象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805B8A-5B41-3E47-10C7-CB665D9875D8}"/>
              </a:ext>
            </a:extLst>
          </p:cNvPr>
          <p:cNvSpPr txBox="1"/>
          <p:nvPr/>
        </p:nvSpPr>
        <p:spPr>
          <a:xfrm>
            <a:off x="5521234" y="1405142"/>
            <a:ext cx="5772734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):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createNew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load();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createTable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close();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getBaseName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getTableNum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m_tables.size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}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getTables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DataBase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m_isEdited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m_num_tables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0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F8E283-81E8-BD6C-7CDB-F8D9CF1A6174}"/>
              </a:ext>
            </a:extLst>
          </p:cNvPr>
          <p:cNvSpPr txBox="1"/>
          <p:nvPr/>
        </p:nvSpPr>
        <p:spPr>
          <a:xfrm>
            <a:off x="592183" y="3884023"/>
            <a:ext cx="4523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</a:t>
            </a:r>
            <a:r>
              <a:rPr lang="zh-CN" altLang="en-US" dirty="0"/>
              <a:t>类表示数据库对象，其拥有数据库</a:t>
            </a:r>
            <a:endParaRPr lang="en-US" altLang="zh-CN" dirty="0"/>
          </a:p>
          <a:p>
            <a:r>
              <a:rPr lang="zh-CN" altLang="en-US" dirty="0"/>
              <a:t>名，</a:t>
            </a:r>
            <a:r>
              <a:rPr lang="en-US" altLang="zh-CN" dirty="0" err="1"/>
              <a:t>BufferPool</a:t>
            </a:r>
            <a:r>
              <a:rPr lang="zh-CN" altLang="en-US" dirty="0"/>
              <a:t>对象和所有表对象</a:t>
            </a:r>
            <a:endParaRPr lang="en-US" altLang="zh-CN" dirty="0"/>
          </a:p>
          <a:p>
            <a:r>
              <a:rPr lang="zh-CN" altLang="en-US" dirty="0"/>
              <a:t>在重新打开库的时候并不重新新建</a:t>
            </a:r>
            <a:r>
              <a:rPr lang="en-US" altLang="zh-CN" dirty="0" err="1"/>
              <a:t>DataBase</a:t>
            </a:r>
            <a:endParaRPr lang="en-US" altLang="zh-CN" dirty="0"/>
          </a:p>
          <a:p>
            <a:r>
              <a:rPr lang="zh-CN" altLang="en-US" dirty="0"/>
              <a:t>实例。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63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文件与内存管理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CCF73-DB67-4D87-1D65-A2F9EA197D75}"/>
              </a:ext>
            </a:extLst>
          </p:cNvPr>
          <p:cNvSpPr txBox="1"/>
          <p:nvPr/>
        </p:nvSpPr>
        <p:spPr>
          <a:xfrm>
            <a:off x="433393" y="1405142"/>
            <a:ext cx="427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文件与内存管理由以下几个类组成：</a:t>
            </a:r>
            <a:endParaRPr lang="en-US" altLang="zh-CN" dirty="0"/>
          </a:p>
          <a:p>
            <a:r>
              <a:rPr lang="en-US" altLang="zh-CN" dirty="0"/>
              <a:t>1.Database</a:t>
            </a:r>
            <a:r>
              <a:rPr lang="zh-CN" altLang="en-US" dirty="0"/>
              <a:t>类，数据库对象</a:t>
            </a:r>
            <a:endParaRPr lang="en-US" altLang="zh-CN" dirty="0"/>
          </a:p>
          <a:p>
            <a:r>
              <a:rPr lang="en-US" altLang="zh-CN" dirty="0"/>
              <a:t>2.Table</a:t>
            </a:r>
            <a:r>
              <a:rPr lang="zh-CN" altLang="en-US" dirty="0"/>
              <a:t>类，数据表对象</a:t>
            </a:r>
            <a:endParaRPr lang="en-US" altLang="zh-CN" dirty="0"/>
          </a:p>
          <a:p>
            <a:r>
              <a:rPr lang="en-US" altLang="zh-CN" dirty="0"/>
              <a:t>3.DataPage</a:t>
            </a:r>
            <a:r>
              <a:rPr lang="zh-CN" altLang="en-US" dirty="0"/>
              <a:t>类，数据页对象</a:t>
            </a:r>
            <a:endParaRPr lang="en-US" altLang="zh-CN" dirty="0"/>
          </a:p>
          <a:p>
            <a:r>
              <a:rPr lang="en-US" altLang="zh-CN" dirty="0"/>
              <a:t>4.BufferPool</a:t>
            </a:r>
            <a:r>
              <a:rPr lang="zh-CN" altLang="en-US" dirty="0"/>
              <a:t>类，缓冲池对象</a:t>
            </a:r>
            <a:endParaRPr lang="en-US" altLang="zh-CN" dirty="0"/>
          </a:p>
          <a:p>
            <a:r>
              <a:rPr lang="en-US" altLang="zh-CN" dirty="0"/>
              <a:t>5.PageAppender</a:t>
            </a:r>
            <a:r>
              <a:rPr lang="zh-CN" altLang="en-US" dirty="0"/>
              <a:t>类，数据页读入工具对象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F8E283-81E8-BD6C-7CDB-F8D9CF1A6174}"/>
              </a:ext>
            </a:extLst>
          </p:cNvPr>
          <p:cNvSpPr txBox="1"/>
          <p:nvPr/>
        </p:nvSpPr>
        <p:spPr>
          <a:xfrm>
            <a:off x="592183" y="3884023"/>
            <a:ext cx="4603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</a:t>
            </a:r>
            <a:r>
              <a:rPr lang="zh-CN" altLang="en-US" dirty="0"/>
              <a:t>类，是数据表的对象。其并不真正拥有</a:t>
            </a:r>
            <a:endParaRPr lang="en-US" altLang="zh-CN" dirty="0"/>
          </a:p>
          <a:p>
            <a:r>
              <a:rPr lang="zh-CN" altLang="en-US" dirty="0"/>
              <a:t>表内全部数据，表内全部数据是以分页的形</a:t>
            </a:r>
            <a:endParaRPr lang="en-US" altLang="zh-CN" dirty="0"/>
          </a:p>
          <a:p>
            <a:r>
              <a:rPr lang="zh-CN" altLang="en-US" dirty="0"/>
              <a:t>式存放在内存中，</a:t>
            </a:r>
            <a:r>
              <a:rPr lang="en-US" altLang="zh-CN" dirty="0"/>
              <a:t>table</a:t>
            </a:r>
            <a:r>
              <a:rPr lang="zh-CN" altLang="en-US" dirty="0"/>
              <a:t>类通过记录所在页获</a:t>
            </a:r>
            <a:endParaRPr lang="en-US" altLang="zh-CN" dirty="0"/>
          </a:p>
          <a:p>
            <a:r>
              <a:rPr lang="zh-CN" altLang="en-US" dirty="0"/>
              <a:t>得相应数据页从而得到记录</a:t>
            </a:r>
            <a:endParaRPr lang="en-US" altLang="zh-CN" dirty="0"/>
          </a:p>
          <a:p>
            <a:r>
              <a:rPr lang="zh-CN" altLang="en-US" dirty="0"/>
              <a:t>其中</a:t>
            </a:r>
            <a:r>
              <a:rPr lang="en-US" altLang="zh-CN" dirty="0"/>
              <a:t>cursor</a:t>
            </a:r>
            <a:r>
              <a:rPr lang="zh-CN" altLang="en-US" dirty="0"/>
              <a:t>操作支持每次从</a:t>
            </a:r>
            <a:r>
              <a:rPr lang="en-US" altLang="zh-CN" dirty="0"/>
              <a:t>table</a:t>
            </a:r>
            <a:r>
              <a:rPr lang="zh-CN" altLang="en-US" dirty="0"/>
              <a:t>中读取一行</a:t>
            </a:r>
            <a:endParaRPr lang="en-US" altLang="zh-CN" dirty="0"/>
          </a:p>
          <a:p>
            <a:r>
              <a:rPr lang="zh-CN" altLang="en-US" dirty="0"/>
              <a:t>记录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CCB21-9F8D-93AB-0282-E64CAA347F06}"/>
              </a:ext>
            </a:extLst>
          </p:cNvPr>
          <p:cNvSpPr txBox="1"/>
          <p:nvPr/>
        </p:nvSpPr>
        <p:spPr>
          <a:xfrm>
            <a:off x="5116050" y="227100"/>
            <a:ext cx="639149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friend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Cursor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Table(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pt-B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m_num_modes = </a:t>
            </a:r>
            <a:r>
              <a:rPr lang="pt-BR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pt-B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Table(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strcpy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pt-B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m_num_modes = </a:t>
            </a:r>
            <a:r>
              <a:rPr lang="pt-BR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pt-B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Table(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){swap(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);}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swap(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getModeNum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getPageNum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m_num_pages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resetName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</a:t>
            </a:r>
            <a:r>
              <a:rPr lang="fr-F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addMode(</a:t>
            </a:r>
            <a:r>
              <a:rPr lang="fr-FR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fr-F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fr-FR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fr-F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firstCreate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第一次创建一张表，需要建立数据文件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和第一个页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save();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将元数据保存到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文件中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load();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从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en-US" altLang="zh-CN" sz="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文件的头部获得数据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createIndex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创建索引表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insertIndex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,std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index_value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page_id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getPgIdFromIndex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{};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insert(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//cursor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操作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optional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getNext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deleteOne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删除一条记录后要调用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backstep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因为</a:t>
            </a:r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中删除一条后后面的记录会前移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所以当前行的行号应该就是删除的那行的行号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backStep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</a:t>
            </a:r>
          </a:p>
          <a:p>
            <a:r>
              <a:rPr lang="en-US" altLang="zh-CN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如果是第一条就不用退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m_current_record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0)</a:t>
            </a:r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m_current_record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reset() 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m_current_page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m_current_record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[5] = </a:t>
            </a:r>
            <a:r>
              <a:rPr lang="en-US" altLang="zh-CN" sz="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"data"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fr-FR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fr-F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m_num_pages = 0;</a:t>
            </a:r>
          </a:p>
          <a:p>
            <a:r>
              <a:rPr lang="de-DE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de-DE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m_num_modes = 0;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</a:t>
            </a:r>
            <a:r>
              <a:rPr lang="en-US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</a:t>
            </a:r>
            <a:r>
              <a:rPr lang="fr-FR" altLang="zh-CN" sz="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e_t</a:t>
            </a:r>
            <a:r>
              <a:rPr lang="fr-FR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m_current_page = 0;</a:t>
            </a:r>
          </a:p>
          <a:p>
            <a:r>
              <a:rPr lang="en-US" altLang="zh-CN" sz="8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m_current_record</a:t>
            </a:r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endParaRPr lang="zh-CN" altLang="en-US" sz="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1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文件与内存管理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CCF73-DB67-4D87-1D65-A2F9EA197D75}"/>
              </a:ext>
            </a:extLst>
          </p:cNvPr>
          <p:cNvSpPr txBox="1"/>
          <p:nvPr/>
        </p:nvSpPr>
        <p:spPr>
          <a:xfrm>
            <a:off x="433393" y="1405142"/>
            <a:ext cx="427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文件与内存管理由以下几个类组成：</a:t>
            </a:r>
            <a:endParaRPr lang="en-US" altLang="zh-CN" dirty="0"/>
          </a:p>
          <a:p>
            <a:r>
              <a:rPr lang="en-US" altLang="zh-CN" dirty="0"/>
              <a:t>1.Database</a:t>
            </a:r>
            <a:r>
              <a:rPr lang="zh-CN" altLang="en-US" dirty="0"/>
              <a:t>类，数据库对象</a:t>
            </a:r>
            <a:endParaRPr lang="en-US" altLang="zh-CN" dirty="0"/>
          </a:p>
          <a:p>
            <a:r>
              <a:rPr lang="en-US" altLang="zh-CN" dirty="0"/>
              <a:t>2.Table</a:t>
            </a:r>
            <a:r>
              <a:rPr lang="zh-CN" altLang="en-US" dirty="0"/>
              <a:t>类，数据表对象</a:t>
            </a:r>
            <a:endParaRPr lang="en-US" altLang="zh-CN" dirty="0"/>
          </a:p>
          <a:p>
            <a:r>
              <a:rPr lang="en-US" altLang="zh-CN" dirty="0"/>
              <a:t>3.DataPage</a:t>
            </a:r>
            <a:r>
              <a:rPr lang="zh-CN" altLang="en-US" dirty="0"/>
              <a:t>类，数据页对象</a:t>
            </a:r>
            <a:endParaRPr lang="en-US" altLang="zh-CN" dirty="0"/>
          </a:p>
          <a:p>
            <a:r>
              <a:rPr lang="en-US" altLang="zh-CN" dirty="0"/>
              <a:t>4.BufferPool</a:t>
            </a:r>
            <a:r>
              <a:rPr lang="zh-CN" altLang="en-US" dirty="0"/>
              <a:t>类，缓冲池对象</a:t>
            </a:r>
            <a:endParaRPr lang="en-US" altLang="zh-CN" dirty="0"/>
          </a:p>
          <a:p>
            <a:r>
              <a:rPr lang="en-US" altLang="zh-CN" dirty="0"/>
              <a:t>5.PageAppender</a:t>
            </a:r>
            <a:r>
              <a:rPr lang="zh-CN" altLang="en-US" dirty="0"/>
              <a:t>类，数据页读入工具对象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F8E283-81E8-BD6C-7CDB-F8D9CF1A6174}"/>
              </a:ext>
            </a:extLst>
          </p:cNvPr>
          <p:cNvSpPr txBox="1"/>
          <p:nvPr/>
        </p:nvSpPr>
        <p:spPr>
          <a:xfrm>
            <a:off x="592183" y="3884023"/>
            <a:ext cx="452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DataPage</a:t>
            </a:r>
            <a:r>
              <a:rPr lang="zh-CN" altLang="en-US" dirty="0"/>
              <a:t>类是数据页的对象，拥有数据表中</a:t>
            </a:r>
            <a:endParaRPr lang="en-US" altLang="zh-CN" dirty="0"/>
          </a:p>
          <a:p>
            <a:r>
              <a:rPr lang="zh-CN" altLang="en-US" dirty="0"/>
              <a:t>一部分数据。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CCB21-9F8D-93AB-0282-E64CAA347F06}"/>
              </a:ext>
            </a:extLst>
          </p:cNvPr>
          <p:cNvSpPr txBox="1"/>
          <p:nvPr/>
        </p:nvSpPr>
        <p:spPr>
          <a:xfrm>
            <a:off x="5116050" y="227100"/>
            <a:ext cx="8905002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swap(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page_no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m_page_no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page_no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strcpy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kind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m_page_no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getTableName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getBaseName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isFull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m_num_records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m_max_records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getDatas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isEmpty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m_num_records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0; }</a:t>
            </a:r>
          </a:p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getNumRecs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m_num_records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resetName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swap(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rhs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load();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create();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save();</a:t>
            </a:r>
          </a:p>
          <a:p>
            <a:r>
              <a:rPr lang="fr-FR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addMode(</a:t>
            </a:r>
            <a:r>
              <a:rPr lang="fr-FR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fr-FR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fr-FR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fr-FR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</a:t>
            </a:r>
            <a:r>
              <a:rPr lang="fr-FR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addRecode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m_data.push_back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m_num_records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getRecode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m_page_no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页号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m_num_records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记录条数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m_max_records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最大记录条数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数据表名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数据库名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m_num_col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列数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[5];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种类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m_num_null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       </a:t>
            </a:r>
            <a:r>
              <a:rPr lang="en-US" altLang="zh-CN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//null</a:t>
            </a:r>
            <a:r>
              <a:rPr lang="zh-CN" altLang="en-US" sz="1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值数量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pair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m_null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sz="1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variant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0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monostate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&gt;&gt;&gt; </a:t>
            </a:r>
            <a:r>
              <a:rPr lang="en-US" altLang="zh-CN" sz="1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18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文件与内存管理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CCF73-DB67-4D87-1D65-A2F9EA197D75}"/>
              </a:ext>
            </a:extLst>
          </p:cNvPr>
          <p:cNvSpPr txBox="1"/>
          <p:nvPr/>
        </p:nvSpPr>
        <p:spPr>
          <a:xfrm>
            <a:off x="433393" y="1405142"/>
            <a:ext cx="427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文件与内存管理由以下几个类组成：</a:t>
            </a:r>
            <a:endParaRPr lang="en-US" altLang="zh-CN" dirty="0"/>
          </a:p>
          <a:p>
            <a:r>
              <a:rPr lang="en-US" altLang="zh-CN" dirty="0"/>
              <a:t>1.Database</a:t>
            </a:r>
            <a:r>
              <a:rPr lang="zh-CN" altLang="en-US" dirty="0"/>
              <a:t>类，数据库对象</a:t>
            </a:r>
            <a:endParaRPr lang="en-US" altLang="zh-CN" dirty="0"/>
          </a:p>
          <a:p>
            <a:r>
              <a:rPr lang="en-US" altLang="zh-CN" dirty="0"/>
              <a:t>2.Table</a:t>
            </a:r>
            <a:r>
              <a:rPr lang="zh-CN" altLang="en-US" dirty="0"/>
              <a:t>类，数据表对象</a:t>
            </a:r>
            <a:endParaRPr lang="en-US" altLang="zh-CN" dirty="0"/>
          </a:p>
          <a:p>
            <a:r>
              <a:rPr lang="en-US" altLang="zh-CN" dirty="0"/>
              <a:t>3.DataPage</a:t>
            </a:r>
            <a:r>
              <a:rPr lang="zh-CN" altLang="en-US" dirty="0"/>
              <a:t>类，数据页对象</a:t>
            </a:r>
            <a:endParaRPr lang="en-US" altLang="zh-CN" dirty="0"/>
          </a:p>
          <a:p>
            <a:r>
              <a:rPr lang="en-US" altLang="zh-CN" dirty="0"/>
              <a:t>4.BufferPool</a:t>
            </a:r>
            <a:r>
              <a:rPr lang="zh-CN" altLang="en-US" dirty="0"/>
              <a:t>类，缓冲池对象</a:t>
            </a:r>
            <a:endParaRPr lang="en-US" altLang="zh-CN" dirty="0"/>
          </a:p>
          <a:p>
            <a:r>
              <a:rPr lang="en-US" altLang="zh-CN" dirty="0"/>
              <a:t>5.PageAppender</a:t>
            </a:r>
            <a:r>
              <a:rPr lang="zh-CN" altLang="en-US" dirty="0"/>
              <a:t>类，数据页读入工具对象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F8E283-81E8-BD6C-7CDB-F8D9CF1A6174}"/>
              </a:ext>
            </a:extLst>
          </p:cNvPr>
          <p:cNvSpPr txBox="1"/>
          <p:nvPr/>
        </p:nvSpPr>
        <p:spPr>
          <a:xfrm>
            <a:off x="592183" y="3884023"/>
            <a:ext cx="4681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BufferPool</a:t>
            </a:r>
            <a:r>
              <a:rPr lang="zh-CN" altLang="en-US" dirty="0"/>
              <a:t>类管理所有读入内存的数据页</a:t>
            </a:r>
            <a:endParaRPr lang="en-US" altLang="zh-CN" dirty="0"/>
          </a:p>
          <a:p>
            <a:r>
              <a:rPr lang="zh-CN" altLang="en-US" dirty="0"/>
              <a:t>其中存放的是</a:t>
            </a:r>
            <a:r>
              <a:rPr lang="en-US" altLang="zh-CN" dirty="0" err="1"/>
              <a:t>BufferPoolItem</a:t>
            </a:r>
            <a:r>
              <a:rPr lang="zh-CN" altLang="en-US" dirty="0"/>
              <a:t>类，拥有数据</a:t>
            </a:r>
            <a:endParaRPr lang="en-US" altLang="zh-CN" dirty="0"/>
          </a:p>
          <a:p>
            <a:r>
              <a:rPr lang="zh-CN" altLang="en-US" dirty="0"/>
              <a:t>页和</a:t>
            </a:r>
            <a:r>
              <a:rPr lang="en-US" altLang="zh-CN" dirty="0"/>
              <a:t>LRU</a:t>
            </a:r>
            <a:r>
              <a:rPr lang="zh-CN" altLang="en-US" dirty="0"/>
              <a:t>值，</a:t>
            </a:r>
            <a:r>
              <a:rPr lang="en-US" altLang="zh-CN" dirty="0" err="1"/>
              <a:t>BufferPool</a:t>
            </a:r>
            <a:r>
              <a:rPr lang="zh-CN" altLang="en-US" dirty="0"/>
              <a:t>类在满时通过</a:t>
            </a:r>
            <a:r>
              <a:rPr lang="en-US" altLang="zh-CN" dirty="0"/>
              <a:t>LRU</a:t>
            </a:r>
            <a:r>
              <a:rPr lang="zh-CN" altLang="en-US" dirty="0"/>
              <a:t>策略</a:t>
            </a:r>
            <a:endParaRPr lang="en-US" altLang="zh-CN" dirty="0"/>
          </a:p>
          <a:p>
            <a:r>
              <a:rPr lang="zh-CN" altLang="en-US" dirty="0"/>
              <a:t>替换已有的数据页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CCB21-9F8D-93AB-0282-E64CAA347F06}"/>
              </a:ext>
            </a:extLst>
          </p:cNvPr>
          <p:cNvSpPr txBox="1"/>
          <p:nvPr/>
        </p:nvSpPr>
        <p:spPr>
          <a:xfrm>
            <a:off x="5116050" y="227100"/>
            <a:ext cx="94083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page;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flag;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m_pool.resize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};</a:t>
            </a:r>
          </a:p>
          <a:p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先调用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getPAge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若没有则调用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loadpage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loadPage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getPageFromPool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加入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pool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BufferPoolItem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iterator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tirePage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按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lru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替换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 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返回可插入位置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当缓存池析构时自动将所有页都保存</a:t>
            </a:r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savePages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default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//~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 </a:t>
            </a:r>
            <a:r>
              <a:rPr lang="en-US" altLang="zh-CN" sz="105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savePages</a:t>
            </a:r>
            <a:r>
              <a:rPr lang="en-US" altLang="zh-CN" sz="105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}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resetPageName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old_name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BufferPoolItem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BufferPool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m_empty_pos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0829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总体介绍</a:t>
            </a: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3AE092-34F2-70E6-E50E-F2032053AC97}"/>
              </a:ext>
            </a:extLst>
          </p:cNvPr>
          <p:cNvSpPr txBox="1"/>
          <p:nvPr/>
        </p:nvSpPr>
        <p:spPr>
          <a:xfrm>
            <a:off x="844181" y="2086418"/>
            <a:ext cx="7526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FurinaDB</a:t>
            </a:r>
            <a:r>
              <a:rPr lang="zh-CN" altLang="en-US" dirty="0"/>
              <a:t>是一款基于分页文件管理，配备</a:t>
            </a:r>
            <a:r>
              <a:rPr lang="en-US" altLang="zh-CN" dirty="0"/>
              <a:t>GUI</a:t>
            </a:r>
            <a:r>
              <a:rPr lang="zh-CN" altLang="en-US" dirty="0"/>
              <a:t>的支持多种</a:t>
            </a:r>
            <a:r>
              <a:rPr lang="en-US" altLang="zh-CN" dirty="0"/>
              <a:t>SQL</a:t>
            </a:r>
            <a:r>
              <a:rPr lang="zh-CN" altLang="en-US" dirty="0"/>
              <a:t>操作的数据库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可以通过命令行和</a:t>
            </a:r>
            <a:r>
              <a:rPr lang="en-US" altLang="zh-CN" dirty="0"/>
              <a:t>GUI</a:t>
            </a:r>
            <a:r>
              <a:rPr lang="zh-CN" altLang="en-US" dirty="0"/>
              <a:t>进行访问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支持多种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采用分页方式管理文件和内存，占用内存小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0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文件与内存管理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ACCF73-DB67-4D87-1D65-A2F9EA197D75}"/>
              </a:ext>
            </a:extLst>
          </p:cNvPr>
          <p:cNvSpPr txBox="1"/>
          <p:nvPr/>
        </p:nvSpPr>
        <p:spPr>
          <a:xfrm>
            <a:off x="433393" y="1405142"/>
            <a:ext cx="4276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文件与内存管理由以下几个类组成：</a:t>
            </a:r>
            <a:endParaRPr lang="en-US" altLang="zh-CN" dirty="0"/>
          </a:p>
          <a:p>
            <a:r>
              <a:rPr lang="en-US" altLang="zh-CN" dirty="0"/>
              <a:t>1.Database</a:t>
            </a:r>
            <a:r>
              <a:rPr lang="zh-CN" altLang="en-US" dirty="0"/>
              <a:t>类，数据库对象</a:t>
            </a:r>
            <a:endParaRPr lang="en-US" altLang="zh-CN" dirty="0"/>
          </a:p>
          <a:p>
            <a:r>
              <a:rPr lang="en-US" altLang="zh-CN" dirty="0"/>
              <a:t>2.Table</a:t>
            </a:r>
            <a:r>
              <a:rPr lang="zh-CN" altLang="en-US" dirty="0"/>
              <a:t>类，数据表对象</a:t>
            </a:r>
            <a:endParaRPr lang="en-US" altLang="zh-CN" dirty="0"/>
          </a:p>
          <a:p>
            <a:r>
              <a:rPr lang="en-US" altLang="zh-CN" dirty="0"/>
              <a:t>3.DataPage</a:t>
            </a:r>
            <a:r>
              <a:rPr lang="zh-CN" altLang="en-US" dirty="0"/>
              <a:t>类，数据页对象</a:t>
            </a:r>
            <a:endParaRPr lang="en-US" altLang="zh-CN" dirty="0"/>
          </a:p>
          <a:p>
            <a:r>
              <a:rPr lang="en-US" altLang="zh-CN" dirty="0"/>
              <a:t>4.BufferPool</a:t>
            </a:r>
            <a:r>
              <a:rPr lang="zh-CN" altLang="en-US" dirty="0"/>
              <a:t>类，缓冲池对象</a:t>
            </a:r>
            <a:endParaRPr lang="en-US" altLang="zh-CN" dirty="0"/>
          </a:p>
          <a:p>
            <a:r>
              <a:rPr lang="en-US" altLang="zh-CN" dirty="0"/>
              <a:t>5.PageAppender</a:t>
            </a:r>
            <a:r>
              <a:rPr lang="zh-CN" altLang="en-US" dirty="0"/>
              <a:t>类，数据页读入工具对象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F8E283-81E8-BD6C-7CDB-F8D9CF1A6174}"/>
              </a:ext>
            </a:extLst>
          </p:cNvPr>
          <p:cNvSpPr txBox="1"/>
          <p:nvPr/>
        </p:nvSpPr>
        <p:spPr>
          <a:xfrm>
            <a:off x="592183" y="3884023"/>
            <a:ext cx="4379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PageAppender</a:t>
            </a:r>
            <a:r>
              <a:rPr lang="zh-CN" altLang="en-US" dirty="0"/>
              <a:t>类通过传入的数据页</a:t>
            </a:r>
            <a:r>
              <a:rPr lang="en-US" altLang="zh-CN" dirty="0"/>
              <a:t>index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库名表名和表字段属性从文件中读入</a:t>
            </a:r>
            <a:r>
              <a:rPr lang="en-US" altLang="zh-CN" dirty="0"/>
              <a:t>page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CCB21-9F8D-93AB-0282-E64CAA347F06}"/>
              </a:ext>
            </a:extLst>
          </p:cNvPr>
          <p:cNvSpPr txBox="1"/>
          <p:nvPr/>
        </p:nvSpPr>
        <p:spPr>
          <a:xfrm>
            <a:off x="5116050" y="227100"/>
            <a:ext cx="691727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PageAppender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一般由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 pool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 在调入时调用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，调出时调用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PageAppender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PageAppender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&gt;&amp;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: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base_name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modes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strcpy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loadPage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{</a:t>
            </a:r>
          </a:p>
          <a:p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page = std::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make_shared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DataPage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load();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page;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m_table_name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表文件名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m_base_name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库文件名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m_type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[5];</a:t>
            </a:r>
          </a:p>
          <a:p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m_index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list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TableMode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m_modes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363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其他工具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729A6-125D-3797-0662-DE0B4CC2CCE2}"/>
              </a:ext>
            </a:extLst>
          </p:cNvPr>
          <p:cNvSpPr txBox="1"/>
          <p:nvPr/>
        </p:nvSpPr>
        <p:spPr>
          <a:xfrm>
            <a:off x="1175658" y="1410789"/>
            <a:ext cx="10830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日志系统：</a:t>
            </a:r>
            <a:endParaRPr lang="en-US" altLang="zh-CN" dirty="0"/>
          </a:p>
          <a:p>
            <a:r>
              <a:rPr lang="zh-CN" altLang="en-US" dirty="0"/>
              <a:t>日志系统提供将日志记录写到标准输出流，普通日志文件和</a:t>
            </a:r>
            <a:r>
              <a:rPr lang="en-US" altLang="zh-CN" dirty="0" err="1"/>
              <a:t>redolog</a:t>
            </a:r>
            <a:r>
              <a:rPr lang="zh-CN" altLang="en-US" dirty="0"/>
              <a:t>的接口，可以输出含有行号，文件名，</a:t>
            </a:r>
            <a:endParaRPr lang="en-US" altLang="zh-CN" dirty="0"/>
          </a:p>
          <a:p>
            <a:r>
              <a:rPr lang="zh-CN" altLang="en-US" dirty="0"/>
              <a:t>日志信息，日志等级，时间等信息的多种日志。日志输出方式均为同步输出。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3E92B-6ED7-9412-4F30-AE72D4737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34" y="3402336"/>
            <a:ext cx="4128705" cy="2496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0093E0-1939-4B0B-FACB-5AE0ADF17B89}"/>
              </a:ext>
            </a:extLst>
          </p:cNvPr>
          <p:cNvSpPr txBox="1"/>
          <p:nvPr/>
        </p:nvSpPr>
        <p:spPr>
          <a:xfrm>
            <a:off x="513806" y="2856411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标准输出流日志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EBD4B-CAC9-83DD-7E9D-A04B59363426}"/>
              </a:ext>
            </a:extLst>
          </p:cNvPr>
          <p:cNvSpPr txBox="1"/>
          <p:nvPr/>
        </p:nvSpPr>
        <p:spPr>
          <a:xfrm>
            <a:off x="4615543" y="28738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普通日志文件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2EFDBB-BF49-0577-0C39-A61BFAC86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6505" y="3433133"/>
            <a:ext cx="4128705" cy="22928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819ABA-2FA7-E771-F1B9-1B2CB7128AFA}"/>
              </a:ext>
            </a:extLst>
          </p:cNvPr>
          <p:cNvSpPr txBox="1"/>
          <p:nvPr/>
        </p:nvSpPr>
        <p:spPr>
          <a:xfrm>
            <a:off x="8655210" y="2856411"/>
            <a:ext cx="948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Redolog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398B92-B5F1-0150-4CDB-FA08E27339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3295" y="3433133"/>
            <a:ext cx="4128705" cy="22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其他工具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729A6-125D-3797-0662-DE0B4CC2CCE2}"/>
              </a:ext>
            </a:extLst>
          </p:cNvPr>
          <p:cNvSpPr txBox="1"/>
          <p:nvPr/>
        </p:nvSpPr>
        <p:spPr>
          <a:xfrm>
            <a:off x="1175658" y="1410789"/>
            <a:ext cx="5305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Config</a:t>
            </a:r>
            <a:r>
              <a:rPr lang="zh-CN" altLang="en-US" dirty="0"/>
              <a:t>系统：</a:t>
            </a:r>
            <a:endParaRPr lang="en-US" altLang="zh-CN" dirty="0"/>
          </a:p>
          <a:p>
            <a:r>
              <a:rPr lang="en-US" altLang="zh-CN" dirty="0"/>
              <a:t>Config</a:t>
            </a:r>
            <a:r>
              <a:rPr lang="zh-CN" altLang="en-US" dirty="0"/>
              <a:t>系统提供将多种</a:t>
            </a:r>
            <a:r>
              <a:rPr lang="en-US" altLang="zh-CN" dirty="0"/>
              <a:t>Config</a:t>
            </a:r>
            <a:r>
              <a:rPr lang="zh-CN" altLang="en-US" dirty="0"/>
              <a:t>进行统一管理的方法。</a:t>
            </a:r>
            <a:endParaRPr lang="en-US" altLang="zh-CN" dirty="0"/>
          </a:p>
          <a:p>
            <a:r>
              <a:rPr lang="zh-CN" altLang="en-US" dirty="0"/>
              <a:t>可以通过统一的接口将</a:t>
            </a:r>
            <a:r>
              <a:rPr lang="en-US" altLang="zh-CN" dirty="0"/>
              <a:t>Config</a:t>
            </a:r>
            <a:r>
              <a:rPr lang="zh-CN" altLang="en-US" dirty="0"/>
              <a:t>从文件中读出。</a:t>
            </a:r>
            <a:endParaRPr lang="en-US" altLang="zh-CN" dirty="0"/>
          </a:p>
          <a:p>
            <a:r>
              <a:rPr lang="zh-CN" altLang="en-US" dirty="0"/>
              <a:t>其中用户名在</a:t>
            </a:r>
            <a:r>
              <a:rPr lang="en-US" altLang="zh-CN" dirty="0"/>
              <a:t>Config</a:t>
            </a:r>
            <a:r>
              <a:rPr lang="zh-CN" altLang="en-US" dirty="0"/>
              <a:t>中以明文形式保存</a:t>
            </a:r>
            <a:endParaRPr lang="en-US" altLang="zh-CN" dirty="0"/>
          </a:p>
          <a:p>
            <a:r>
              <a:rPr lang="zh-CN" altLang="en-US" dirty="0"/>
              <a:t>密码则以</a:t>
            </a:r>
            <a:r>
              <a:rPr lang="en-US" altLang="zh-CN" dirty="0"/>
              <a:t>md5</a:t>
            </a:r>
            <a:r>
              <a:rPr lang="zh-CN" altLang="en-US" dirty="0"/>
              <a:t>加密后进行保存。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428CE8-0845-BCB4-F952-C4B849B9BD88}"/>
              </a:ext>
            </a:extLst>
          </p:cNvPr>
          <p:cNvSpPr txBox="1"/>
          <p:nvPr/>
        </p:nvSpPr>
        <p:spPr>
          <a:xfrm>
            <a:off x="6662057" y="627017"/>
            <a:ext cx="5234125" cy="542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INT_CONFIG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PAGE_SIZE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ZERO_PAGE_SIZE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ONE_PAGE_SIZE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BUFFER_POOL_SIZE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MAX_NAME_LENGTH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MAX_STRING_TYPE_RECORD_LENGTH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STRING_CONFIG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ROOT_PATH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USER_NAME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sz="1050" dirty="0">
                <a:solidFill>
                  <a:srgbClr val="2F4F4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</a:t>
            </a:r>
            <a:endParaRPr lang="en-US" altLang="zh-CN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self_ptr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fstream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unordered_map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umap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Config();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other)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operator=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other) = 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~Config() {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f.close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self_ptr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"config </a:t>
            </a:r>
            <a:r>
              <a:rPr lang="en-US" altLang="zh-CN" sz="105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decostruct</a:t>
            </a:r>
            <a:r>
              <a:rPr lang="en-US" altLang="zh-CN" sz="105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}</a:t>
            </a:r>
          </a:p>
          <a:p>
            <a:endParaRPr lang="zh-CN" altLang="en-US" sz="105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updatePassword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new_md5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105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shared_ptr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5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INT_CONFIG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05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enum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STRING_CONFIG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05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5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sz="10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96E666-236C-14C9-F339-460C7E4952A7}"/>
              </a:ext>
            </a:extLst>
          </p:cNvPr>
          <p:cNvSpPr txBox="1"/>
          <p:nvPr/>
        </p:nvSpPr>
        <p:spPr>
          <a:xfrm>
            <a:off x="1018903" y="3263401"/>
            <a:ext cx="49167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PASSWORD=63a9f0ea7bb98050796b649e85481845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USER_NAME=root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ROOT_PATH=D:/work/furinadb/furinadb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//page size in B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PAGE_SIZE=8192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//buffer pool size in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kuai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BUFFER_POOL_SIZE=16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//max length of base name and table name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MAX_NAME_LENGTH=128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MAX_STRING_TYPE_RECORD_LENGTH=128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6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9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10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7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8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5372151" y="2483063"/>
            <a:ext cx="275483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需求分析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5"/>
            </p:custDataLst>
          </p:nvPr>
        </p:nvSpPr>
        <p:spPr>
          <a:xfrm>
            <a:off x="5372151" y="3205215"/>
            <a:ext cx="398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eport</a:t>
            </a: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 Presentation</a:t>
            </a:r>
          </a:p>
        </p:txBody>
      </p:sp>
      <p:sp>
        <p:nvSpPr>
          <p:cNvPr id="13" name="PA-文本框 11"/>
          <p:cNvSpPr txBox="1"/>
          <p:nvPr>
            <p:custDataLst>
              <p:tags r:id="rId6"/>
            </p:custDataLst>
          </p:nvPr>
        </p:nvSpPr>
        <p:spPr>
          <a:xfrm flipH="1">
            <a:off x="2291106" y="2633318"/>
            <a:ext cx="26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r>
              <a:rPr lang="en-US" altLang="zh-CN" sz="8800" dirty="0">
                <a:solidFill>
                  <a:srgbClr val="12343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</a:t>
            </a:r>
            <a:endParaRPr lang="id-ID" sz="8800" dirty="0">
              <a:solidFill>
                <a:srgbClr val="12343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  <p:bldP spid="1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稻壳儿搜索【幻雨工作室】_4"/>
          <p:cNvSpPr/>
          <p:nvPr>
            <p:custDataLst>
              <p:tags r:id="rId1"/>
            </p:custDataLst>
          </p:nvPr>
        </p:nvSpPr>
        <p:spPr bwMode="auto">
          <a:xfrm>
            <a:off x="3725457" y="3080778"/>
            <a:ext cx="1454506" cy="1467618"/>
          </a:xfrm>
          <a:custGeom>
            <a:avLst/>
            <a:gdLst>
              <a:gd name="T0" fmla="*/ 295 w 397"/>
              <a:gd name="T1" fmla="*/ 37 h 402"/>
              <a:gd name="T2" fmla="*/ 375 w 397"/>
              <a:gd name="T3" fmla="*/ 350 h 402"/>
              <a:gd name="T4" fmla="*/ 397 w 397"/>
              <a:gd name="T5" fmla="*/ 402 h 402"/>
              <a:gd name="T6" fmla="*/ 290 w 397"/>
              <a:gd name="T7" fmla="*/ 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7" h="402">
                <a:moveTo>
                  <a:pt x="295" y="37"/>
                </a:moveTo>
                <a:cubicBezTo>
                  <a:pt x="295" y="37"/>
                  <a:pt x="68" y="0"/>
                  <a:pt x="375" y="350"/>
                </a:cubicBezTo>
                <a:cubicBezTo>
                  <a:pt x="397" y="402"/>
                  <a:pt x="397" y="402"/>
                  <a:pt x="397" y="402"/>
                </a:cubicBezTo>
                <a:cubicBezTo>
                  <a:pt x="397" y="402"/>
                  <a:pt x="0" y="26"/>
                  <a:pt x="290" y="3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6" name="PA-稻壳儿搜索【幻雨工作室】_5"/>
          <p:cNvSpPr/>
          <p:nvPr>
            <p:custDataLst>
              <p:tags r:id="rId2"/>
            </p:custDataLst>
          </p:nvPr>
        </p:nvSpPr>
        <p:spPr bwMode="auto">
          <a:xfrm flipH="1">
            <a:off x="7012037" y="3362698"/>
            <a:ext cx="1454506" cy="1467618"/>
          </a:xfrm>
          <a:custGeom>
            <a:avLst/>
            <a:gdLst>
              <a:gd name="T0" fmla="*/ 295 w 397"/>
              <a:gd name="T1" fmla="*/ 37 h 402"/>
              <a:gd name="T2" fmla="*/ 375 w 397"/>
              <a:gd name="T3" fmla="*/ 350 h 402"/>
              <a:gd name="T4" fmla="*/ 397 w 397"/>
              <a:gd name="T5" fmla="*/ 402 h 402"/>
              <a:gd name="T6" fmla="*/ 290 w 397"/>
              <a:gd name="T7" fmla="*/ 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7" h="402">
                <a:moveTo>
                  <a:pt x="295" y="37"/>
                </a:moveTo>
                <a:cubicBezTo>
                  <a:pt x="295" y="37"/>
                  <a:pt x="68" y="0"/>
                  <a:pt x="375" y="350"/>
                </a:cubicBezTo>
                <a:cubicBezTo>
                  <a:pt x="397" y="402"/>
                  <a:pt x="397" y="402"/>
                  <a:pt x="397" y="402"/>
                </a:cubicBezTo>
                <a:cubicBezTo>
                  <a:pt x="397" y="402"/>
                  <a:pt x="0" y="26"/>
                  <a:pt x="290" y="3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0" name="PA-稻壳儿搜索【幻雨工作室】_6"/>
          <p:cNvSpPr/>
          <p:nvPr>
            <p:custDataLst>
              <p:tags r:id="rId3"/>
            </p:custDataLst>
          </p:nvPr>
        </p:nvSpPr>
        <p:spPr bwMode="auto">
          <a:xfrm flipH="1">
            <a:off x="4722884" y="2601129"/>
            <a:ext cx="2739447" cy="2738537"/>
          </a:xfrm>
          <a:custGeom>
            <a:avLst/>
            <a:gdLst>
              <a:gd name="connsiteX0" fmla="*/ 1231004 w 2308226"/>
              <a:gd name="connsiteY0" fmla="*/ 19 h 2307580"/>
              <a:gd name="connsiteX1" fmla="*/ 1154113 w 2308226"/>
              <a:gd name="connsiteY1" fmla="*/ 546 h 2307580"/>
              <a:gd name="connsiteX2" fmla="*/ 0 w 2308226"/>
              <a:gd name="connsiteY2" fmla="*/ 80523 h 2307580"/>
              <a:gd name="connsiteX3" fmla="*/ 894901 w 2308226"/>
              <a:gd name="connsiteY3" fmla="*/ 2307580 h 2307580"/>
              <a:gd name="connsiteX4" fmla="*/ 1154113 w 2308226"/>
              <a:gd name="connsiteY4" fmla="*/ 2307580 h 2307580"/>
              <a:gd name="connsiteX5" fmla="*/ 1413326 w 2308226"/>
              <a:gd name="connsiteY5" fmla="*/ 2307580 h 2307580"/>
              <a:gd name="connsiteX6" fmla="*/ 2308226 w 2308226"/>
              <a:gd name="connsiteY6" fmla="*/ 80523 h 2307580"/>
              <a:gd name="connsiteX7" fmla="*/ 1231004 w 2308226"/>
              <a:gd name="connsiteY7" fmla="*/ 19 h 230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8226" h="2307580">
                <a:moveTo>
                  <a:pt x="1231004" y="19"/>
                </a:moveTo>
                <a:cubicBezTo>
                  <a:pt x="1182537" y="114"/>
                  <a:pt x="1154113" y="546"/>
                  <a:pt x="1154113" y="546"/>
                </a:cubicBezTo>
                <a:cubicBezTo>
                  <a:pt x="1154113" y="546"/>
                  <a:pt x="345617" y="-11758"/>
                  <a:pt x="0" y="80523"/>
                </a:cubicBezTo>
                <a:cubicBezTo>
                  <a:pt x="0" y="80523"/>
                  <a:pt x="141950" y="1883086"/>
                  <a:pt x="894901" y="2307580"/>
                </a:cubicBezTo>
                <a:cubicBezTo>
                  <a:pt x="1154113" y="2307580"/>
                  <a:pt x="1154113" y="2307580"/>
                  <a:pt x="1154113" y="2307580"/>
                </a:cubicBezTo>
                <a:cubicBezTo>
                  <a:pt x="1154113" y="2307580"/>
                  <a:pt x="1154113" y="2307580"/>
                  <a:pt x="1413326" y="2307580"/>
                </a:cubicBezTo>
                <a:cubicBezTo>
                  <a:pt x="2166276" y="1883086"/>
                  <a:pt x="2308226" y="80523"/>
                  <a:pt x="2308226" y="80523"/>
                </a:cubicBezTo>
                <a:cubicBezTo>
                  <a:pt x="2027413" y="5545"/>
                  <a:pt x="1441026" y="-391"/>
                  <a:pt x="1231004" y="19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1" name="PA-稻壳儿搜索【幻雨工作室】_7"/>
          <p:cNvSpPr/>
          <p:nvPr>
            <p:custDataLst>
              <p:tags r:id="rId4"/>
            </p:custDataLst>
          </p:nvPr>
        </p:nvSpPr>
        <p:spPr bwMode="auto">
          <a:xfrm flipH="1">
            <a:off x="5785504" y="5603422"/>
            <a:ext cx="614210" cy="685768"/>
          </a:xfrm>
          <a:custGeom>
            <a:avLst/>
            <a:gdLst>
              <a:gd name="connsiteX0" fmla="*/ 406628 w 517526"/>
              <a:gd name="connsiteY0" fmla="*/ 0 h 577850"/>
              <a:gd name="connsiteX1" fmla="*/ 258763 w 517526"/>
              <a:gd name="connsiteY1" fmla="*/ 0 h 577850"/>
              <a:gd name="connsiteX2" fmla="*/ 110899 w 517526"/>
              <a:gd name="connsiteY2" fmla="*/ 0 h 577850"/>
              <a:gd name="connsiteX3" fmla="*/ 0 w 517526"/>
              <a:gd name="connsiteY3" fmla="*/ 577850 h 577850"/>
              <a:gd name="connsiteX4" fmla="*/ 258763 w 517526"/>
              <a:gd name="connsiteY4" fmla="*/ 577850 h 577850"/>
              <a:gd name="connsiteX5" fmla="*/ 517526 w 517526"/>
              <a:gd name="connsiteY5" fmla="*/ 577850 h 577850"/>
              <a:gd name="connsiteX6" fmla="*/ 406628 w 517526"/>
              <a:gd name="connsiteY6" fmla="*/ 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7526" h="577850">
                <a:moveTo>
                  <a:pt x="406628" y="0"/>
                </a:moveTo>
                <a:cubicBezTo>
                  <a:pt x="258763" y="0"/>
                  <a:pt x="258763" y="0"/>
                  <a:pt x="258763" y="0"/>
                </a:cubicBezTo>
                <a:cubicBezTo>
                  <a:pt x="258763" y="0"/>
                  <a:pt x="258763" y="0"/>
                  <a:pt x="110899" y="0"/>
                </a:cubicBezTo>
                <a:cubicBezTo>
                  <a:pt x="135543" y="522524"/>
                  <a:pt x="0" y="577850"/>
                  <a:pt x="0" y="577850"/>
                </a:cubicBezTo>
                <a:lnTo>
                  <a:pt x="258763" y="577850"/>
                </a:lnTo>
                <a:lnTo>
                  <a:pt x="517526" y="577850"/>
                </a:lnTo>
                <a:cubicBezTo>
                  <a:pt x="517526" y="577850"/>
                  <a:pt x="381984" y="522524"/>
                  <a:pt x="40662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 cap="flat">
            <a:noFill/>
            <a:prstDash val="solid"/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5" name="PA-稻壳儿搜索【幻雨工作室】_8"/>
          <p:cNvSpPr/>
          <p:nvPr>
            <p:custDataLst>
              <p:tags r:id="rId5"/>
            </p:custDataLst>
          </p:nvPr>
        </p:nvSpPr>
        <p:spPr>
          <a:xfrm>
            <a:off x="5738402" y="5334014"/>
            <a:ext cx="708412" cy="254338"/>
          </a:xfrm>
          <a:prstGeom prst="roundRect">
            <a:avLst>
              <a:gd name="adj" fmla="val 1744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sp>
        <p:nvSpPr>
          <p:cNvPr id="16" name="PA-稻壳儿搜索【幻雨工作室】_9"/>
          <p:cNvSpPr/>
          <p:nvPr>
            <p:custDataLst>
              <p:tags r:id="rId6"/>
            </p:custDataLst>
          </p:nvPr>
        </p:nvSpPr>
        <p:spPr>
          <a:xfrm flipH="1">
            <a:off x="5770430" y="5588350"/>
            <a:ext cx="644355" cy="32555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思源黑体 CN Normal" panose="020B0400000000000000" pitchFamily="34" charset="-122"/>
            </a:endParaRPr>
          </a:p>
        </p:txBody>
      </p:sp>
      <p:grpSp>
        <p:nvGrpSpPr>
          <p:cNvPr id="17" name="PA-稻壳儿搜索【幻雨工作室】_10"/>
          <p:cNvGrpSpPr/>
          <p:nvPr>
            <p:custDataLst>
              <p:tags r:id="rId7"/>
            </p:custDataLst>
          </p:nvPr>
        </p:nvGrpSpPr>
        <p:grpSpPr>
          <a:xfrm rot="10800000">
            <a:off x="5533037" y="6289188"/>
            <a:ext cx="1119143" cy="286892"/>
            <a:chOff x="3306762" y="3657600"/>
            <a:chExt cx="596900" cy="241745"/>
          </a:xfrm>
          <a:solidFill>
            <a:schemeClr val="accent1"/>
          </a:solidFill>
        </p:grpSpPr>
        <p:sp>
          <p:nvSpPr>
            <p:cNvPr id="18" name="PA-Rectangle: Rounded Corners 31"/>
            <p:cNvSpPr/>
            <p:nvPr>
              <p:custDataLst>
                <p:tags r:id="rId16"/>
              </p:custDataLst>
            </p:nvPr>
          </p:nvSpPr>
          <p:spPr>
            <a:xfrm>
              <a:off x="3306762" y="3657600"/>
              <a:ext cx="596900" cy="214313"/>
            </a:xfrm>
            <a:prstGeom prst="roundRect">
              <a:avLst>
                <a:gd name="adj" fmla="val 17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思源黑体 CN Normal" panose="020B0400000000000000" pitchFamily="34" charset="-122"/>
              </a:endParaRPr>
            </a:p>
          </p:txBody>
        </p:sp>
        <p:sp>
          <p:nvSpPr>
            <p:cNvPr id="19" name="PA-梯形 32"/>
            <p:cNvSpPr/>
            <p:nvPr>
              <p:custDataLst>
                <p:tags r:id="rId17"/>
              </p:custDataLst>
            </p:nvPr>
          </p:nvSpPr>
          <p:spPr>
            <a:xfrm flipH="1">
              <a:off x="3333749" y="3871913"/>
              <a:ext cx="542926" cy="2743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思源黑体 CN Normal" panose="020B0400000000000000" pitchFamily="34" charset="-122"/>
              </a:endParaRPr>
            </a:p>
          </p:txBody>
        </p:sp>
      </p:grpSp>
      <p:sp>
        <p:nvSpPr>
          <p:cNvPr id="20" name="PA-稻壳儿搜索【幻雨工作室】_11"/>
          <p:cNvSpPr/>
          <p:nvPr>
            <p:custDataLst>
              <p:tags r:id="rId8"/>
            </p:custDataLst>
          </p:nvPr>
        </p:nvSpPr>
        <p:spPr>
          <a:xfrm>
            <a:off x="5309617" y="2988052"/>
            <a:ext cx="1572766" cy="1572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需求分析</a:t>
            </a:r>
            <a:endParaRPr lang="en-US" altLang="zh-CN" sz="28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PA-稻壳儿搜索【幻雨工作室】_12"/>
          <p:cNvSpPr/>
          <p:nvPr>
            <p:custDataLst>
              <p:tags r:id="rId9"/>
            </p:custDataLst>
          </p:nvPr>
        </p:nvSpPr>
        <p:spPr>
          <a:xfrm>
            <a:off x="933699" y="2037758"/>
            <a:ext cx="3394791" cy="189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zh-CN" altLang="en-US" sz="2000" dirty="0"/>
              <a:t>数据需求</a:t>
            </a: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确定需要存储的数据类型和数据量，例如用户信息、订单记录、产品列表等。定义数据的格式和约束条件，如主键、外键、唯一性、非空等规则。考虑数据的增长率和未来扩展需求。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2" name="PA-稻壳儿搜索【幻雨工作室】_13"/>
          <p:cNvSpPr/>
          <p:nvPr>
            <p:custDataLst>
              <p:tags r:id="rId10"/>
            </p:custDataLst>
          </p:nvPr>
        </p:nvSpPr>
        <p:spPr>
          <a:xfrm>
            <a:off x="933699" y="4335897"/>
            <a:ext cx="3394791" cy="189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zh-CN" altLang="en-US" sz="2000" dirty="0"/>
              <a:t>性能需求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确定系统需要处理的并发用户数、响应时间和吞吐量等关键性能指标。考虑查询优化需求，如索引设计、视图支持、缓存等机制。预测高峰时段的数据处理能力，确保性能稳定性。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3" name="PA-稻壳儿搜索【幻雨工作室】_14"/>
          <p:cNvSpPr/>
          <p:nvPr>
            <p:custDataLst>
              <p:tags r:id="rId11"/>
            </p:custDataLst>
          </p:nvPr>
        </p:nvSpPr>
        <p:spPr>
          <a:xfrm>
            <a:off x="8049064" y="2037758"/>
            <a:ext cx="3394791" cy="220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zh-CN" altLang="en-US" sz="2000" dirty="0"/>
              <a:t>功能需求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明确数据库支持的操作类型，例如数据的增删改查、事务处理、权限管理等。确定需要的高级功能，如全文搜索、统计分析、数据分区、数据备份等。支持的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SQL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命令或特定功能（如用户的项目中支持 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USE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CREATE TABLE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SELECT 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等多种命令）。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4" name="PA-稻壳儿搜索【幻雨工作室】_15"/>
          <p:cNvSpPr/>
          <p:nvPr>
            <p:custDataLst>
              <p:tags r:id="rId12"/>
            </p:custDataLst>
          </p:nvPr>
        </p:nvSpPr>
        <p:spPr>
          <a:xfrm>
            <a:off x="8049064" y="4335897"/>
            <a:ext cx="3394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</a:t>
            </a:r>
            <a:r>
              <a:rPr lang="zh-CN" altLang="en-US" sz="2000" dirty="0"/>
              <a:t>安全性与可靠性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定义用户权限和角色分配，确保敏感数据的访问控制。实现数据备份和恢复机制，防止数据丢失。考虑事务的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ACID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特性，确保数据的一致性和可靠性。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5" name="PA-稻壳儿搜索【幻雨工作室】_1_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PA-稻壳儿搜索【幻雨工作室】_2_1"/>
          <p:cNvSpPr txBox="1"/>
          <p:nvPr>
            <p:custDataLst>
              <p:tags r:id="rId14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需求分析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PA-矩形 5_1"/>
          <p:cNvSpPr/>
          <p:nvPr>
            <p:custDataLst>
              <p:tags r:id="rId15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PA-稻壳儿搜索【幻雨工作室】_4"/>
          <p:cNvGrpSpPr/>
          <p:nvPr>
            <p:custDataLst>
              <p:tags r:id="rId1"/>
            </p:custDataLst>
          </p:nvPr>
        </p:nvGrpSpPr>
        <p:grpSpPr>
          <a:xfrm>
            <a:off x="2771942" y="4408890"/>
            <a:ext cx="1716232" cy="2066612"/>
            <a:chOff x="303213" y="409575"/>
            <a:chExt cx="4354513" cy="5243513"/>
          </a:xfrm>
          <a:solidFill>
            <a:schemeClr val="accent1"/>
          </a:solidFill>
        </p:grpSpPr>
        <p:sp>
          <p:nvSpPr>
            <p:cNvPr id="33" name="PA-任意多边形 7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303213" y="1995488"/>
              <a:ext cx="4354513" cy="3657600"/>
            </a:xfrm>
            <a:custGeom>
              <a:avLst/>
              <a:gdLst>
                <a:gd name="T0" fmla="*/ 2594 w 2743"/>
                <a:gd name="T1" fmla="*/ 1708 h 2304"/>
                <a:gd name="T2" fmla="*/ 2315 w 2743"/>
                <a:gd name="T3" fmla="*/ 1569 h 2304"/>
                <a:gd name="T4" fmla="*/ 2071 w 2743"/>
                <a:gd name="T5" fmla="*/ 1502 h 2304"/>
                <a:gd name="T6" fmla="*/ 1712 w 2743"/>
                <a:gd name="T7" fmla="*/ 1332 h 2304"/>
                <a:gd name="T8" fmla="*/ 1700 w 2743"/>
                <a:gd name="T9" fmla="*/ 1173 h 2304"/>
                <a:gd name="T10" fmla="*/ 1757 w 2743"/>
                <a:gd name="T11" fmla="*/ 1121 h 2304"/>
                <a:gd name="T12" fmla="*/ 1726 w 2743"/>
                <a:gd name="T13" fmla="*/ 1243 h 2304"/>
                <a:gd name="T14" fmla="*/ 1768 w 2743"/>
                <a:gd name="T15" fmla="*/ 1321 h 2304"/>
                <a:gd name="T16" fmla="*/ 2294 w 2743"/>
                <a:gd name="T17" fmla="*/ 1371 h 2304"/>
                <a:gd name="T18" fmla="*/ 2108 w 2743"/>
                <a:gd name="T19" fmla="*/ 1274 h 2304"/>
                <a:gd name="T20" fmla="*/ 1999 w 2743"/>
                <a:gd name="T21" fmla="*/ 1071 h 2304"/>
                <a:gd name="T22" fmla="*/ 2061 w 2743"/>
                <a:gd name="T23" fmla="*/ 592 h 2304"/>
                <a:gd name="T24" fmla="*/ 2038 w 2743"/>
                <a:gd name="T25" fmla="*/ 111 h 2304"/>
                <a:gd name="T26" fmla="*/ 1420 w 2743"/>
                <a:gd name="T27" fmla="*/ 0 h 2304"/>
                <a:gd name="T28" fmla="*/ 769 w 2743"/>
                <a:gd name="T29" fmla="*/ 85 h 2304"/>
                <a:gd name="T30" fmla="*/ 677 w 2743"/>
                <a:gd name="T31" fmla="*/ 496 h 2304"/>
                <a:gd name="T32" fmla="*/ 741 w 2743"/>
                <a:gd name="T33" fmla="*/ 1000 h 2304"/>
                <a:gd name="T34" fmla="*/ 665 w 2743"/>
                <a:gd name="T35" fmla="*/ 1252 h 2304"/>
                <a:gd name="T36" fmla="*/ 451 w 2743"/>
                <a:gd name="T37" fmla="*/ 1373 h 2304"/>
                <a:gd name="T38" fmla="*/ 894 w 2743"/>
                <a:gd name="T39" fmla="*/ 1370 h 2304"/>
                <a:gd name="T40" fmla="*/ 1018 w 2743"/>
                <a:gd name="T41" fmla="*/ 1264 h 2304"/>
                <a:gd name="T42" fmla="*/ 983 w 2743"/>
                <a:gd name="T43" fmla="*/ 1137 h 2304"/>
                <a:gd name="T44" fmla="*/ 1023 w 2743"/>
                <a:gd name="T45" fmla="*/ 1123 h 2304"/>
                <a:gd name="T46" fmla="*/ 1052 w 2743"/>
                <a:gd name="T47" fmla="*/ 1302 h 2304"/>
                <a:gd name="T48" fmla="*/ 809 w 2743"/>
                <a:gd name="T49" fmla="*/ 1453 h 2304"/>
                <a:gd name="T50" fmla="*/ 535 w 2743"/>
                <a:gd name="T51" fmla="*/ 1538 h 2304"/>
                <a:gd name="T52" fmla="*/ 186 w 2743"/>
                <a:gd name="T53" fmla="*/ 1682 h 2304"/>
                <a:gd name="T54" fmla="*/ 30 w 2743"/>
                <a:gd name="T55" fmla="*/ 1889 h 2304"/>
                <a:gd name="T56" fmla="*/ 14 w 2743"/>
                <a:gd name="T57" fmla="*/ 2075 h 2304"/>
                <a:gd name="T58" fmla="*/ 130 w 2743"/>
                <a:gd name="T59" fmla="*/ 2179 h 2304"/>
                <a:gd name="T60" fmla="*/ 630 w 2743"/>
                <a:gd name="T61" fmla="*/ 2269 h 2304"/>
                <a:gd name="T62" fmla="*/ 1493 w 2743"/>
                <a:gd name="T63" fmla="*/ 2304 h 2304"/>
                <a:gd name="T64" fmla="*/ 2344 w 2743"/>
                <a:gd name="T65" fmla="*/ 2241 h 2304"/>
                <a:gd name="T66" fmla="*/ 2650 w 2743"/>
                <a:gd name="T67" fmla="*/ 2160 h 2304"/>
                <a:gd name="T68" fmla="*/ 2743 w 2743"/>
                <a:gd name="T69" fmla="*/ 2016 h 2304"/>
                <a:gd name="T70" fmla="*/ 976 w 2743"/>
                <a:gd name="T71" fmla="*/ 976 h 2304"/>
                <a:gd name="T72" fmla="*/ 891 w 2743"/>
                <a:gd name="T73" fmla="*/ 625 h 2304"/>
                <a:gd name="T74" fmla="*/ 920 w 2743"/>
                <a:gd name="T75" fmla="*/ 310 h 2304"/>
                <a:gd name="T76" fmla="*/ 1170 w 2743"/>
                <a:gd name="T77" fmla="*/ 231 h 2304"/>
                <a:gd name="T78" fmla="*/ 1405 w 2743"/>
                <a:gd name="T79" fmla="*/ 163 h 2304"/>
                <a:gd name="T80" fmla="*/ 1507 w 2743"/>
                <a:gd name="T81" fmla="*/ 53 h 2304"/>
                <a:gd name="T82" fmla="*/ 1604 w 2743"/>
                <a:gd name="T83" fmla="*/ 215 h 2304"/>
                <a:gd name="T84" fmla="*/ 1832 w 2743"/>
                <a:gd name="T85" fmla="*/ 312 h 2304"/>
                <a:gd name="T86" fmla="*/ 1863 w 2743"/>
                <a:gd name="T87" fmla="*/ 529 h 2304"/>
                <a:gd name="T88" fmla="*/ 1776 w 2743"/>
                <a:gd name="T89" fmla="*/ 960 h 2304"/>
                <a:gd name="T90" fmla="*/ 1627 w 2743"/>
                <a:gd name="T91" fmla="*/ 1135 h 2304"/>
                <a:gd name="T92" fmla="*/ 1398 w 2743"/>
                <a:gd name="T93" fmla="*/ 1233 h 2304"/>
                <a:gd name="T94" fmla="*/ 1191 w 2743"/>
                <a:gd name="T95" fmla="*/ 1184 h 2304"/>
                <a:gd name="T96" fmla="*/ 986 w 2743"/>
                <a:gd name="T97" fmla="*/ 991 h 2304"/>
                <a:gd name="T98" fmla="*/ 1542 w 2743"/>
                <a:gd name="T99" fmla="*/ 1750 h 2304"/>
                <a:gd name="T100" fmla="*/ 1384 w 2743"/>
                <a:gd name="T101" fmla="*/ 2014 h 2304"/>
                <a:gd name="T102" fmla="*/ 1318 w 2743"/>
                <a:gd name="T103" fmla="*/ 1906 h 2304"/>
                <a:gd name="T104" fmla="*/ 1132 w 2743"/>
                <a:gd name="T105" fmla="*/ 1700 h 2304"/>
                <a:gd name="T106" fmla="*/ 1118 w 2743"/>
                <a:gd name="T107" fmla="*/ 1521 h 2304"/>
                <a:gd name="T108" fmla="*/ 1070 w 2743"/>
                <a:gd name="T109" fmla="*/ 1422 h 2304"/>
                <a:gd name="T110" fmla="*/ 1122 w 2743"/>
                <a:gd name="T111" fmla="*/ 1314 h 2304"/>
                <a:gd name="T112" fmla="*/ 1200 w 2743"/>
                <a:gd name="T113" fmla="*/ 1255 h 2304"/>
                <a:gd name="T114" fmla="*/ 1401 w 2743"/>
                <a:gd name="T115" fmla="*/ 1297 h 2304"/>
                <a:gd name="T116" fmla="*/ 1613 w 2743"/>
                <a:gd name="T117" fmla="*/ 1210 h 2304"/>
                <a:gd name="T118" fmla="*/ 1634 w 2743"/>
                <a:gd name="T119" fmla="*/ 1358 h 2304"/>
                <a:gd name="T120" fmla="*/ 1674 w 2743"/>
                <a:gd name="T121" fmla="*/ 1451 h 2304"/>
                <a:gd name="T122" fmla="*/ 1573 w 2743"/>
                <a:gd name="T123" fmla="*/ 1547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43" h="2304">
                  <a:moveTo>
                    <a:pt x="2716" y="1889"/>
                  </a:moveTo>
                  <a:lnTo>
                    <a:pt x="2716" y="1889"/>
                  </a:lnTo>
                  <a:lnTo>
                    <a:pt x="2690" y="1835"/>
                  </a:lnTo>
                  <a:lnTo>
                    <a:pt x="2664" y="1792"/>
                  </a:lnTo>
                  <a:lnTo>
                    <a:pt x="2651" y="1773"/>
                  </a:lnTo>
                  <a:lnTo>
                    <a:pt x="2638" y="1754"/>
                  </a:lnTo>
                  <a:lnTo>
                    <a:pt x="2624" y="1738"/>
                  </a:lnTo>
                  <a:lnTo>
                    <a:pt x="2610" y="1722"/>
                  </a:lnTo>
                  <a:lnTo>
                    <a:pt x="2594" y="1708"/>
                  </a:lnTo>
                  <a:lnTo>
                    <a:pt x="2577" y="1694"/>
                  </a:lnTo>
                  <a:lnTo>
                    <a:pt x="2559" y="1682"/>
                  </a:lnTo>
                  <a:lnTo>
                    <a:pt x="2540" y="1670"/>
                  </a:lnTo>
                  <a:lnTo>
                    <a:pt x="2495" y="1644"/>
                  </a:lnTo>
                  <a:lnTo>
                    <a:pt x="2443" y="1620"/>
                  </a:lnTo>
                  <a:lnTo>
                    <a:pt x="2443" y="1620"/>
                  </a:lnTo>
                  <a:lnTo>
                    <a:pt x="2410" y="1606"/>
                  </a:lnTo>
                  <a:lnTo>
                    <a:pt x="2377" y="1592"/>
                  </a:lnTo>
                  <a:lnTo>
                    <a:pt x="2315" y="1569"/>
                  </a:lnTo>
                  <a:lnTo>
                    <a:pt x="2257" y="1552"/>
                  </a:lnTo>
                  <a:lnTo>
                    <a:pt x="2209" y="1538"/>
                  </a:lnTo>
                  <a:lnTo>
                    <a:pt x="2209" y="1538"/>
                  </a:lnTo>
                  <a:lnTo>
                    <a:pt x="2174" y="1529"/>
                  </a:lnTo>
                  <a:lnTo>
                    <a:pt x="2174" y="1529"/>
                  </a:lnTo>
                  <a:lnTo>
                    <a:pt x="2144" y="1524"/>
                  </a:lnTo>
                  <a:lnTo>
                    <a:pt x="2146" y="1523"/>
                  </a:lnTo>
                  <a:lnTo>
                    <a:pt x="2146" y="1523"/>
                  </a:lnTo>
                  <a:lnTo>
                    <a:pt x="2071" y="1502"/>
                  </a:lnTo>
                  <a:lnTo>
                    <a:pt x="2000" y="1477"/>
                  </a:lnTo>
                  <a:lnTo>
                    <a:pt x="1934" y="1453"/>
                  </a:lnTo>
                  <a:lnTo>
                    <a:pt x="1874" y="1427"/>
                  </a:lnTo>
                  <a:lnTo>
                    <a:pt x="1820" y="1401"/>
                  </a:lnTo>
                  <a:lnTo>
                    <a:pt x="1775" y="1377"/>
                  </a:lnTo>
                  <a:lnTo>
                    <a:pt x="1738" y="1352"/>
                  </a:lnTo>
                  <a:lnTo>
                    <a:pt x="1724" y="1342"/>
                  </a:lnTo>
                  <a:lnTo>
                    <a:pt x="1712" y="1332"/>
                  </a:lnTo>
                  <a:lnTo>
                    <a:pt x="1712" y="1332"/>
                  </a:lnTo>
                  <a:lnTo>
                    <a:pt x="1702" y="1318"/>
                  </a:lnTo>
                  <a:lnTo>
                    <a:pt x="1693" y="1302"/>
                  </a:lnTo>
                  <a:lnTo>
                    <a:pt x="1688" y="1286"/>
                  </a:lnTo>
                  <a:lnTo>
                    <a:pt x="1684" y="1271"/>
                  </a:lnTo>
                  <a:lnTo>
                    <a:pt x="1683" y="1253"/>
                  </a:lnTo>
                  <a:lnTo>
                    <a:pt x="1684" y="1236"/>
                  </a:lnTo>
                  <a:lnTo>
                    <a:pt x="1686" y="1219"/>
                  </a:lnTo>
                  <a:lnTo>
                    <a:pt x="1689" y="1203"/>
                  </a:lnTo>
                  <a:lnTo>
                    <a:pt x="1700" y="1173"/>
                  </a:lnTo>
                  <a:lnTo>
                    <a:pt x="1710" y="1147"/>
                  </a:lnTo>
                  <a:lnTo>
                    <a:pt x="1722" y="1123"/>
                  </a:lnTo>
                  <a:lnTo>
                    <a:pt x="1722" y="1123"/>
                  </a:lnTo>
                  <a:lnTo>
                    <a:pt x="1728" y="1116"/>
                  </a:lnTo>
                  <a:lnTo>
                    <a:pt x="1735" y="1113"/>
                  </a:lnTo>
                  <a:lnTo>
                    <a:pt x="1743" y="1113"/>
                  </a:lnTo>
                  <a:lnTo>
                    <a:pt x="1752" y="1114"/>
                  </a:lnTo>
                  <a:lnTo>
                    <a:pt x="1752" y="1114"/>
                  </a:lnTo>
                  <a:lnTo>
                    <a:pt x="1757" y="1121"/>
                  </a:lnTo>
                  <a:lnTo>
                    <a:pt x="1761" y="1128"/>
                  </a:lnTo>
                  <a:lnTo>
                    <a:pt x="1762" y="1137"/>
                  </a:lnTo>
                  <a:lnTo>
                    <a:pt x="1759" y="1144"/>
                  </a:lnTo>
                  <a:lnTo>
                    <a:pt x="1759" y="1144"/>
                  </a:lnTo>
                  <a:lnTo>
                    <a:pt x="1752" y="1158"/>
                  </a:lnTo>
                  <a:lnTo>
                    <a:pt x="1743" y="1177"/>
                  </a:lnTo>
                  <a:lnTo>
                    <a:pt x="1736" y="1198"/>
                  </a:lnTo>
                  <a:lnTo>
                    <a:pt x="1729" y="1220"/>
                  </a:lnTo>
                  <a:lnTo>
                    <a:pt x="1726" y="1243"/>
                  </a:lnTo>
                  <a:lnTo>
                    <a:pt x="1726" y="1253"/>
                  </a:lnTo>
                  <a:lnTo>
                    <a:pt x="1726" y="1264"/>
                  </a:lnTo>
                  <a:lnTo>
                    <a:pt x="1728" y="1274"/>
                  </a:lnTo>
                  <a:lnTo>
                    <a:pt x="1731" y="1285"/>
                  </a:lnTo>
                  <a:lnTo>
                    <a:pt x="1736" y="1293"/>
                  </a:lnTo>
                  <a:lnTo>
                    <a:pt x="1742" y="1300"/>
                  </a:lnTo>
                  <a:lnTo>
                    <a:pt x="1742" y="1300"/>
                  </a:lnTo>
                  <a:lnTo>
                    <a:pt x="1754" y="1311"/>
                  </a:lnTo>
                  <a:lnTo>
                    <a:pt x="1768" y="1321"/>
                  </a:lnTo>
                  <a:lnTo>
                    <a:pt x="1804" y="1344"/>
                  </a:lnTo>
                  <a:lnTo>
                    <a:pt x="1849" y="1370"/>
                  </a:lnTo>
                  <a:lnTo>
                    <a:pt x="1905" y="1394"/>
                  </a:lnTo>
                  <a:lnTo>
                    <a:pt x="1966" y="1420"/>
                  </a:lnTo>
                  <a:lnTo>
                    <a:pt x="2033" y="1444"/>
                  </a:lnTo>
                  <a:lnTo>
                    <a:pt x="2104" y="1467"/>
                  </a:lnTo>
                  <a:lnTo>
                    <a:pt x="2179" y="1488"/>
                  </a:lnTo>
                  <a:lnTo>
                    <a:pt x="2184" y="1481"/>
                  </a:lnTo>
                  <a:lnTo>
                    <a:pt x="2294" y="1371"/>
                  </a:lnTo>
                  <a:lnTo>
                    <a:pt x="2294" y="1371"/>
                  </a:lnTo>
                  <a:lnTo>
                    <a:pt x="2292" y="1373"/>
                  </a:lnTo>
                  <a:lnTo>
                    <a:pt x="2287" y="1373"/>
                  </a:lnTo>
                  <a:lnTo>
                    <a:pt x="2276" y="1371"/>
                  </a:lnTo>
                  <a:lnTo>
                    <a:pt x="2261" y="1366"/>
                  </a:lnTo>
                  <a:lnTo>
                    <a:pt x="2236" y="1356"/>
                  </a:lnTo>
                  <a:lnTo>
                    <a:pt x="2203" y="1338"/>
                  </a:lnTo>
                  <a:lnTo>
                    <a:pt x="2162" y="1311"/>
                  </a:lnTo>
                  <a:lnTo>
                    <a:pt x="2108" y="1274"/>
                  </a:lnTo>
                  <a:lnTo>
                    <a:pt x="2108" y="1274"/>
                  </a:lnTo>
                  <a:lnTo>
                    <a:pt x="2080" y="1252"/>
                  </a:lnTo>
                  <a:lnTo>
                    <a:pt x="2058" y="1229"/>
                  </a:lnTo>
                  <a:lnTo>
                    <a:pt x="2038" y="1206"/>
                  </a:lnTo>
                  <a:lnTo>
                    <a:pt x="2025" y="1182"/>
                  </a:lnTo>
                  <a:lnTo>
                    <a:pt x="2012" y="1158"/>
                  </a:lnTo>
                  <a:lnTo>
                    <a:pt x="2006" y="1130"/>
                  </a:lnTo>
                  <a:lnTo>
                    <a:pt x="2000" y="1102"/>
                  </a:lnTo>
                  <a:lnTo>
                    <a:pt x="1999" y="1071"/>
                  </a:lnTo>
                  <a:lnTo>
                    <a:pt x="2000" y="1036"/>
                  </a:lnTo>
                  <a:lnTo>
                    <a:pt x="2004" y="1000"/>
                  </a:lnTo>
                  <a:lnTo>
                    <a:pt x="2007" y="960"/>
                  </a:lnTo>
                  <a:lnTo>
                    <a:pt x="2014" y="915"/>
                  </a:lnTo>
                  <a:lnTo>
                    <a:pt x="2030" y="814"/>
                  </a:lnTo>
                  <a:lnTo>
                    <a:pt x="2049" y="692"/>
                  </a:lnTo>
                  <a:lnTo>
                    <a:pt x="2049" y="692"/>
                  </a:lnTo>
                  <a:lnTo>
                    <a:pt x="2056" y="642"/>
                  </a:lnTo>
                  <a:lnTo>
                    <a:pt x="2061" y="592"/>
                  </a:lnTo>
                  <a:lnTo>
                    <a:pt x="2065" y="543"/>
                  </a:lnTo>
                  <a:lnTo>
                    <a:pt x="2066" y="498"/>
                  </a:lnTo>
                  <a:lnTo>
                    <a:pt x="2068" y="453"/>
                  </a:lnTo>
                  <a:lnTo>
                    <a:pt x="2068" y="409"/>
                  </a:lnTo>
                  <a:lnTo>
                    <a:pt x="2065" y="329"/>
                  </a:lnTo>
                  <a:lnTo>
                    <a:pt x="2059" y="258"/>
                  </a:lnTo>
                  <a:lnTo>
                    <a:pt x="2052" y="198"/>
                  </a:lnTo>
                  <a:lnTo>
                    <a:pt x="2045" y="149"/>
                  </a:lnTo>
                  <a:lnTo>
                    <a:pt x="2038" y="111"/>
                  </a:lnTo>
                  <a:lnTo>
                    <a:pt x="2038" y="111"/>
                  </a:lnTo>
                  <a:lnTo>
                    <a:pt x="1974" y="86"/>
                  </a:lnTo>
                  <a:lnTo>
                    <a:pt x="1905" y="66"/>
                  </a:lnTo>
                  <a:lnTo>
                    <a:pt x="1828" y="46"/>
                  </a:lnTo>
                  <a:lnTo>
                    <a:pt x="1747" y="31"/>
                  </a:lnTo>
                  <a:lnTo>
                    <a:pt x="1660" y="17"/>
                  </a:lnTo>
                  <a:lnTo>
                    <a:pt x="1568" y="8"/>
                  </a:lnTo>
                  <a:lnTo>
                    <a:pt x="1471" y="1"/>
                  </a:lnTo>
                  <a:lnTo>
                    <a:pt x="1420" y="0"/>
                  </a:lnTo>
                  <a:lnTo>
                    <a:pt x="1370" y="0"/>
                  </a:lnTo>
                  <a:lnTo>
                    <a:pt x="1370" y="0"/>
                  </a:lnTo>
                  <a:lnTo>
                    <a:pt x="1269" y="1"/>
                  </a:lnTo>
                  <a:lnTo>
                    <a:pt x="1174" y="8"/>
                  </a:lnTo>
                  <a:lnTo>
                    <a:pt x="1082" y="17"/>
                  </a:lnTo>
                  <a:lnTo>
                    <a:pt x="997" y="31"/>
                  </a:lnTo>
                  <a:lnTo>
                    <a:pt x="915" y="46"/>
                  </a:lnTo>
                  <a:lnTo>
                    <a:pt x="840" y="64"/>
                  </a:lnTo>
                  <a:lnTo>
                    <a:pt x="769" y="85"/>
                  </a:lnTo>
                  <a:lnTo>
                    <a:pt x="707" y="107"/>
                  </a:lnTo>
                  <a:lnTo>
                    <a:pt x="707" y="107"/>
                  </a:lnTo>
                  <a:lnTo>
                    <a:pt x="700" y="145"/>
                  </a:lnTo>
                  <a:lnTo>
                    <a:pt x="693" y="194"/>
                  </a:lnTo>
                  <a:lnTo>
                    <a:pt x="686" y="255"/>
                  </a:lnTo>
                  <a:lnTo>
                    <a:pt x="681" y="326"/>
                  </a:lnTo>
                  <a:lnTo>
                    <a:pt x="677" y="408"/>
                  </a:lnTo>
                  <a:lnTo>
                    <a:pt x="677" y="451"/>
                  </a:lnTo>
                  <a:lnTo>
                    <a:pt x="677" y="496"/>
                  </a:lnTo>
                  <a:lnTo>
                    <a:pt x="681" y="543"/>
                  </a:lnTo>
                  <a:lnTo>
                    <a:pt x="684" y="592"/>
                  </a:lnTo>
                  <a:lnTo>
                    <a:pt x="689" y="640"/>
                  </a:lnTo>
                  <a:lnTo>
                    <a:pt x="696" y="692"/>
                  </a:lnTo>
                  <a:lnTo>
                    <a:pt x="696" y="692"/>
                  </a:lnTo>
                  <a:lnTo>
                    <a:pt x="714" y="814"/>
                  </a:lnTo>
                  <a:lnTo>
                    <a:pt x="729" y="915"/>
                  </a:lnTo>
                  <a:lnTo>
                    <a:pt x="736" y="960"/>
                  </a:lnTo>
                  <a:lnTo>
                    <a:pt x="741" y="1000"/>
                  </a:lnTo>
                  <a:lnTo>
                    <a:pt x="745" y="1036"/>
                  </a:lnTo>
                  <a:lnTo>
                    <a:pt x="745" y="1071"/>
                  </a:lnTo>
                  <a:lnTo>
                    <a:pt x="743" y="1102"/>
                  </a:lnTo>
                  <a:lnTo>
                    <a:pt x="740" y="1130"/>
                  </a:lnTo>
                  <a:lnTo>
                    <a:pt x="731" y="1158"/>
                  </a:lnTo>
                  <a:lnTo>
                    <a:pt x="721" y="1182"/>
                  </a:lnTo>
                  <a:lnTo>
                    <a:pt x="707" y="1206"/>
                  </a:lnTo>
                  <a:lnTo>
                    <a:pt x="688" y="1229"/>
                  </a:lnTo>
                  <a:lnTo>
                    <a:pt x="665" y="1252"/>
                  </a:lnTo>
                  <a:lnTo>
                    <a:pt x="637" y="1274"/>
                  </a:lnTo>
                  <a:lnTo>
                    <a:pt x="637" y="1274"/>
                  </a:lnTo>
                  <a:lnTo>
                    <a:pt x="583" y="1311"/>
                  </a:lnTo>
                  <a:lnTo>
                    <a:pt x="540" y="1338"/>
                  </a:lnTo>
                  <a:lnTo>
                    <a:pt x="507" y="1356"/>
                  </a:lnTo>
                  <a:lnTo>
                    <a:pt x="484" y="1366"/>
                  </a:lnTo>
                  <a:lnTo>
                    <a:pt x="467" y="1371"/>
                  </a:lnTo>
                  <a:lnTo>
                    <a:pt x="457" y="1373"/>
                  </a:lnTo>
                  <a:lnTo>
                    <a:pt x="451" y="1373"/>
                  </a:lnTo>
                  <a:lnTo>
                    <a:pt x="450" y="1371"/>
                  </a:lnTo>
                  <a:lnTo>
                    <a:pt x="559" y="1481"/>
                  </a:lnTo>
                  <a:lnTo>
                    <a:pt x="566" y="1488"/>
                  </a:lnTo>
                  <a:lnTo>
                    <a:pt x="566" y="1488"/>
                  </a:lnTo>
                  <a:lnTo>
                    <a:pt x="639" y="1467"/>
                  </a:lnTo>
                  <a:lnTo>
                    <a:pt x="712" y="1444"/>
                  </a:lnTo>
                  <a:lnTo>
                    <a:pt x="778" y="1420"/>
                  </a:lnTo>
                  <a:lnTo>
                    <a:pt x="840" y="1394"/>
                  </a:lnTo>
                  <a:lnTo>
                    <a:pt x="894" y="1370"/>
                  </a:lnTo>
                  <a:lnTo>
                    <a:pt x="941" y="1344"/>
                  </a:lnTo>
                  <a:lnTo>
                    <a:pt x="976" y="1321"/>
                  </a:lnTo>
                  <a:lnTo>
                    <a:pt x="991" y="1311"/>
                  </a:lnTo>
                  <a:lnTo>
                    <a:pt x="1002" y="1300"/>
                  </a:lnTo>
                  <a:lnTo>
                    <a:pt x="1002" y="1300"/>
                  </a:lnTo>
                  <a:lnTo>
                    <a:pt x="1009" y="1293"/>
                  </a:lnTo>
                  <a:lnTo>
                    <a:pt x="1012" y="1285"/>
                  </a:lnTo>
                  <a:lnTo>
                    <a:pt x="1016" y="1274"/>
                  </a:lnTo>
                  <a:lnTo>
                    <a:pt x="1018" y="1264"/>
                  </a:lnTo>
                  <a:lnTo>
                    <a:pt x="1019" y="1253"/>
                  </a:lnTo>
                  <a:lnTo>
                    <a:pt x="1018" y="1243"/>
                  </a:lnTo>
                  <a:lnTo>
                    <a:pt x="1014" y="1220"/>
                  </a:lnTo>
                  <a:lnTo>
                    <a:pt x="1009" y="1198"/>
                  </a:lnTo>
                  <a:lnTo>
                    <a:pt x="1000" y="1177"/>
                  </a:lnTo>
                  <a:lnTo>
                    <a:pt x="993" y="1158"/>
                  </a:lnTo>
                  <a:lnTo>
                    <a:pt x="985" y="1144"/>
                  </a:lnTo>
                  <a:lnTo>
                    <a:pt x="985" y="1144"/>
                  </a:lnTo>
                  <a:lnTo>
                    <a:pt x="983" y="1137"/>
                  </a:lnTo>
                  <a:lnTo>
                    <a:pt x="983" y="1128"/>
                  </a:lnTo>
                  <a:lnTo>
                    <a:pt x="986" y="1121"/>
                  </a:lnTo>
                  <a:lnTo>
                    <a:pt x="993" y="1116"/>
                  </a:lnTo>
                  <a:lnTo>
                    <a:pt x="993" y="1116"/>
                  </a:lnTo>
                  <a:lnTo>
                    <a:pt x="1000" y="1113"/>
                  </a:lnTo>
                  <a:lnTo>
                    <a:pt x="1009" y="1113"/>
                  </a:lnTo>
                  <a:lnTo>
                    <a:pt x="1016" y="1116"/>
                  </a:lnTo>
                  <a:lnTo>
                    <a:pt x="1023" y="1123"/>
                  </a:lnTo>
                  <a:lnTo>
                    <a:pt x="1023" y="1123"/>
                  </a:lnTo>
                  <a:lnTo>
                    <a:pt x="1035" y="1147"/>
                  </a:lnTo>
                  <a:lnTo>
                    <a:pt x="1045" y="1173"/>
                  </a:lnTo>
                  <a:lnTo>
                    <a:pt x="1054" y="1203"/>
                  </a:lnTo>
                  <a:lnTo>
                    <a:pt x="1057" y="1219"/>
                  </a:lnTo>
                  <a:lnTo>
                    <a:pt x="1061" y="1236"/>
                  </a:lnTo>
                  <a:lnTo>
                    <a:pt x="1061" y="1253"/>
                  </a:lnTo>
                  <a:lnTo>
                    <a:pt x="1061" y="1271"/>
                  </a:lnTo>
                  <a:lnTo>
                    <a:pt x="1057" y="1286"/>
                  </a:lnTo>
                  <a:lnTo>
                    <a:pt x="1052" y="1302"/>
                  </a:lnTo>
                  <a:lnTo>
                    <a:pt x="1044" y="1318"/>
                  </a:lnTo>
                  <a:lnTo>
                    <a:pt x="1031" y="1332"/>
                  </a:lnTo>
                  <a:lnTo>
                    <a:pt x="1031" y="1332"/>
                  </a:lnTo>
                  <a:lnTo>
                    <a:pt x="1021" y="1342"/>
                  </a:lnTo>
                  <a:lnTo>
                    <a:pt x="1005" y="1352"/>
                  </a:lnTo>
                  <a:lnTo>
                    <a:pt x="969" y="1377"/>
                  </a:lnTo>
                  <a:lnTo>
                    <a:pt x="924" y="1401"/>
                  </a:lnTo>
                  <a:lnTo>
                    <a:pt x="870" y="1427"/>
                  </a:lnTo>
                  <a:lnTo>
                    <a:pt x="809" y="1453"/>
                  </a:lnTo>
                  <a:lnTo>
                    <a:pt x="743" y="1477"/>
                  </a:lnTo>
                  <a:lnTo>
                    <a:pt x="674" y="1502"/>
                  </a:lnTo>
                  <a:lnTo>
                    <a:pt x="599" y="1523"/>
                  </a:lnTo>
                  <a:lnTo>
                    <a:pt x="599" y="1524"/>
                  </a:lnTo>
                  <a:lnTo>
                    <a:pt x="599" y="1524"/>
                  </a:lnTo>
                  <a:lnTo>
                    <a:pt x="571" y="1529"/>
                  </a:lnTo>
                  <a:lnTo>
                    <a:pt x="571" y="1529"/>
                  </a:lnTo>
                  <a:lnTo>
                    <a:pt x="535" y="1538"/>
                  </a:lnTo>
                  <a:lnTo>
                    <a:pt x="535" y="1538"/>
                  </a:lnTo>
                  <a:lnTo>
                    <a:pt x="486" y="1552"/>
                  </a:lnTo>
                  <a:lnTo>
                    <a:pt x="431" y="1569"/>
                  </a:lnTo>
                  <a:lnTo>
                    <a:pt x="368" y="1592"/>
                  </a:lnTo>
                  <a:lnTo>
                    <a:pt x="335" y="1606"/>
                  </a:lnTo>
                  <a:lnTo>
                    <a:pt x="300" y="1620"/>
                  </a:lnTo>
                  <a:lnTo>
                    <a:pt x="300" y="1620"/>
                  </a:lnTo>
                  <a:lnTo>
                    <a:pt x="248" y="1644"/>
                  </a:lnTo>
                  <a:lnTo>
                    <a:pt x="205" y="1670"/>
                  </a:lnTo>
                  <a:lnTo>
                    <a:pt x="186" y="1682"/>
                  </a:lnTo>
                  <a:lnTo>
                    <a:pt x="167" y="1694"/>
                  </a:lnTo>
                  <a:lnTo>
                    <a:pt x="151" y="1708"/>
                  </a:lnTo>
                  <a:lnTo>
                    <a:pt x="135" y="1722"/>
                  </a:lnTo>
                  <a:lnTo>
                    <a:pt x="122" y="1738"/>
                  </a:lnTo>
                  <a:lnTo>
                    <a:pt x="108" y="1754"/>
                  </a:lnTo>
                  <a:lnTo>
                    <a:pt x="94" y="1773"/>
                  </a:lnTo>
                  <a:lnTo>
                    <a:pt x="82" y="1792"/>
                  </a:lnTo>
                  <a:lnTo>
                    <a:pt x="56" y="1835"/>
                  </a:lnTo>
                  <a:lnTo>
                    <a:pt x="30" y="1889"/>
                  </a:lnTo>
                  <a:lnTo>
                    <a:pt x="30" y="1889"/>
                  </a:lnTo>
                  <a:lnTo>
                    <a:pt x="17" y="1917"/>
                  </a:lnTo>
                  <a:lnTo>
                    <a:pt x="9" y="1945"/>
                  </a:lnTo>
                  <a:lnTo>
                    <a:pt x="3" y="1969"/>
                  </a:lnTo>
                  <a:lnTo>
                    <a:pt x="0" y="1993"/>
                  </a:lnTo>
                  <a:lnTo>
                    <a:pt x="0" y="2016"/>
                  </a:lnTo>
                  <a:lnTo>
                    <a:pt x="3" y="2037"/>
                  </a:lnTo>
                  <a:lnTo>
                    <a:pt x="7" y="2056"/>
                  </a:lnTo>
                  <a:lnTo>
                    <a:pt x="14" y="2075"/>
                  </a:lnTo>
                  <a:lnTo>
                    <a:pt x="24" y="2092"/>
                  </a:lnTo>
                  <a:lnTo>
                    <a:pt x="35" y="2108"/>
                  </a:lnTo>
                  <a:lnTo>
                    <a:pt x="47" y="2123"/>
                  </a:lnTo>
                  <a:lnTo>
                    <a:pt x="61" y="2136"/>
                  </a:lnTo>
                  <a:lnTo>
                    <a:pt x="76" y="2149"/>
                  </a:lnTo>
                  <a:lnTo>
                    <a:pt x="94" y="2160"/>
                  </a:lnTo>
                  <a:lnTo>
                    <a:pt x="111" y="2170"/>
                  </a:lnTo>
                  <a:lnTo>
                    <a:pt x="130" y="2179"/>
                  </a:lnTo>
                  <a:lnTo>
                    <a:pt x="130" y="2179"/>
                  </a:lnTo>
                  <a:lnTo>
                    <a:pt x="156" y="2189"/>
                  </a:lnTo>
                  <a:lnTo>
                    <a:pt x="189" y="2200"/>
                  </a:lnTo>
                  <a:lnTo>
                    <a:pt x="231" y="2210"/>
                  </a:lnTo>
                  <a:lnTo>
                    <a:pt x="280" y="2221"/>
                  </a:lnTo>
                  <a:lnTo>
                    <a:pt x="337" y="2231"/>
                  </a:lnTo>
                  <a:lnTo>
                    <a:pt x="399" y="2241"/>
                  </a:lnTo>
                  <a:lnTo>
                    <a:pt x="471" y="2252"/>
                  </a:lnTo>
                  <a:lnTo>
                    <a:pt x="547" y="2261"/>
                  </a:lnTo>
                  <a:lnTo>
                    <a:pt x="630" y="2269"/>
                  </a:lnTo>
                  <a:lnTo>
                    <a:pt x="721" y="2278"/>
                  </a:lnTo>
                  <a:lnTo>
                    <a:pt x="816" y="2287"/>
                  </a:lnTo>
                  <a:lnTo>
                    <a:pt x="917" y="2292"/>
                  </a:lnTo>
                  <a:lnTo>
                    <a:pt x="1024" y="2297"/>
                  </a:lnTo>
                  <a:lnTo>
                    <a:pt x="1136" y="2301"/>
                  </a:lnTo>
                  <a:lnTo>
                    <a:pt x="1252" y="2304"/>
                  </a:lnTo>
                  <a:lnTo>
                    <a:pt x="1372" y="2304"/>
                  </a:lnTo>
                  <a:lnTo>
                    <a:pt x="1372" y="2304"/>
                  </a:lnTo>
                  <a:lnTo>
                    <a:pt x="1493" y="2304"/>
                  </a:lnTo>
                  <a:lnTo>
                    <a:pt x="1610" y="2301"/>
                  </a:lnTo>
                  <a:lnTo>
                    <a:pt x="1721" y="2297"/>
                  </a:lnTo>
                  <a:lnTo>
                    <a:pt x="1827" y="2292"/>
                  </a:lnTo>
                  <a:lnTo>
                    <a:pt x="1927" y="2287"/>
                  </a:lnTo>
                  <a:lnTo>
                    <a:pt x="2023" y="2278"/>
                  </a:lnTo>
                  <a:lnTo>
                    <a:pt x="2113" y="2269"/>
                  </a:lnTo>
                  <a:lnTo>
                    <a:pt x="2197" y="2261"/>
                  </a:lnTo>
                  <a:lnTo>
                    <a:pt x="2275" y="2252"/>
                  </a:lnTo>
                  <a:lnTo>
                    <a:pt x="2344" y="2241"/>
                  </a:lnTo>
                  <a:lnTo>
                    <a:pt x="2408" y="2231"/>
                  </a:lnTo>
                  <a:lnTo>
                    <a:pt x="2464" y="2221"/>
                  </a:lnTo>
                  <a:lnTo>
                    <a:pt x="2514" y="2210"/>
                  </a:lnTo>
                  <a:lnTo>
                    <a:pt x="2556" y="2200"/>
                  </a:lnTo>
                  <a:lnTo>
                    <a:pt x="2589" y="2189"/>
                  </a:lnTo>
                  <a:lnTo>
                    <a:pt x="2613" y="2179"/>
                  </a:lnTo>
                  <a:lnTo>
                    <a:pt x="2613" y="2179"/>
                  </a:lnTo>
                  <a:lnTo>
                    <a:pt x="2632" y="2170"/>
                  </a:lnTo>
                  <a:lnTo>
                    <a:pt x="2650" y="2160"/>
                  </a:lnTo>
                  <a:lnTo>
                    <a:pt x="2667" y="2149"/>
                  </a:lnTo>
                  <a:lnTo>
                    <a:pt x="2683" y="2136"/>
                  </a:lnTo>
                  <a:lnTo>
                    <a:pt x="2697" y="2123"/>
                  </a:lnTo>
                  <a:lnTo>
                    <a:pt x="2709" y="2108"/>
                  </a:lnTo>
                  <a:lnTo>
                    <a:pt x="2721" y="2092"/>
                  </a:lnTo>
                  <a:lnTo>
                    <a:pt x="2730" y="2075"/>
                  </a:lnTo>
                  <a:lnTo>
                    <a:pt x="2737" y="2056"/>
                  </a:lnTo>
                  <a:lnTo>
                    <a:pt x="2742" y="2037"/>
                  </a:lnTo>
                  <a:lnTo>
                    <a:pt x="2743" y="2016"/>
                  </a:lnTo>
                  <a:lnTo>
                    <a:pt x="2743" y="1993"/>
                  </a:lnTo>
                  <a:lnTo>
                    <a:pt x="2742" y="1969"/>
                  </a:lnTo>
                  <a:lnTo>
                    <a:pt x="2735" y="1945"/>
                  </a:lnTo>
                  <a:lnTo>
                    <a:pt x="2726" y="1917"/>
                  </a:lnTo>
                  <a:lnTo>
                    <a:pt x="2716" y="1889"/>
                  </a:lnTo>
                  <a:lnTo>
                    <a:pt x="2716" y="1889"/>
                  </a:lnTo>
                  <a:close/>
                  <a:moveTo>
                    <a:pt x="986" y="991"/>
                  </a:moveTo>
                  <a:lnTo>
                    <a:pt x="986" y="991"/>
                  </a:lnTo>
                  <a:lnTo>
                    <a:pt x="976" y="976"/>
                  </a:lnTo>
                  <a:lnTo>
                    <a:pt x="967" y="960"/>
                  </a:lnTo>
                  <a:lnTo>
                    <a:pt x="958" y="941"/>
                  </a:lnTo>
                  <a:lnTo>
                    <a:pt x="952" y="922"/>
                  </a:lnTo>
                  <a:lnTo>
                    <a:pt x="938" y="878"/>
                  </a:lnTo>
                  <a:lnTo>
                    <a:pt x="924" y="830"/>
                  </a:lnTo>
                  <a:lnTo>
                    <a:pt x="913" y="781"/>
                  </a:lnTo>
                  <a:lnTo>
                    <a:pt x="905" y="729"/>
                  </a:lnTo>
                  <a:lnTo>
                    <a:pt x="898" y="677"/>
                  </a:lnTo>
                  <a:lnTo>
                    <a:pt x="891" y="625"/>
                  </a:lnTo>
                  <a:lnTo>
                    <a:pt x="882" y="529"/>
                  </a:lnTo>
                  <a:lnTo>
                    <a:pt x="877" y="448"/>
                  </a:lnTo>
                  <a:lnTo>
                    <a:pt x="873" y="373"/>
                  </a:lnTo>
                  <a:lnTo>
                    <a:pt x="873" y="373"/>
                  </a:lnTo>
                  <a:lnTo>
                    <a:pt x="875" y="361"/>
                  </a:lnTo>
                  <a:lnTo>
                    <a:pt x="882" y="347"/>
                  </a:lnTo>
                  <a:lnTo>
                    <a:pt x="892" y="335"/>
                  </a:lnTo>
                  <a:lnTo>
                    <a:pt x="905" y="323"/>
                  </a:lnTo>
                  <a:lnTo>
                    <a:pt x="920" y="310"/>
                  </a:lnTo>
                  <a:lnTo>
                    <a:pt x="941" y="298"/>
                  </a:lnTo>
                  <a:lnTo>
                    <a:pt x="962" y="288"/>
                  </a:lnTo>
                  <a:lnTo>
                    <a:pt x="986" y="277"/>
                  </a:lnTo>
                  <a:lnTo>
                    <a:pt x="1012" y="267"/>
                  </a:lnTo>
                  <a:lnTo>
                    <a:pt x="1042" y="258"/>
                  </a:lnTo>
                  <a:lnTo>
                    <a:pt x="1071" y="250"/>
                  </a:lnTo>
                  <a:lnTo>
                    <a:pt x="1103" y="243"/>
                  </a:lnTo>
                  <a:lnTo>
                    <a:pt x="1136" y="236"/>
                  </a:lnTo>
                  <a:lnTo>
                    <a:pt x="1170" y="231"/>
                  </a:lnTo>
                  <a:lnTo>
                    <a:pt x="1203" y="227"/>
                  </a:lnTo>
                  <a:lnTo>
                    <a:pt x="1240" y="224"/>
                  </a:lnTo>
                  <a:lnTo>
                    <a:pt x="1240" y="224"/>
                  </a:lnTo>
                  <a:lnTo>
                    <a:pt x="1273" y="220"/>
                  </a:lnTo>
                  <a:lnTo>
                    <a:pt x="1304" y="213"/>
                  </a:lnTo>
                  <a:lnTo>
                    <a:pt x="1334" y="203"/>
                  </a:lnTo>
                  <a:lnTo>
                    <a:pt x="1360" y="192"/>
                  </a:lnTo>
                  <a:lnTo>
                    <a:pt x="1384" y="178"/>
                  </a:lnTo>
                  <a:lnTo>
                    <a:pt x="1405" y="163"/>
                  </a:lnTo>
                  <a:lnTo>
                    <a:pt x="1426" y="147"/>
                  </a:lnTo>
                  <a:lnTo>
                    <a:pt x="1443" y="132"/>
                  </a:lnTo>
                  <a:lnTo>
                    <a:pt x="1457" y="116"/>
                  </a:lnTo>
                  <a:lnTo>
                    <a:pt x="1471" y="100"/>
                  </a:lnTo>
                  <a:lnTo>
                    <a:pt x="1490" y="74"/>
                  </a:lnTo>
                  <a:lnTo>
                    <a:pt x="1502" y="55"/>
                  </a:lnTo>
                  <a:lnTo>
                    <a:pt x="1505" y="48"/>
                  </a:lnTo>
                  <a:lnTo>
                    <a:pt x="1505" y="48"/>
                  </a:lnTo>
                  <a:lnTo>
                    <a:pt x="1507" y="53"/>
                  </a:lnTo>
                  <a:lnTo>
                    <a:pt x="1511" y="71"/>
                  </a:lnTo>
                  <a:lnTo>
                    <a:pt x="1518" y="97"/>
                  </a:lnTo>
                  <a:lnTo>
                    <a:pt x="1530" y="126"/>
                  </a:lnTo>
                  <a:lnTo>
                    <a:pt x="1537" y="142"/>
                  </a:lnTo>
                  <a:lnTo>
                    <a:pt x="1547" y="159"/>
                  </a:lnTo>
                  <a:lnTo>
                    <a:pt x="1558" y="175"/>
                  </a:lnTo>
                  <a:lnTo>
                    <a:pt x="1571" y="189"/>
                  </a:lnTo>
                  <a:lnTo>
                    <a:pt x="1587" y="203"/>
                  </a:lnTo>
                  <a:lnTo>
                    <a:pt x="1604" y="215"/>
                  </a:lnTo>
                  <a:lnTo>
                    <a:pt x="1624" y="225"/>
                  </a:lnTo>
                  <a:lnTo>
                    <a:pt x="1646" y="234"/>
                  </a:lnTo>
                  <a:lnTo>
                    <a:pt x="1646" y="234"/>
                  </a:lnTo>
                  <a:lnTo>
                    <a:pt x="1693" y="248"/>
                  </a:lnTo>
                  <a:lnTo>
                    <a:pt x="1735" y="264"/>
                  </a:lnTo>
                  <a:lnTo>
                    <a:pt x="1773" y="279"/>
                  </a:lnTo>
                  <a:lnTo>
                    <a:pt x="1806" y="295"/>
                  </a:lnTo>
                  <a:lnTo>
                    <a:pt x="1820" y="303"/>
                  </a:lnTo>
                  <a:lnTo>
                    <a:pt x="1832" y="312"/>
                  </a:lnTo>
                  <a:lnTo>
                    <a:pt x="1844" y="323"/>
                  </a:lnTo>
                  <a:lnTo>
                    <a:pt x="1853" y="331"/>
                  </a:lnTo>
                  <a:lnTo>
                    <a:pt x="1860" y="342"/>
                  </a:lnTo>
                  <a:lnTo>
                    <a:pt x="1867" y="352"/>
                  </a:lnTo>
                  <a:lnTo>
                    <a:pt x="1870" y="362"/>
                  </a:lnTo>
                  <a:lnTo>
                    <a:pt x="1870" y="373"/>
                  </a:lnTo>
                  <a:lnTo>
                    <a:pt x="1870" y="373"/>
                  </a:lnTo>
                  <a:lnTo>
                    <a:pt x="1868" y="448"/>
                  </a:lnTo>
                  <a:lnTo>
                    <a:pt x="1863" y="529"/>
                  </a:lnTo>
                  <a:lnTo>
                    <a:pt x="1853" y="625"/>
                  </a:lnTo>
                  <a:lnTo>
                    <a:pt x="1847" y="677"/>
                  </a:lnTo>
                  <a:lnTo>
                    <a:pt x="1839" y="729"/>
                  </a:lnTo>
                  <a:lnTo>
                    <a:pt x="1830" y="781"/>
                  </a:lnTo>
                  <a:lnTo>
                    <a:pt x="1820" y="830"/>
                  </a:lnTo>
                  <a:lnTo>
                    <a:pt x="1808" y="878"/>
                  </a:lnTo>
                  <a:lnTo>
                    <a:pt x="1794" y="922"/>
                  </a:lnTo>
                  <a:lnTo>
                    <a:pt x="1785" y="941"/>
                  </a:lnTo>
                  <a:lnTo>
                    <a:pt x="1776" y="960"/>
                  </a:lnTo>
                  <a:lnTo>
                    <a:pt x="1768" y="976"/>
                  </a:lnTo>
                  <a:lnTo>
                    <a:pt x="1759" y="991"/>
                  </a:lnTo>
                  <a:lnTo>
                    <a:pt x="1759" y="991"/>
                  </a:lnTo>
                  <a:lnTo>
                    <a:pt x="1738" y="1019"/>
                  </a:lnTo>
                  <a:lnTo>
                    <a:pt x="1717" y="1045"/>
                  </a:lnTo>
                  <a:lnTo>
                    <a:pt x="1696" y="1069"/>
                  </a:lnTo>
                  <a:lnTo>
                    <a:pt x="1674" y="1094"/>
                  </a:lnTo>
                  <a:lnTo>
                    <a:pt x="1651" y="1114"/>
                  </a:lnTo>
                  <a:lnTo>
                    <a:pt x="1627" y="1135"/>
                  </a:lnTo>
                  <a:lnTo>
                    <a:pt x="1603" y="1153"/>
                  </a:lnTo>
                  <a:lnTo>
                    <a:pt x="1578" y="1170"/>
                  </a:lnTo>
                  <a:lnTo>
                    <a:pt x="1554" y="1184"/>
                  </a:lnTo>
                  <a:lnTo>
                    <a:pt x="1528" y="1196"/>
                  </a:lnTo>
                  <a:lnTo>
                    <a:pt x="1502" y="1208"/>
                  </a:lnTo>
                  <a:lnTo>
                    <a:pt x="1476" y="1217"/>
                  </a:lnTo>
                  <a:lnTo>
                    <a:pt x="1450" y="1224"/>
                  </a:lnTo>
                  <a:lnTo>
                    <a:pt x="1424" y="1229"/>
                  </a:lnTo>
                  <a:lnTo>
                    <a:pt x="1398" y="1233"/>
                  </a:lnTo>
                  <a:lnTo>
                    <a:pt x="1372" y="1234"/>
                  </a:lnTo>
                  <a:lnTo>
                    <a:pt x="1372" y="1234"/>
                  </a:lnTo>
                  <a:lnTo>
                    <a:pt x="1346" y="1233"/>
                  </a:lnTo>
                  <a:lnTo>
                    <a:pt x="1320" y="1229"/>
                  </a:lnTo>
                  <a:lnTo>
                    <a:pt x="1294" y="1224"/>
                  </a:lnTo>
                  <a:lnTo>
                    <a:pt x="1268" y="1217"/>
                  </a:lnTo>
                  <a:lnTo>
                    <a:pt x="1242" y="1208"/>
                  </a:lnTo>
                  <a:lnTo>
                    <a:pt x="1217" y="1196"/>
                  </a:lnTo>
                  <a:lnTo>
                    <a:pt x="1191" y="1184"/>
                  </a:lnTo>
                  <a:lnTo>
                    <a:pt x="1167" y="1170"/>
                  </a:lnTo>
                  <a:lnTo>
                    <a:pt x="1141" y="1153"/>
                  </a:lnTo>
                  <a:lnTo>
                    <a:pt x="1116" y="1135"/>
                  </a:lnTo>
                  <a:lnTo>
                    <a:pt x="1094" y="1114"/>
                  </a:lnTo>
                  <a:lnTo>
                    <a:pt x="1071" y="1094"/>
                  </a:lnTo>
                  <a:lnTo>
                    <a:pt x="1049" y="1069"/>
                  </a:lnTo>
                  <a:lnTo>
                    <a:pt x="1026" y="1045"/>
                  </a:lnTo>
                  <a:lnTo>
                    <a:pt x="1005" y="1019"/>
                  </a:lnTo>
                  <a:lnTo>
                    <a:pt x="986" y="991"/>
                  </a:lnTo>
                  <a:lnTo>
                    <a:pt x="986" y="991"/>
                  </a:lnTo>
                  <a:close/>
                  <a:moveTo>
                    <a:pt x="1651" y="1679"/>
                  </a:moveTo>
                  <a:lnTo>
                    <a:pt x="1651" y="1679"/>
                  </a:lnTo>
                  <a:lnTo>
                    <a:pt x="1630" y="1688"/>
                  </a:lnTo>
                  <a:lnTo>
                    <a:pt x="1611" y="1700"/>
                  </a:lnTo>
                  <a:lnTo>
                    <a:pt x="1592" y="1710"/>
                  </a:lnTo>
                  <a:lnTo>
                    <a:pt x="1575" y="1724"/>
                  </a:lnTo>
                  <a:lnTo>
                    <a:pt x="1558" y="1736"/>
                  </a:lnTo>
                  <a:lnTo>
                    <a:pt x="1542" y="1750"/>
                  </a:lnTo>
                  <a:lnTo>
                    <a:pt x="1512" y="1780"/>
                  </a:lnTo>
                  <a:lnTo>
                    <a:pt x="1486" y="1811"/>
                  </a:lnTo>
                  <a:lnTo>
                    <a:pt x="1464" y="1842"/>
                  </a:lnTo>
                  <a:lnTo>
                    <a:pt x="1445" y="1875"/>
                  </a:lnTo>
                  <a:lnTo>
                    <a:pt x="1427" y="1906"/>
                  </a:lnTo>
                  <a:lnTo>
                    <a:pt x="1413" y="1936"/>
                  </a:lnTo>
                  <a:lnTo>
                    <a:pt x="1401" y="1965"/>
                  </a:lnTo>
                  <a:lnTo>
                    <a:pt x="1391" y="1991"/>
                  </a:lnTo>
                  <a:lnTo>
                    <a:pt x="1384" y="2014"/>
                  </a:lnTo>
                  <a:lnTo>
                    <a:pt x="1375" y="2047"/>
                  </a:lnTo>
                  <a:lnTo>
                    <a:pt x="1372" y="2059"/>
                  </a:lnTo>
                  <a:lnTo>
                    <a:pt x="1372" y="2059"/>
                  </a:lnTo>
                  <a:lnTo>
                    <a:pt x="1370" y="2047"/>
                  </a:lnTo>
                  <a:lnTo>
                    <a:pt x="1360" y="2014"/>
                  </a:lnTo>
                  <a:lnTo>
                    <a:pt x="1353" y="1991"/>
                  </a:lnTo>
                  <a:lnTo>
                    <a:pt x="1344" y="1965"/>
                  </a:lnTo>
                  <a:lnTo>
                    <a:pt x="1332" y="1936"/>
                  </a:lnTo>
                  <a:lnTo>
                    <a:pt x="1318" y="1906"/>
                  </a:lnTo>
                  <a:lnTo>
                    <a:pt x="1301" y="1875"/>
                  </a:lnTo>
                  <a:lnTo>
                    <a:pt x="1280" y="1842"/>
                  </a:lnTo>
                  <a:lnTo>
                    <a:pt x="1257" y="1811"/>
                  </a:lnTo>
                  <a:lnTo>
                    <a:pt x="1231" y="1780"/>
                  </a:lnTo>
                  <a:lnTo>
                    <a:pt x="1202" y="1750"/>
                  </a:lnTo>
                  <a:lnTo>
                    <a:pt x="1186" y="1736"/>
                  </a:lnTo>
                  <a:lnTo>
                    <a:pt x="1170" y="1724"/>
                  </a:lnTo>
                  <a:lnTo>
                    <a:pt x="1151" y="1710"/>
                  </a:lnTo>
                  <a:lnTo>
                    <a:pt x="1132" y="1700"/>
                  </a:lnTo>
                  <a:lnTo>
                    <a:pt x="1113" y="1688"/>
                  </a:lnTo>
                  <a:lnTo>
                    <a:pt x="1092" y="1679"/>
                  </a:lnTo>
                  <a:lnTo>
                    <a:pt x="1092" y="1679"/>
                  </a:lnTo>
                  <a:lnTo>
                    <a:pt x="1191" y="1554"/>
                  </a:lnTo>
                  <a:lnTo>
                    <a:pt x="1191" y="1554"/>
                  </a:lnTo>
                  <a:lnTo>
                    <a:pt x="1172" y="1547"/>
                  </a:lnTo>
                  <a:lnTo>
                    <a:pt x="1153" y="1540"/>
                  </a:lnTo>
                  <a:lnTo>
                    <a:pt x="1130" y="1528"/>
                  </a:lnTo>
                  <a:lnTo>
                    <a:pt x="1118" y="1521"/>
                  </a:lnTo>
                  <a:lnTo>
                    <a:pt x="1108" y="1512"/>
                  </a:lnTo>
                  <a:lnTo>
                    <a:pt x="1097" y="1502"/>
                  </a:lnTo>
                  <a:lnTo>
                    <a:pt x="1087" y="1491"/>
                  </a:lnTo>
                  <a:lnTo>
                    <a:pt x="1080" y="1479"/>
                  </a:lnTo>
                  <a:lnTo>
                    <a:pt x="1073" y="1467"/>
                  </a:lnTo>
                  <a:lnTo>
                    <a:pt x="1070" y="1451"/>
                  </a:lnTo>
                  <a:lnTo>
                    <a:pt x="1068" y="1436"/>
                  </a:lnTo>
                  <a:lnTo>
                    <a:pt x="1068" y="1436"/>
                  </a:lnTo>
                  <a:lnTo>
                    <a:pt x="1070" y="1422"/>
                  </a:lnTo>
                  <a:lnTo>
                    <a:pt x="1071" y="1410"/>
                  </a:lnTo>
                  <a:lnTo>
                    <a:pt x="1077" y="1401"/>
                  </a:lnTo>
                  <a:lnTo>
                    <a:pt x="1080" y="1392"/>
                  </a:lnTo>
                  <a:lnTo>
                    <a:pt x="1092" y="1380"/>
                  </a:lnTo>
                  <a:lnTo>
                    <a:pt x="1104" y="1366"/>
                  </a:lnTo>
                  <a:lnTo>
                    <a:pt x="1111" y="1358"/>
                  </a:lnTo>
                  <a:lnTo>
                    <a:pt x="1116" y="1347"/>
                  </a:lnTo>
                  <a:lnTo>
                    <a:pt x="1120" y="1333"/>
                  </a:lnTo>
                  <a:lnTo>
                    <a:pt x="1122" y="1314"/>
                  </a:lnTo>
                  <a:lnTo>
                    <a:pt x="1123" y="1293"/>
                  </a:lnTo>
                  <a:lnTo>
                    <a:pt x="1122" y="1266"/>
                  </a:lnTo>
                  <a:lnTo>
                    <a:pt x="1120" y="1233"/>
                  </a:lnTo>
                  <a:lnTo>
                    <a:pt x="1113" y="1194"/>
                  </a:lnTo>
                  <a:lnTo>
                    <a:pt x="1113" y="1194"/>
                  </a:lnTo>
                  <a:lnTo>
                    <a:pt x="1132" y="1210"/>
                  </a:lnTo>
                  <a:lnTo>
                    <a:pt x="1153" y="1226"/>
                  </a:lnTo>
                  <a:lnTo>
                    <a:pt x="1182" y="1245"/>
                  </a:lnTo>
                  <a:lnTo>
                    <a:pt x="1200" y="1255"/>
                  </a:lnTo>
                  <a:lnTo>
                    <a:pt x="1219" y="1264"/>
                  </a:lnTo>
                  <a:lnTo>
                    <a:pt x="1240" y="1272"/>
                  </a:lnTo>
                  <a:lnTo>
                    <a:pt x="1264" y="1281"/>
                  </a:lnTo>
                  <a:lnTo>
                    <a:pt x="1288" y="1288"/>
                  </a:lnTo>
                  <a:lnTo>
                    <a:pt x="1314" y="1293"/>
                  </a:lnTo>
                  <a:lnTo>
                    <a:pt x="1342" y="1297"/>
                  </a:lnTo>
                  <a:lnTo>
                    <a:pt x="1372" y="1297"/>
                  </a:lnTo>
                  <a:lnTo>
                    <a:pt x="1372" y="1297"/>
                  </a:lnTo>
                  <a:lnTo>
                    <a:pt x="1401" y="1297"/>
                  </a:lnTo>
                  <a:lnTo>
                    <a:pt x="1431" y="1293"/>
                  </a:lnTo>
                  <a:lnTo>
                    <a:pt x="1457" y="1288"/>
                  </a:lnTo>
                  <a:lnTo>
                    <a:pt x="1481" y="1281"/>
                  </a:lnTo>
                  <a:lnTo>
                    <a:pt x="1504" y="1272"/>
                  </a:lnTo>
                  <a:lnTo>
                    <a:pt x="1525" y="1264"/>
                  </a:lnTo>
                  <a:lnTo>
                    <a:pt x="1545" y="1255"/>
                  </a:lnTo>
                  <a:lnTo>
                    <a:pt x="1563" y="1245"/>
                  </a:lnTo>
                  <a:lnTo>
                    <a:pt x="1592" y="1226"/>
                  </a:lnTo>
                  <a:lnTo>
                    <a:pt x="1613" y="1210"/>
                  </a:lnTo>
                  <a:lnTo>
                    <a:pt x="1630" y="1194"/>
                  </a:lnTo>
                  <a:lnTo>
                    <a:pt x="1630" y="1194"/>
                  </a:lnTo>
                  <a:lnTo>
                    <a:pt x="1625" y="1233"/>
                  </a:lnTo>
                  <a:lnTo>
                    <a:pt x="1622" y="1266"/>
                  </a:lnTo>
                  <a:lnTo>
                    <a:pt x="1622" y="1293"/>
                  </a:lnTo>
                  <a:lnTo>
                    <a:pt x="1622" y="1314"/>
                  </a:lnTo>
                  <a:lnTo>
                    <a:pt x="1625" y="1333"/>
                  </a:lnTo>
                  <a:lnTo>
                    <a:pt x="1629" y="1347"/>
                  </a:lnTo>
                  <a:lnTo>
                    <a:pt x="1634" y="1358"/>
                  </a:lnTo>
                  <a:lnTo>
                    <a:pt x="1639" y="1366"/>
                  </a:lnTo>
                  <a:lnTo>
                    <a:pt x="1651" y="1380"/>
                  </a:lnTo>
                  <a:lnTo>
                    <a:pt x="1663" y="1392"/>
                  </a:lnTo>
                  <a:lnTo>
                    <a:pt x="1669" y="1401"/>
                  </a:lnTo>
                  <a:lnTo>
                    <a:pt x="1672" y="1410"/>
                  </a:lnTo>
                  <a:lnTo>
                    <a:pt x="1676" y="1422"/>
                  </a:lnTo>
                  <a:lnTo>
                    <a:pt x="1676" y="1436"/>
                  </a:lnTo>
                  <a:lnTo>
                    <a:pt x="1676" y="1436"/>
                  </a:lnTo>
                  <a:lnTo>
                    <a:pt x="1674" y="1451"/>
                  </a:lnTo>
                  <a:lnTo>
                    <a:pt x="1670" y="1467"/>
                  </a:lnTo>
                  <a:lnTo>
                    <a:pt x="1665" y="1479"/>
                  </a:lnTo>
                  <a:lnTo>
                    <a:pt x="1656" y="1491"/>
                  </a:lnTo>
                  <a:lnTo>
                    <a:pt x="1648" y="1502"/>
                  </a:lnTo>
                  <a:lnTo>
                    <a:pt x="1637" y="1512"/>
                  </a:lnTo>
                  <a:lnTo>
                    <a:pt x="1625" y="1521"/>
                  </a:lnTo>
                  <a:lnTo>
                    <a:pt x="1615" y="1528"/>
                  </a:lnTo>
                  <a:lnTo>
                    <a:pt x="1592" y="1540"/>
                  </a:lnTo>
                  <a:lnTo>
                    <a:pt x="1573" y="1547"/>
                  </a:lnTo>
                  <a:lnTo>
                    <a:pt x="1554" y="1554"/>
                  </a:lnTo>
                  <a:lnTo>
                    <a:pt x="1554" y="1554"/>
                  </a:lnTo>
                  <a:lnTo>
                    <a:pt x="1651" y="1679"/>
                  </a:lnTo>
                  <a:lnTo>
                    <a:pt x="1651" y="16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PA-任意多边形 8"/>
            <p:cNvSpPr/>
            <p:nvPr>
              <p:custDataLst>
                <p:tags r:id="rId13"/>
              </p:custDataLst>
            </p:nvPr>
          </p:nvSpPr>
          <p:spPr bwMode="auto">
            <a:xfrm>
              <a:off x="468313" y="409575"/>
              <a:ext cx="4027488" cy="1952625"/>
            </a:xfrm>
            <a:custGeom>
              <a:avLst/>
              <a:gdLst>
                <a:gd name="T0" fmla="*/ 2244 w 2537"/>
                <a:gd name="T1" fmla="*/ 943 h 1230"/>
                <a:gd name="T2" fmla="*/ 2244 w 2537"/>
                <a:gd name="T3" fmla="*/ 592 h 1230"/>
                <a:gd name="T4" fmla="*/ 2537 w 2537"/>
                <a:gd name="T5" fmla="*/ 481 h 1230"/>
                <a:gd name="T6" fmla="*/ 1268 w 2537"/>
                <a:gd name="T7" fmla="*/ 0 h 1230"/>
                <a:gd name="T8" fmla="*/ 0 w 2537"/>
                <a:gd name="T9" fmla="*/ 481 h 1230"/>
                <a:gd name="T10" fmla="*/ 644 w 2537"/>
                <a:gd name="T11" fmla="*/ 726 h 1230"/>
                <a:gd name="T12" fmla="*/ 644 w 2537"/>
                <a:gd name="T13" fmla="*/ 1000 h 1230"/>
                <a:gd name="T14" fmla="*/ 644 w 2537"/>
                <a:gd name="T15" fmla="*/ 1000 h 1230"/>
                <a:gd name="T16" fmla="*/ 710 w 2537"/>
                <a:gd name="T17" fmla="*/ 981 h 1230"/>
                <a:gd name="T18" fmla="*/ 780 w 2537"/>
                <a:gd name="T19" fmla="*/ 964 h 1230"/>
                <a:gd name="T20" fmla="*/ 853 w 2537"/>
                <a:gd name="T21" fmla="*/ 950 h 1230"/>
                <a:gd name="T22" fmla="*/ 929 w 2537"/>
                <a:gd name="T23" fmla="*/ 936 h 1230"/>
                <a:gd name="T24" fmla="*/ 1009 w 2537"/>
                <a:gd name="T25" fmla="*/ 927 h 1230"/>
                <a:gd name="T26" fmla="*/ 1092 w 2537"/>
                <a:gd name="T27" fmla="*/ 919 h 1230"/>
                <a:gd name="T28" fmla="*/ 1177 w 2537"/>
                <a:gd name="T29" fmla="*/ 915 h 1230"/>
                <a:gd name="T30" fmla="*/ 1266 w 2537"/>
                <a:gd name="T31" fmla="*/ 913 h 1230"/>
                <a:gd name="T32" fmla="*/ 1266 w 2537"/>
                <a:gd name="T33" fmla="*/ 913 h 1230"/>
                <a:gd name="T34" fmla="*/ 1355 w 2537"/>
                <a:gd name="T35" fmla="*/ 915 h 1230"/>
                <a:gd name="T36" fmla="*/ 1440 w 2537"/>
                <a:gd name="T37" fmla="*/ 920 h 1230"/>
                <a:gd name="T38" fmla="*/ 1525 w 2537"/>
                <a:gd name="T39" fmla="*/ 927 h 1230"/>
                <a:gd name="T40" fmla="*/ 1605 w 2537"/>
                <a:gd name="T41" fmla="*/ 938 h 1230"/>
                <a:gd name="T42" fmla="*/ 1683 w 2537"/>
                <a:gd name="T43" fmla="*/ 950 h 1230"/>
                <a:gd name="T44" fmla="*/ 1756 w 2537"/>
                <a:gd name="T45" fmla="*/ 966 h 1230"/>
                <a:gd name="T46" fmla="*/ 1825 w 2537"/>
                <a:gd name="T47" fmla="*/ 983 h 1230"/>
                <a:gd name="T48" fmla="*/ 1891 w 2537"/>
                <a:gd name="T49" fmla="*/ 1002 h 1230"/>
                <a:gd name="T50" fmla="*/ 1891 w 2537"/>
                <a:gd name="T51" fmla="*/ 726 h 1230"/>
                <a:gd name="T52" fmla="*/ 2136 w 2537"/>
                <a:gd name="T53" fmla="*/ 634 h 1230"/>
                <a:gd name="T54" fmla="*/ 2136 w 2537"/>
                <a:gd name="T55" fmla="*/ 943 h 1230"/>
                <a:gd name="T56" fmla="*/ 2136 w 2537"/>
                <a:gd name="T57" fmla="*/ 943 h 1230"/>
                <a:gd name="T58" fmla="*/ 2124 w 2537"/>
                <a:gd name="T59" fmla="*/ 952 h 1230"/>
                <a:gd name="T60" fmla="*/ 2113 w 2537"/>
                <a:gd name="T61" fmla="*/ 960 h 1230"/>
                <a:gd name="T62" fmla="*/ 2103 w 2537"/>
                <a:gd name="T63" fmla="*/ 971 h 1230"/>
                <a:gd name="T64" fmla="*/ 2096 w 2537"/>
                <a:gd name="T65" fmla="*/ 983 h 1230"/>
                <a:gd name="T66" fmla="*/ 2089 w 2537"/>
                <a:gd name="T67" fmla="*/ 995 h 1230"/>
                <a:gd name="T68" fmla="*/ 2084 w 2537"/>
                <a:gd name="T69" fmla="*/ 1007 h 1230"/>
                <a:gd name="T70" fmla="*/ 2082 w 2537"/>
                <a:gd name="T71" fmla="*/ 1021 h 1230"/>
                <a:gd name="T72" fmla="*/ 2080 w 2537"/>
                <a:gd name="T73" fmla="*/ 1037 h 1230"/>
                <a:gd name="T74" fmla="*/ 2080 w 2537"/>
                <a:gd name="T75" fmla="*/ 1230 h 1230"/>
                <a:gd name="T76" fmla="*/ 2299 w 2537"/>
                <a:gd name="T77" fmla="*/ 1230 h 1230"/>
                <a:gd name="T78" fmla="*/ 2299 w 2537"/>
                <a:gd name="T79" fmla="*/ 1037 h 1230"/>
                <a:gd name="T80" fmla="*/ 2299 w 2537"/>
                <a:gd name="T81" fmla="*/ 1037 h 1230"/>
                <a:gd name="T82" fmla="*/ 2297 w 2537"/>
                <a:gd name="T83" fmla="*/ 1021 h 1230"/>
                <a:gd name="T84" fmla="*/ 2294 w 2537"/>
                <a:gd name="T85" fmla="*/ 1007 h 1230"/>
                <a:gd name="T86" fmla="*/ 2290 w 2537"/>
                <a:gd name="T87" fmla="*/ 995 h 1230"/>
                <a:gd name="T88" fmla="*/ 2284 w 2537"/>
                <a:gd name="T89" fmla="*/ 983 h 1230"/>
                <a:gd name="T90" fmla="*/ 2275 w 2537"/>
                <a:gd name="T91" fmla="*/ 971 h 1230"/>
                <a:gd name="T92" fmla="*/ 2266 w 2537"/>
                <a:gd name="T93" fmla="*/ 960 h 1230"/>
                <a:gd name="T94" fmla="*/ 2256 w 2537"/>
                <a:gd name="T95" fmla="*/ 952 h 1230"/>
                <a:gd name="T96" fmla="*/ 2244 w 2537"/>
                <a:gd name="T97" fmla="*/ 943 h 1230"/>
                <a:gd name="T98" fmla="*/ 2244 w 2537"/>
                <a:gd name="T99" fmla="*/ 943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37" h="1230">
                  <a:moveTo>
                    <a:pt x="2244" y="943"/>
                  </a:moveTo>
                  <a:lnTo>
                    <a:pt x="2244" y="592"/>
                  </a:lnTo>
                  <a:lnTo>
                    <a:pt x="2537" y="481"/>
                  </a:lnTo>
                  <a:lnTo>
                    <a:pt x="1268" y="0"/>
                  </a:lnTo>
                  <a:lnTo>
                    <a:pt x="0" y="481"/>
                  </a:lnTo>
                  <a:lnTo>
                    <a:pt x="644" y="726"/>
                  </a:lnTo>
                  <a:lnTo>
                    <a:pt x="644" y="1000"/>
                  </a:lnTo>
                  <a:lnTo>
                    <a:pt x="644" y="1000"/>
                  </a:lnTo>
                  <a:lnTo>
                    <a:pt x="710" y="981"/>
                  </a:lnTo>
                  <a:lnTo>
                    <a:pt x="780" y="964"/>
                  </a:lnTo>
                  <a:lnTo>
                    <a:pt x="853" y="950"/>
                  </a:lnTo>
                  <a:lnTo>
                    <a:pt x="929" y="936"/>
                  </a:lnTo>
                  <a:lnTo>
                    <a:pt x="1009" y="927"/>
                  </a:lnTo>
                  <a:lnTo>
                    <a:pt x="1092" y="919"/>
                  </a:lnTo>
                  <a:lnTo>
                    <a:pt x="1177" y="915"/>
                  </a:lnTo>
                  <a:lnTo>
                    <a:pt x="1266" y="913"/>
                  </a:lnTo>
                  <a:lnTo>
                    <a:pt x="1266" y="913"/>
                  </a:lnTo>
                  <a:lnTo>
                    <a:pt x="1355" y="915"/>
                  </a:lnTo>
                  <a:lnTo>
                    <a:pt x="1440" y="920"/>
                  </a:lnTo>
                  <a:lnTo>
                    <a:pt x="1525" y="927"/>
                  </a:lnTo>
                  <a:lnTo>
                    <a:pt x="1605" y="938"/>
                  </a:lnTo>
                  <a:lnTo>
                    <a:pt x="1683" y="950"/>
                  </a:lnTo>
                  <a:lnTo>
                    <a:pt x="1756" y="966"/>
                  </a:lnTo>
                  <a:lnTo>
                    <a:pt x="1825" y="983"/>
                  </a:lnTo>
                  <a:lnTo>
                    <a:pt x="1891" y="1002"/>
                  </a:lnTo>
                  <a:lnTo>
                    <a:pt x="1891" y="726"/>
                  </a:lnTo>
                  <a:lnTo>
                    <a:pt x="2136" y="634"/>
                  </a:lnTo>
                  <a:lnTo>
                    <a:pt x="2136" y="943"/>
                  </a:lnTo>
                  <a:lnTo>
                    <a:pt x="2136" y="943"/>
                  </a:lnTo>
                  <a:lnTo>
                    <a:pt x="2124" y="952"/>
                  </a:lnTo>
                  <a:lnTo>
                    <a:pt x="2113" y="960"/>
                  </a:lnTo>
                  <a:lnTo>
                    <a:pt x="2103" y="971"/>
                  </a:lnTo>
                  <a:lnTo>
                    <a:pt x="2096" y="983"/>
                  </a:lnTo>
                  <a:lnTo>
                    <a:pt x="2089" y="995"/>
                  </a:lnTo>
                  <a:lnTo>
                    <a:pt x="2084" y="1007"/>
                  </a:lnTo>
                  <a:lnTo>
                    <a:pt x="2082" y="1021"/>
                  </a:lnTo>
                  <a:lnTo>
                    <a:pt x="2080" y="1037"/>
                  </a:lnTo>
                  <a:lnTo>
                    <a:pt x="2080" y="1230"/>
                  </a:lnTo>
                  <a:lnTo>
                    <a:pt x="2299" y="1230"/>
                  </a:lnTo>
                  <a:lnTo>
                    <a:pt x="2299" y="1037"/>
                  </a:lnTo>
                  <a:lnTo>
                    <a:pt x="2299" y="1037"/>
                  </a:lnTo>
                  <a:lnTo>
                    <a:pt x="2297" y="1021"/>
                  </a:lnTo>
                  <a:lnTo>
                    <a:pt x="2294" y="1007"/>
                  </a:lnTo>
                  <a:lnTo>
                    <a:pt x="2290" y="995"/>
                  </a:lnTo>
                  <a:lnTo>
                    <a:pt x="2284" y="983"/>
                  </a:lnTo>
                  <a:lnTo>
                    <a:pt x="2275" y="971"/>
                  </a:lnTo>
                  <a:lnTo>
                    <a:pt x="2266" y="960"/>
                  </a:lnTo>
                  <a:lnTo>
                    <a:pt x="2256" y="952"/>
                  </a:lnTo>
                  <a:lnTo>
                    <a:pt x="2244" y="943"/>
                  </a:lnTo>
                  <a:lnTo>
                    <a:pt x="2244" y="9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PA-稻壳儿搜索【幻雨工作室】_5"/>
          <p:cNvGrpSpPr/>
          <p:nvPr>
            <p:custDataLst>
              <p:tags r:id="rId2"/>
            </p:custDataLst>
          </p:nvPr>
        </p:nvGrpSpPr>
        <p:grpSpPr>
          <a:xfrm>
            <a:off x="8011118" y="4421404"/>
            <a:ext cx="1926460" cy="2041584"/>
            <a:chOff x="5473701" y="473075"/>
            <a:chExt cx="4887913" cy="5180013"/>
          </a:xfrm>
          <a:solidFill>
            <a:schemeClr val="accent2"/>
          </a:solidFill>
        </p:grpSpPr>
        <p:sp>
          <p:nvSpPr>
            <p:cNvPr id="31" name="PA-任意多边形 9"/>
            <p:cNvSpPr/>
            <p:nvPr>
              <p:custDataLst>
                <p:tags r:id="rId10"/>
              </p:custDataLst>
            </p:nvPr>
          </p:nvSpPr>
          <p:spPr bwMode="auto">
            <a:xfrm>
              <a:off x="5865813" y="473075"/>
              <a:ext cx="4103688" cy="1855788"/>
            </a:xfrm>
            <a:custGeom>
              <a:avLst/>
              <a:gdLst>
                <a:gd name="T0" fmla="*/ 656 w 2585"/>
                <a:gd name="T1" fmla="*/ 952 h 1169"/>
                <a:gd name="T2" fmla="*/ 656 w 2585"/>
                <a:gd name="T3" fmla="*/ 952 h 1169"/>
                <a:gd name="T4" fmla="*/ 724 w 2585"/>
                <a:gd name="T5" fmla="*/ 934 h 1169"/>
                <a:gd name="T6" fmla="*/ 795 w 2585"/>
                <a:gd name="T7" fmla="*/ 917 h 1169"/>
                <a:gd name="T8" fmla="*/ 870 w 2585"/>
                <a:gd name="T9" fmla="*/ 903 h 1169"/>
                <a:gd name="T10" fmla="*/ 948 w 2585"/>
                <a:gd name="T11" fmla="*/ 891 h 1169"/>
                <a:gd name="T12" fmla="*/ 1030 w 2585"/>
                <a:gd name="T13" fmla="*/ 882 h 1169"/>
                <a:gd name="T14" fmla="*/ 1113 w 2585"/>
                <a:gd name="T15" fmla="*/ 875 h 1169"/>
                <a:gd name="T16" fmla="*/ 1200 w 2585"/>
                <a:gd name="T17" fmla="*/ 870 h 1169"/>
                <a:gd name="T18" fmla="*/ 1290 w 2585"/>
                <a:gd name="T19" fmla="*/ 868 h 1169"/>
                <a:gd name="T20" fmla="*/ 1290 w 2585"/>
                <a:gd name="T21" fmla="*/ 868 h 1169"/>
                <a:gd name="T22" fmla="*/ 1380 w 2585"/>
                <a:gd name="T23" fmla="*/ 870 h 1169"/>
                <a:gd name="T24" fmla="*/ 1469 w 2585"/>
                <a:gd name="T25" fmla="*/ 875 h 1169"/>
                <a:gd name="T26" fmla="*/ 1554 w 2585"/>
                <a:gd name="T27" fmla="*/ 882 h 1169"/>
                <a:gd name="T28" fmla="*/ 1636 w 2585"/>
                <a:gd name="T29" fmla="*/ 891 h 1169"/>
                <a:gd name="T30" fmla="*/ 1714 w 2585"/>
                <a:gd name="T31" fmla="*/ 903 h 1169"/>
                <a:gd name="T32" fmla="*/ 1790 w 2585"/>
                <a:gd name="T33" fmla="*/ 919 h 1169"/>
                <a:gd name="T34" fmla="*/ 1861 w 2585"/>
                <a:gd name="T35" fmla="*/ 934 h 1169"/>
                <a:gd name="T36" fmla="*/ 1927 w 2585"/>
                <a:gd name="T37" fmla="*/ 953 h 1169"/>
                <a:gd name="T38" fmla="*/ 1927 w 2585"/>
                <a:gd name="T39" fmla="*/ 691 h 1169"/>
                <a:gd name="T40" fmla="*/ 2177 w 2585"/>
                <a:gd name="T41" fmla="*/ 603 h 1169"/>
                <a:gd name="T42" fmla="*/ 2177 w 2585"/>
                <a:gd name="T43" fmla="*/ 898 h 1169"/>
                <a:gd name="T44" fmla="*/ 2177 w 2585"/>
                <a:gd name="T45" fmla="*/ 898 h 1169"/>
                <a:gd name="T46" fmla="*/ 2165 w 2585"/>
                <a:gd name="T47" fmla="*/ 905 h 1169"/>
                <a:gd name="T48" fmla="*/ 2153 w 2585"/>
                <a:gd name="T49" fmla="*/ 913 h 1169"/>
                <a:gd name="T50" fmla="*/ 2144 w 2585"/>
                <a:gd name="T51" fmla="*/ 924 h 1169"/>
                <a:gd name="T52" fmla="*/ 2136 w 2585"/>
                <a:gd name="T53" fmla="*/ 934 h 1169"/>
                <a:gd name="T54" fmla="*/ 2129 w 2585"/>
                <a:gd name="T55" fmla="*/ 946 h 1169"/>
                <a:gd name="T56" fmla="*/ 2125 w 2585"/>
                <a:gd name="T57" fmla="*/ 959 h 1169"/>
                <a:gd name="T58" fmla="*/ 2122 w 2585"/>
                <a:gd name="T59" fmla="*/ 972 h 1169"/>
                <a:gd name="T60" fmla="*/ 2120 w 2585"/>
                <a:gd name="T61" fmla="*/ 986 h 1169"/>
                <a:gd name="T62" fmla="*/ 2120 w 2585"/>
                <a:gd name="T63" fmla="*/ 1169 h 1169"/>
                <a:gd name="T64" fmla="*/ 2342 w 2585"/>
                <a:gd name="T65" fmla="*/ 1169 h 1169"/>
                <a:gd name="T66" fmla="*/ 2342 w 2585"/>
                <a:gd name="T67" fmla="*/ 986 h 1169"/>
                <a:gd name="T68" fmla="*/ 2342 w 2585"/>
                <a:gd name="T69" fmla="*/ 986 h 1169"/>
                <a:gd name="T70" fmla="*/ 2342 w 2585"/>
                <a:gd name="T71" fmla="*/ 972 h 1169"/>
                <a:gd name="T72" fmla="*/ 2339 w 2585"/>
                <a:gd name="T73" fmla="*/ 959 h 1169"/>
                <a:gd name="T74" fmla="*/ 2334 w 2585"/>
                <a:gd name="T75" fmla="*/ 946 h 1169"/>
                <a:gd name="T76" fmla="*/ 2327 w 2585"/>
                <a:gd name="T77" fmla="*/ 934 h 1169"/>
                <a:gd name="T78" fmla="*/ 2320 w 2585"/>
                <a:gd name="T79" fmla="*/ 924 h 1169"/>
                <a:gd name="T80" fmla="*/ 2309 w 2585"/>
                <a:gd name="T81" fmla="*/ 913 h 1169"/>
                <a:gd name="T82" fmla="*/ 2299 w 2585"/>
                <a:gd name="T83" fmla="*/ 905 h 1169"/>
                <a:gd name="T84" fmla="*/ 2287 w 2585"/>
                <a:gd name="T85" fmla="*/ 898 h 1169"/>
                <a:gd name="T86" fmla="*/ 2287 w 2585"/>
                <a:gd name="T87" fmla="*/ 563 h 1169"/>
                <a:gd name="T88" fmla="*/ 2585 w 2585"/>
                <a:gd name="T89" fmla="*/ 458 h 1169"/>
                <a:gd name="T90" fmla="*/ 1292 w 2585"/>
                <a:gd name="T91" fmla="*/ 0 h 1169"/>
                <a:gd name="T92" fmla="*/ 0 w 2585"/>
                <a:gd name="T93" fmla="*/ 458 h 1169"/>
                <a:gd name="T94" fmla="*/ 656 w 2585"/>
                <a:gd name="T95" fmla="*/ 691 h 1169"/>
                <a:gd name="T96" fmla="*/ 656 w 2585"/>
                <a:gd name="T97" fmla="*/ 952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85" h="1169">
                  <a:moveTo>
                    <a:pt x="656" y="952"/>
                  </a:moveTo>
                  <a:lnTo>
                    <a:pt x="656" y="952"/>
                  </a:lnTo>
                  <a:lnTo>
                    <a:pt x="724" y="934"/>
                  </a:lnTo>
                  <a:lnTo>
                    <a:pt x="795" y="917"/>
                  </a:lnTo>
                  <a:lnTo>
                    <a:pt x="870" y="903"/>
                  </a:lnTo>
                  <a:lnTo>
                    <a:pt x="948" y="891"/>
                  </a:lnTo>
                  <a:lnTo>
                    <a:pt x="1030" y="882"/>
                  </a:lnTo>
                  <a:lnTo>
                    <a:pt x="1113" y="875"/>
                  </a:lnTo>
                  <a:lnTo>
                    <a:pt x="1200" y="870"/>
                  </a:lnTo>
                  <a:lnTo>
                    <a:pt x="1290" y="868"/>
                  </a:lnTo>
                  <a:lnTo>
                    <a:pt x="1290" y="868"/>
                  </a:lnTo>
                  <a:lnTo>
                    <a:pt x="1380" y="870"/>
                  </a:lnTo>
                  <a:lnTo>
                    <a:pt x="1469" y="875"/>
                  </a:lnTo>
                  <a:lnTo>
                    <a:pt x="1554" y="882"/>
                  </a:lnTo>
                  <a:lnTo>
                    <a:pt x="1636" y="891"/>
                  </a:lnTo>
                  <a:lnTo>
                    <a:pt x="1714" y="903"/>
                  </a:lnTo>
                  <a:lnTo>
                    <a:pt x="1790" y="919"/>
                  </a:lnTo>
                  <a:lnTo>
                    <a:pt x="1861" y="934"/>
                  </a:lnTo>
                  <a:lnTo>
                    <a:pt x="1927" y="953"/>
                  </a:lnTo>
                  <a:lnTo>
                    <a:pt x="1927" y="691"/>
                  </a:lnTo>
                  <a:lnTo>
                    <a:pt x="2177" y="603"/>
                  </a:lnTo>
                  <a:lnTo>
                    <a:pt x="2177" y="898"/>
                  </a:lnTo>
                  <a:lnTo>
                    <a:pt x="2177" y="898"/>
                  </a:lnTo>
                  <a:lnTo>
                    <a:pt x="2165" y="905"/>
                  </a:lnTo>
                  <a:lnTo>
                    <a:pt x="2153" y="913"/>
                  </a:lnTo>
                  <a:lnTo>
                    <a:pt x="2144" y="924"/>
                  </a:lnTo>
                  <a:lnTo>
                    <a:pt x="2136" y="934"/>
                  </a:lnTo>
                  <a:lnTo>
                    <a:pt x="2129" y="946"/>
                  </a:lnTo>
                  <a:lnTo>
                    <a:pt x="2125" y="959"/>
                  </a:lnTo>
                  <a:lnTo>
                    <a:pt x="2122" y="972"/>
                  </a:lnTo>
                  <a:lnTo>
                    <a:pt x="2120" y="986"/>
                  </a:lnTo>
                  <a:lnTo>
                    <a:pt x="2120" y="1169"/>
                  </a:lnTo>
                  <a:lnTo>
                    <a:pt x="2342" y="1169"/>
                  </a:lnTo>
                  <a:lnTo>
                    <a:pt x="2342" y="986"/>
                  </a:lnTo>
                  <a:lnTo>
                    <a:pt x="2342" y="986"/>
                  </a:lnTo>
                  <a:lnTo>
                    <a:pt x="2342" y="972"/>
                  </a:lnTo>
                  <a:lnTo>
                    <a:pt x="2339" y="959"/>
                  </a:lnTo>
                  <a:lnTo>
                    <a:pt x="2334" y="946"/>
                  </a:lnTo>
                  <a:lnTo>
                    <a:pt x="2327" y="934"/>
                  </a:lnTo>
                  <a:lnTo>
                    <a:pt x="2320" y="924"/>
                  </a:lnTo>
                  <a:lnTo>
                    <a:pt x="2309" y="913"/>
                  </a:lnTo>
                  <a:lnTo>
                    <a:pt x="2299" y="905"/>
                  </a:lnTo>
                  <a:lnTo>
                    <a:pt x="2287" y="898"/>
                  </a:lnTo>
                  <a:lnTo>
                    <a:pt x="2287" y="563"/>
                  </a:lnTo>
                  <a:lnTo>
                    <a:pt x="2585" y="458"/>
                  </a:lnTo>
                  <a:lnTo>
                    <a:pt x="1292" y="0"/>
                  </a:lnTo>
                  <a:lnTo>
                    <a:pt x="0" y="458"/>
                  </a:lnTo>
                  <a:lnTo>
                    <a:pt x="656" y="691"/>
                  </a:lnTo>
                  <a:lnTo>
                    <a:pt x="656" y="95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PA-任意多边形 10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473701" y="1970088"/>
              <a:ext cx="4887913" cy="3683000"/>
            </a:xfrm>
            <a:custGeom>
              <a:avLst/>
              <a:gdLst>
                <a:gd name="T0" fmla="*/ 3022 w 3079"/>
                <a:gd name="T1" fmla="*/ 1775 h 2320"/>
                <a:gd name="T2" fmla="*/ 2931 w 3079"/>
                <a:gd name="T3" fmla="*/ 1601 h 2320"/>
                <a:gd name="T4" fmla="*/ 2766 w 3079"/>
                <a:gd name="T5" fmla="*/ 1535 h 2320"/>
                <a:gd name="T6" fmla="*/ 1968 w 3079"/>
                <a:gd name="T7" fmla="*/ 1302 h 2320"/>
                <a:gd name="T8" fmla="*/ 1914 w 3079"/>
                <a:gd name="T9" fmla="*/ 1214 h 2320"/>
                <a:gd name="T10" fmla="*/ 1975 w 3079"/>
                <a:gd name="T11" fmla="*/ 1042 h 2320"/>
                <a:gd name="T12" fmla="*/ 2070 w 3079"/>
                <a:gd name="T13" fmla="*/ 847 h 2320"/>
                <a:gd name="T14" fmla="*/ 2150 w 3079"/>
                <a:gd name="T15" fmla="*/ 648 h 2320"/>
                <a:gd name="T16" fmla="*/ 2228 w 3079"/>
                <a:gd name="T17" fmla="*/ 425 h 2320"/>
                <a:gd name="T18" fmla="*/ 2193 w 3079"/>
                <a:gd name="T19" fmla="*/ 163 h 2320"/>
                <a:gd name="T20" fmla="*/ 1851 w 3079"/>
                <a:gd name="T21" fmla="*/ 22 h 2320"/>
                <a:gd name="T22" fmla="*/ 1449 w 3079"/>
                <a:gd name="T23" fmla="*/ 2 h 2320"/>
                <a:gd name="T24" fmla="*/ 950 w 3079"/>
                <a:gd name="T25" fmla="*/ 90 h 2320"/>
                <a:gd name="T26" fmla="*/ 872 w 3079"/>
                <a:gd name="T27" fmla="*/ 314 h 2320"/>
                <a:gd name="T28" fmla="*/ 862 w 3079"/>
                <a:gd name="T29" fmla="*/ 521 h 2320"/>
                <a:gd name="T30" fmla="*/ 987 w 3079"/>
                <a:gd name="T31" fmla="*/ 700 h 2320"/>
                <a:gd name="T32" fmla="*/ 1037 w 3079"/>
                <a:gd name="T33" fmla="*/ 926 h 2320"/>
                <a:gd name="T34" fmla="*/ 1162 w 3079"/>
                <a:gd name="T35" fmla="*/ 1106 h 2320"/>
                <a:gd name="T36" fmla="*/ 1146 w 3079"/>
                <a:gd name="T37" fmla="*/ 1264 h 2320"/>
                <a:gd name="T38" fmla="*/ 1018 w 3079"/>
                <a:gd name="T39" fmla="*/ 1341 h 2320"/>
                <a:gd name="T40" fmla="*/ 226 w 3079"/>
                <a:gd name="T41" fmla="*/ 1559 h 2320"/>
                <a:gd name="T42" fmla="*/ 120 w 3079"/>
                <a:gd name="T43" fmla="*/ 1636 h 2320"/>
                <a:gd name="T44" fmla="*/ 20 w 3079"/>
                <a:gd name="T45" fmla="*/ 1901 h 2320"/>
                <a:gd name="T46" fmla="*/ 7 w 3079"/>
                <a:gd name="T47" fmla="*/ 2072 h 2320"/>
                <a:gd name="T48" fmla="*/ 98 w 3079"/>
                <a:gd name="T49" fmla="*/ 2157 h 2320"/>
                <a:gd name="T50" fmla="*/ 504 w 3079"/>
                <a:gd name="T51" fmla="*/ 2266 h 2320"/>
                <a:gd name="T52" fmla="*/ 1442 w 3079"/>
                <a:gd name="T53" fmla="*/ 1881 h 2320"/>
                <a:gd name="T54" fmla="*/ 1482 w 3079"/>
                <a:gd name="T55" fmla="*/ 1848 h 2320"/>
                <a:gd name="T56" fmla="*/ 1638 w 3079"/>
                <a:gd name="T57" fmla="*/ 1868 h 2320"/>
                <a:gd name="T58" fmla="*/ 2362 w 3079"/>
                <a:gd name="T59" fmla="*/ 2290 h 2320"/>
                <a:gd name="T60" fmla="*/ 2931 w 3079"/>
                <a:gd name="T61" fmla="*/ 2181 h 2320"/>
                <a:gd name="T62" fmla="*/ 3051 w 3079"/>
                <a:gd name="T63" fmla="*/ 2108 h 2320"/>
                <a:gd name="T64" fmla="*/ 1046 w 3079"/>
                <a:gd name="T65" fmla="*/ 688 h 2320"/>
                <a:gd name="T66" fmla="*/ 936 w 3079"/>
                <a:gd name="T67" fmla="*/ 552 h 2320"/>
                <a:gd name="T68" fmla="*/ 914 w 3079"/>
                <a:gd name="T69" fmla="*/ 385 h 2320"/>
                <a:gd name="T70" fmla="*/ 1185 w 3079"/>
                <a:gd name="T71" fmla="*/ 299 h 2320"/>
                <a:gd name="T72" fmla="*/ 1834 w 3079"/>
                <a:gd name="T73" fmla="*/ 97 h 2320"/>
                <a:gd name="T74" fmla="*/ 2148 w 3079"/>
                <a:gd name="T75" fmla="*/ 325 h 2320"/>
                <a:gd name="T76" fmla="*/ 2162 w 3079"/>
                <a:gd name="T77" fmla="*/ 504 h 2320"/>
                <a:gd name="T78" fmla="*/ 2034 w 3079"/>
                <a:gd name="T79" fmla="*/ 669 h 2320"/>
                <a:gd name="T80" fmla="*/ 2001 w 3079"/>
                <a:gd name="T81" fmla="*/ 868 h 2320"/>
                <a:gd name="T82" fmla="*/ 1877 w 3079"/>
                <a:gd name="T83" fmla="*/ 1061 h 2320"/>
                <a:gd name="T84" fmla="*/ 1707 w 3079"/>
                <a:gd name="T85" fmla="*/ 1207 h 2320"/>
                <a:gd name="T86" fmla="*/ 1508 w 3079"/>
                <a:gd name="T87" fmla="*/ 1261 h 2320"/>
                <a:gd name="T88" fmla="*/ 1327 w 3079"/>
                <a:gd name="T89" fmla="*/ 1174 h 2320"/>
                <a:gd name="T90" fmla="*/ 1160 w 3079"/>
                <a:gd name="T91" fmla="*/ 1016 h 2320"/>
                <a:gd name="T92" fmla="*/ 1063 w 3079"/>
                <a:gd name="T93" fmla="*/ 813 h 2320"/>
                <a:gd name="T94" fmla="*/ 1539 w 3079"/>
                <a:gd name="T95" fmla="*/ 1801 h 2320"/>
                <a:gd name="T96" fmla="*/ 1433 w 3079"/>
                <a:gd name="T97" fmla="*/ 1759 h 2320"/>
                <a:gd name="T98" fmla="*/ 1405 w 3079"/>
                <a:gd name="T99" fmla="*/ 1592 h 2320"/>
                <a:gd name="T100" fmla="*/ 1539 w 3079"/>
                <a:gd name="T101" fmla="*/ 1533 h 2320"/>
                <a:gd name="T102" fmla="*/ 1669 w 3079"/>
                <a:gd name="T103" fmla="*/ 1580 h 2320"/>
                <a:gd name="T104" fmla="*/ 1652 w 3079"/>
                <a:gd name="T105" fmla="*/ 1743 h 2320"/>
                <a:gd name="T106" fmla="*/ 1539 w 3079"/>
                <a:gd name="T107" fmla="*/ 1455 h 2320"/>
                <a:gd name="T108" fmla="*/ 1204 w 3079"/>
                <a:gd name="T109" fmla="*/ 1389 h 2320"/>
                <a:gd name="T110" fmla="*/ 1143 w 3079"/>
                <a:gd name="T111" fmla="*/ 1332 h 2320"/>
                <a:gd name="T112" fmla="*/ 1209 w 3079"/>
                <a:gd name="T113" fmla="*/ 1179 h 2320"/>
                <a:gd name="T114" fmla="*/ 1461 w 3079"/>
                <a:gd name="T115" fmla="*/ 1313 h 2320"/>
                <a:gd name="T116" fmla="*/ 1683 w 3079"/>
                <a:gd name="T117" fmla="*/ 1287 h 2320"/>
                <a:gd name="T118" fmla="*/ 1881 w 3079"/>
                <a:gd name="T119" fmla="*/ 1231 h 2320"/>
                <a:gd name="T120" fmla="*/ 1945 w 3079"/>
                <a:gd name="T121" fmla="*/ 1339 h 2320"/>
                <a:gd name="T122" fmla="*/ 1829 w 3079"/>
                <a:gd name="T123" fmla="*/ 1408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79" h="2320">
                  <a:moveTo>
                    <a:pt x="3077" y="1992"/>
                  </a:moveTo>
                  <a:lnTo>
                    <a:pt x="3077" y="1992"/>
                  </a:lnTo>
                  <a:lnTo>
                    <a:pt x="3074" y="1967"/>
                  </a:lnTo>
                  <a:lnTo>
                    <a:pt x="3069" y="1938"/>
                  </a:lnTo>
                  <a:lnTo>
                    <a:pt x="3060" y="1901"/>
                  </a:lnTo>
                  <a:lnTo>
                    <a:pt x="3049" y="1862"/>
                  </a:lnTo>
                  <a:lnTo>
                    <a:pt x="3036" y="1820"/>
                  </a:lnTo>
                  <a:lnTo>
                    <a:pt x="3022" y="1775"/>
                  </a:lnTo>
                  <a:lnTo>
                    <a:pt x="3004" y="1731"/>
                  </a:lnTo>
                  <a:lnTo>
                    <a:pt x="2987" y="1690"/>
                  </a:lnTo>
                  <a:lnTo>
                    <a:pt x="2987" y="1690"/>
                  </a:lnTo>
                  <a:lnTo>
                    <a:pt x="2968" y="1651"/>
                  </a:lnTo>
                  <a:lnTo>
                    <a:pt x="2959" y="1636"/>
                  </a:lnTo>
                  <a:lnTo>
                    <a:pt x="2951" y="1624"/>
                  </a:lnTo>
                  <a:lnTo>
                    <a:pt x="2940" y="1611"/>
                  </a:lnTo>
                  <a:lnTo>
                    <a:pt x="2931" y="1601"/>
                  </a:lnTo>
                  <a:lnTo>
                    <a:pt x="2921" y="1592"/>
                  </a:lnTo>
                  <a:lnTo>
                    <a:pt x="2909" y="1584"/>
                  </a:lnTo>
                  <a:lnTo>
                    <a:pt x="2897" y="1577"/>
                  </a:lnTo>
                  <a:lnTo>
                    <a:pt x="2885" y="1572"/>
                  </a:lnTo>
                  <a:lnTo>
                    <a:pt x="2853" y="1559"/>
                  </a:lnTo>
                  <a:lnTo>
                    <a:pt x="2813" y="1547"/>
                  </a:lnTo>
                  <a:lnTo>
                    <a:pt x="2766" y="1535"/>
                  </a:lnTo>
                  <a:lnTo>
                    <a:pt x="2766" y="1535"/>
                  </a:lnTo>
                  <a:lnTo>
                    <a:pt x="2595" y="1490"/>
                  </a:lnTo>
                  <a:lnTo>
                    <a:pt x="2346" y="1424"/>
                  </a:lnTo>
                  <a:lnTo>
                    <a:pt x="2221" y="1389"/>
                  </a:lnTo>
                  <a:lnTo>
                    <a:pt x="2110" y="1356"/>
                  </a:lnTo>
                  <a:lnTo>
                    <a:pt x="2061" y="1341"/>
                  </a:lnTo>
                  <a:lnTo>
                    <a:pt x="2022" y="1325"/>
                  </a:lnTo>
                  <a:lnTo>
                    <a:pt x="1990" y="1313"/>
                  </a:lnTo>
                  <a:lnTo>
                    <a:pt x="1968" y="1302"/>
                  </a:lnTo>
                  <a:lnTo>
                    <a:pt x="1968" y="1302"/>
                  </a:lnTo>
                  <a:lnTo>
                    <a:pt x="1957" y="1294"/>
                  </a:lnTo>
                  <a:lnTo>
                    <a:pt x="1947" y="1285"/>
                  </a:lnTo>
                  <a:lnTo>
                    <a:pt x="1940" y="1275"/>
                  </a:lnTo>
                  <a:lnTo>
                    <a:pt x="1933" y="1264"/>
                  </a:lnTo>
                  <a:lnTo>
                    <a:pt x="1926" y="1252"/>
                  </a:lnTo>
                  <a:lnTo>
                    <a:pt x="1921" y="1240"/>
                  </a:lnTo>
                  <a:lnTo>
                    <a:pt x="1914" y="1214"/>
                  </a:lnTo>
                  <a:lnTo>
                    <a:pt x="1910" y="1186"/>
                  </a:lnTo>
                  <a:lnTo>
                    <a:pt x="1910" y="1158"/>
                  </a:lnTo>
                  <a:lnTo>
                    <a:pt x="1912" y="1132"/>
                  </a:lnTo>
                  <a:lnTo>
                    <a:pt x="1917" y="1106"/>
                  </a:lnTo>
                  <a:lnTo>
                    <a:pt x="1917" y="1106"/>
                  </a:lnTo>
                  <a:lnTo>
                    <a:pt x="1936" y="1085"/>
                  </a:lnTo>
                  <a:lnTo>
                    <a:pt x="1956" y="1064"/>
                  </a:lnTo>
                  <a:lnTo>
                    <a:pt x="1975" y="1042"/>
                  </a:lnTo>
                  <a:lnTo>
                    <a:pt x="1990" y="1019"/>
                  </a:lnTo>
                  <a:lnTo>
                    <a:pt x="2006" y="997"/>
                  </a:lnTo>
                  <a:lnTo>
                    <a:pt x="2020" y="974"/>
                  </a:lnTo>
                  <a:lnTo>
                    <a:pt x="2032" y="950"/>
                  </a:lnTo>
                  <a:lnTo>
                    <a:pt x="2042" y="926"/>
                  </a:lnTo>
                  <a:lnTo>
                    <a:pt x="2053" y="901"/>
                  </a:lnTo>
                  <a:lnTo>
                    <a:pt x="2061" y="875"/>
                  </a:lnTo>
                  <a:lnTo>
                    <a:pt x="2070" y="847"/>
                  </a:lnTo>
                  <a:lnTo>
                    <a:pt x="2075" y="820"/>
                  </a:lnTo>
                  <a:lnTo>
                    <a:pt x="2082" y="792"/>
                  </a:lnTo>
                  <a:lnTo>
                    <a:pt x="2086" y="762"/>
                  </a:lnTo>
                  <a:lnTo>
                    <a:pt x="2089" y="731"/>
                  </a:lnTo>
                  <a:lnTo>
                    <a:pt x="2091" y="700"/>
                  </a:lnTo>
                  <a:lnTo>
                    <a:pt x="2091" y="700"/>
                  </a:lnTo>
                  <a:lnTo>
                    <a:pt x="2122" y="674"/>
                  </a:lnTo>
                  <a:lnTo>
                    <a:pt x="2150" y="648"/>
                  </a:lnTo>
                  <a:lnTo>
                    <a:pt x="2171" y="620"/>
                  </a:lnTo>
                  <a:lnTo>
                    <a:pt x="2188" y="592"/>
                  </a:lnTo>
                  <a:lnTo>
                    <a:pt x="2202" y="564"/>
                  </a:lnTo>
                  <a:lnTo>
                    <a:pt x="2213" y="535"/>
                  </a:lnTo>
                  <a:lnTo>
                    <a:pt x="2221" y="507"/>
                  </a:lnTo>
                  <a:lnTo>
                    <a:pt x="2225" y="479"/>
                  </a:lnTo>
                  <a:lnTo>
                    <a:pt x="2228" y="451"/>
                  </a:lnTo>
                  <a:lnTo>
                    <a:pt x="2228" y="425"/>
                  </a:lnTo>
                  <a:lnTo>
                    <a:pt x="2226" y="399"/>
                  </a:lnTo>
                  <a:lnTo>
                    <a:pt x="2223" y="375"/>
                  </a:lnTo>
                  <a:lnTo>
                    <a:pt x="2218" y="352"/>
                  </a:lnTo>
                  <a:lnTo>
                    <a:pt x="2213" y="332"/>
                  </a:lnTo>
                  <a:lnTo>
                    <a:pt x="2202" y="297"/>
                  </a:lnTo>
                  <a:lnTo>
                    <a:pt x="2202" y="297"/>
                  </a:lnTo>
                  <a:lnTo>
                    <a:pt x="2197" y="222"/>
                  </a:lnTo>
                  <a:lnTo>
                    <a:pt x="2193" y="163"/>
                  </a:lnTo>
                  <a:lnTo>
                    <a:pt x="2188" y="109"/>
                  </a:lnTo>
                  <a:lnTo>
                    <a:pt x="2188" y="109"/>
                  </a:lnTo>
                  <a:lnTo>
                    <a:pt x="2148" y="94"/>
                  </a:lnTo>
                  <a:lnTo>
                    <a:pt x="2100" y="78"/>
                  </a:lnTo>
                  <a:lnTo>
                    <a:pt x="2042" y="61"/>
                  </a:lnTo>
                  <a:lnTo>
                    <a:pt x="1975" y="45"/>
                  </a:lnTo>
                  <a:lnTo>
                    <a:pt x="1897" y="29"/>
                  </a:lnTo>
                  <a:lnTo>
                    <a:pt x="1851" y="22"/>
                  </a:lnTo>
                  <a:lnTo>
                    <a:pt x="1805" y="16"/>
                  </a:lnTo>
                  <a:lnTo>
                    <a:pt x="1752" y="10"/>
                  </a:lnTo>
                  <a:lnTo>
                    <a:pt x="1699" y="7"/>
                  </a:lnTo>
                  <a:lnTo>
                    <a:pt x="1640" y="3"/>
                  </a:lnTo>
                  <a:lnTo>
                    <a:pt x="1577" y="0"/>
                  </a:lnTo>
                  <a:lnTo>
                    <a:pt x="1577" y="0"/>
                  </a:lnTo>
                  <a:lnTo>
                    <a:pt x="1513" y="0"/>
                  </a:lnTo>
                  <a:lnTo>
                    <a:pt x="1449" y="2"/>
                  </a:lnTo>
                  <a:lnTo>
                    <a:pt x="1386" y="7"/>
                  </a:lnTo>
                  <a:lnTo>
                    <a:pt x="1325" y="14"/>
                  </a:lnTo>
                  <a:lnTo>
                    <a:pt x="1266" y="21"/>
                  </a:lnTo>
                  <a:lnTo>
                    <a:pt x="1209" y="31"/>
                  </a:lnTo>
                  <a:lnTo>
                    <a:pt x="1155" y="40"/>
                  </a:lnTo>
                  <a:lnTo>
                    <a:pt x="1105" y="50"/>
                  </a:lnTo>
                  <a:lnTo>
                    <a:pt x="1018" y="71"/>
                  </a:lnTo>
                  <a:lnTo>
                    <a:pt x="950" y="90"/>
                  </a:lnTo>
                  <a:lnTo>
                    <a:pt x="891" y="109"/>
                  </a:lnTo>
                  <a:lnTo>
                    <a:pt x="891" y="109"/>
                  </a:lnTo>
                  <a:lnTo>
                    <a:pt x="884" y="139"/>
                  </a:lnTo>
                  <a:lnTo>
                    <a:pt x="879" y="170"/>
                  </a:lnTo>
                  <a:lnTo>
                    <a:pt x="874" y="226"/>
                  </a:lnTo>
                  <a:lnTo>
                    <a:pt x="870" y="274"/>
                  </a:lnTo>
                  <a:lnTo>
                    <a:pt x="872" y="314"/>
                  </a:lnTo>
                  <a:lnTo>
                    <a:pt x="872" y="314"/>
                  </a:lnTo>
                  <a:lnTo>
                    <a:pt x="862" y="352"/>
                  </a:lnTo>
                  <a:lnTo>
                    <a:pt x="856" y="373"/>
                  </a:lnTo>
                  <a:lnTo>
                    <a:pt x="855" y="396"/>
                  </a:lnTo>
                  <a:lnTo>
                    <a:pt x="851" y="418"/>
                  </a:lnTo>
                  <a:lnTo>
                    <a:pt x="851" y="443"/>
                  </a:lnTo>
                  <a:lnTo>
                    <a:pt x="853" y="469"/>
                  </a:lnTo>
                  <a:lnTo>
                    <a:pt x="856" y="493"/>
                  </a:lnTo>
                  <a:lnTo>
                    <a:pt x="862" y="521"/>
                  </a:lnTo>
                  <a:lnTo>
                    <a:pt x="870" y="547"/>
                  </a:lnTo>
                  <a:lnTo>
                    <a:pt x="881" y="573"/>
                  </a:lnTo>
                  <a:lnTo>
                    <a:pt x="895" y="599"/>
                  </a:lnTo>
                  <a:lnTo>
                    <a:pt x="912" y="625"/>
                  </a:lnTo>
                  <a:lnTo>
                    <a:pt x="933" y="651"/>
                  </a:lnTo>
                  <a:lnTo>
                    <a:pt x="959" y="675"/>
                  </a:lnTo>
                  <a:lnTo>
                    <a:pt x="987" y="700"/>
                  </a:lnTo>
                  <a:lnTo>
                    <a:pt x="987" y="700"/>
                  </a:lnTo>
                  <a:lnTo>
                    <a:pt x="990" y="731"/>
                  </a:lnTo>
                  <a:lnTo>
                    <a:pt x="994" y="762"/>
                  </a:lnTo>
                  <a:lnTo>
                    <a:pt x="997" y="792"/>
                  </a:lnTo>
                  <a:lnTo>
                    <a:pt x="1002" y="820"/>
                  </a:lnTo>
                  <a:lnTo>
                    <a:pt x="1009" y="847"/>
                  </a:lnTo>
                  <a:lnTo>
                    <a:pt x="1018" y="875"/>
                  </a:lnTo>
                  <a:lnTo>
                    <a:pt x="1027" y="901"/>
                  </a:lnTo>
                  <a:lnTo>
                    <a:pt x="1037" y="926"/>
                  </a:lnTo>
                  <a:lnTo>
                    <a:pt x="1047" y="950"/>
                  </a:lnTo>
                  <a:lnTo>
                    <a:pt x="1060" y="974"/>
                  </a:lnTo>
                  <a:lnTo>
                    <a:pt x="1073" y="997"/>
                  </a:lnTo>
                  <a:lnTo>
                    <a:pt x="1089" y="1019"/>
                  </a:lnTo>
                  <a:lnTo>
                    <a:pt x="1105" y="1042"/>
                  </a:lnTo>
                  <a:lnTo>
                    <a:pt x="1122" y="1064"/>
                  </a:lnTo>
                  <a:lnTo>
                    <a:pt x="1141" y="1085"/>
                  </a:lnTo>
                  <a:lnTo>
                    <a:pt x="1162" y="1106"/>
                  </a:lnTo>
                  <a:lnTo>
                    <a:pt x="1162" y="1106"/>
                  </a:lnTo>
                  <a:lnTo>
                    <a:pt x="1167" y="1132"/>
                  </a:lnTo>
                  <a:lnTo>
                    <a:pt x="1169" y="1158"/>
                  </a:lnTo>
                  <a:lnTo>
                    <a:pt x="1167" y="1186"/>
                  </a:lnTo>
                  <a:lnTo>
                    <a:pt x="1164" y="1214"/>
                  </a:lnTo>
                  <a:lnTo>
                    <a:pt x="1157" y="1240"/>
                  </a:lnTo>
                  <a:lnTo>
                    <a:pt x="1153" y="1252"/>
                  </a:lnTo>
                  <a:lnTo>
                    <a:pt x="1146" y="1264"/>
                  </a:lnTo>
                  <a:lnTo>
                    <a:pt x="1139" y="1275"/>
                  </a:lnTo>
                  <a:lnTo>
                    <a:pt x="1131" y="1285"/>
                  </a:lnTo>
                  <a:lnTo>
                    <a:pt x="1122" y="1294"/>
                  </a:lnTo>
                  <a:lnTo>
                    <a:pt x="1112" y="1302"/>
                  </a:lnTo>
                  <a:lnTo>
                    <a:pt x="1112" y="1302"/>
                  </a:lnTo>
                  <a:lnTo>
                    <a:pt x="1089" y="1313"/>
                  </a:lnTo>
                  <a:lnTo>
                    <a:pt x="1058" y="1325"/>
                  </a:lnTo>
                  <a:lnTo>
                    <a:pt x="1018" y="1341"/>
                  </a:lnTo>
                  <a:lnTo>
                    <a:pt x="969" y="1356"/>
                  </a:lnTo>
                  <a:lnTo>
                    <a:pt x="858" y="1389"/>
                  </a:lnTo>
                  <a:lnTo>
                    <a:pt x="733" y="1424"/>
                  </a:lnTo>
                  <a:lnTo>
                    <a:pt x="485" y="1490"/>
                  </a:lnTo>
                  <a:lnTo>
                    <a:pt x="313" y="1535"/>
                  </a:lnTo>
                  <a:lnTo>
                    <a:pt x="313" y="1535"/>
                  </a:lnTo>
                  <a:lnTo>
                    <a:pt x="266" y="1547"/>
                  </a:lnTo>
                  <a:lnTo>
                    <a:pt x="226" y="1559"/>
                  </a:lnTo>
                  <a:lnTo>
                    <a:pt x="195" y="1572"/>
                  </a:lnTo>
                  <a:lnTo>
                    <a:pt x="181" y="1577"/>
                  </a:lnTo>
                  <a:lnTo>
                    <a:pt x="169" y="1584"/>
                  </a:lnTo>
                  <a:lnTo>
                    <a:pt x="158" y="1592"/>
                  </a:lnTo>
                  <a:lnTo>
                    <a:pt x="148" y="1601"/>
                  </a:lnTo>
                  <a:lnTo>
                    <a:pt x="138" y="1611"/>
                  </a:lnTo>
                  <a:lnTo>
                    <a:pt x="129" y="1624"/>
                  </a:lnTo>
                  <a:lnTo>
                    <a:pt x="120" y="1636"/>
                  </a:lnTo>
                  <a:lnTo>
                    <a:pt x="112" y="1651"/>
                  </a:lnTo>
                  <a:lnTo>
                    <a:pt x="92" y="1690"/>
                  </a:lnTo>
                  <a:lnTo>
                    <a:pt x="92" y="1690"/>
                  </a:lnTo>
                  <a:lnTo>
                    <a:pt x="75" y="1731"/>
                  </a:lnTo>
                  <a:lnTo>
                    <a:pt x="58" y="1775"/>
                  </a:lnTo>
                  <a:lnTo>
                    <a:pt x="44" y="1820"/>
                  </a:lnTo>
                  <a:lnTo>
                    <a:pt x="30" y="1862"/>
                  </a:lnTo>
                  <a:lnTo>
                    <a:pt x="20" y="1901"/>
                  </a:lnTo>
                  <a:lnTo>
                    <a:pt x="11" y="1938"/>
                  </a:lnTo>
                  <a:lnTo>
                    <a:pt x="6" y="1967"/>
                  </a:lnTo>
                  <a:lnTo>
                    <a:pt x="2" y="1992"/>
                  </a:lnTo>
                  <a:lnTo>
                    <a:pt x="2" y="1992"/>
                  </a:lnTo>
                  <a:lnTo>
                    <a:pt x="0" y="2013"/>
                  </a:lnTo>
                  <a:lnTo>
                    <a:pt x="0" y="2032"/>
                  </a:lnTo>
                  <a:lnTo>
                    <a:pt x="2" y="2053"/>
                  </a:lnTo>
                  <a:lnTo>
                    <a:pt x="7" y="2072"/>
                  </a:lnTo>
                  <a:lnTo>
                    <a:pt x="16" y="2091"/>
                  </a:lnTo>
                  <a:lnTo>
                    <a:pt x="28" y="2108"/>
                  </a:lnTo>
                  <a:lnTo>
                    <a:pt x="37" y="2117"/>
                  </a:lnTo>
                  <a:lnTo>
                    <a:pt x="46" y="2124"/>
                  </a:lnTo>
                  <a:lnTo>
                    <a:pt x="56" y="2132"/>
                  </a:lnTo>
                  <a:lnTo>
                    <a:pt x="66" y="2139"/>
                  </a:lnTo>
                  <a:lnTo>
                    <a:pt x="66" y="2139"/>
                  </a:lnTo>
                  <a:lnTo>
                    <a:pt x="98" y="2157"/>
                  </a:lnTo>
                  <a:lnTo>
                    <a:pt x="120" y="2169"/>
                  </a:lnTo>
                  <a:lnTo>
                    <a:pt x="148" y="2181"/>
                  </a:lnTo>
                  <a:lnTo>
                    <a:pt x="183" y="2195"/>
                  </a:lnTo>
                  <a:lnTo>
                    <a:pt x="226" y="2209"/>
                  </a:lnTo>
                  <a:lnTo>
                    <a:pt x="280" y="2223"/>
                  </a:lnTo>
                  <a:lnTo>
                    <a:pt x="342" y="2238"/>
                  </a:lnTo>
                  <a:lnTo>
                    <a:pt x="417" y="2252"/>
                  </a:lnTo>
                  <a:lnTo>
                    <a:pt x="504" y="2266"/>
                  </a:lnTo>
                  <a:lnTo>
                    <a:pt x="605" y="2278"/>
                  </a:lnTo>
                  <a:lnTo>
                    <a:pt x="719" y="2290"/>
                  </a:lnTo>
                  <a:lnTo>
                    <a:pt x="851" y="2301"/>
                  </a:lnTo>
                  <a:lnTo>
                    <a:pt x="999" y="2310"/>
                  </a:lnTo>
                  <a:lnTo>
                    <a:pt x="1166" y="2315"/>
                  </a:lnTo>
                  <a:lnTo>
                    <a:pt x="1350" y="2320"/>
                  </a:lnTo>
                  <a:lnTo>
                    <a:pt x="1442" y="1881"/>
                  </a:lnTo>
                  <a:lnTo>
                    <a:pt x="1442" y="1881"/>
                  </a:lnTo>
                  <a:lnTo>
                    <a:pt x="1443" y="1874"/>
                  </a:lnTo>
                  <a:lnTo>
                    <a:pt x="1447" y="1868"/>
                  </a:lnTo>
                  <a:lnTo>
                    <a:pt x="1450" y="1862"/>
                  </a:lnTo>
                  <a:lnTo>
                    <a:pt x="1455" y="1858"/>
                  </a:lnTo>
                  <a:lnTo>
                    <a:pt x="1461" y="1853"/>
                  </a:lnTo>
                  <a:lnTo>
                    <a:pt x="1468" y="1851"/>
                  </a:lnTo>
                  <a:lnTo>
                    <a:pt x="1475" y="1849"/>
                  </a:lnTo>
                  <a:lnTo>
                    <a:pt x="1482" y="1848"/>
                  </a:lnTo>
                  <a:lnTo>
                    <a:pt x="1603" y="1848"/>
                  </a:lnTo>
                  <a:lnTo>
                    <a:pt x="1603" y="1848"/>
                  </a:lnTo>
                  <a:lnTo>
                    <a:pt x="1610" y="1849"/>
                  </a:lnTo>
                  <a:lnTo>
                    <a:pt x="1617" y="1851"/>
                  </a:lnTo>
                  <a:lnTo>
                    <a:pt x="1624" y="1853"/>
                  </a:lnTo>
                  <a:lnTo>
                    <a:pt x="1629" y="1858"/>
                  </a:lnTo>
                  <a:lnTo>
                    <a:pt x="1634" y="1862"/>
                  </a:lnTo>
                  <a:lnTo>
                    <a:pt x="1638" y="1868"/>
                  </a:lnTo>
                  <a:lnTo>
                    <a:pt x="1641" y="1874"/>
                  </a:lnTo>
                  <a:lnTo>
                    <a:pt x="1643" y="1881"/>
                  </a:lnTo>
                  <a:lnTo>
                    <a:pt x="1735" y="2320"/>
                  </a:lnTo>
                  <a:lnTo>
                    <a:pt x="1735" y="2320"/>
                  </a:lnTo>
                  <a:lnTo>
                    <a:pt x="1919" y="2315"/>
                  </a:lnTo>
                  <a:lnTo>
                    <a:pt x="2084" y="2310"/>
                  </a:lnTo>
                  <a:lnTo>
                    <a:pt x="2232" y="2301"/>
                  </a:lnTo>
                  <a:lnTo>
                    <a:pt x="2362" y="2290"/>
                  </a:lnTo>
                  <a:lnTo>
                    <a:pt x="2476" y="2278"/>
                  </a:lnTo>
                  <a:lnTo>
                    <a:pt x="2577" y="2266"/>
                  </a:lnTo>
                  <a:lnTo>
                    <a:pt x="2664" y="2252"/>
                  </a:lnTo>
                  <a:lnTo>
                    <a:pt x="2739" y="2237"/>
                  </a:lnTo>
                  <a:lnTo>
                    <a:pt x="2801" y="2223"/>
                  </a:lnTo>
                  <a:lnTo>
                    <a:pt x="2853" y="2209"/>
                  </a:lnTo>
                  <a:lnTo>
                    <a:pt x="2897" y="2195"/>
                  </a:lnTo>
                  <a:lnTo>
                    <a:pt x="2931" y="2181"/>
                  </a:lnTo>
                  <a:lnTo>
                    <a:pt x="2959" y="2169"/>
                  </a:lnTo>
                  <a:lnTo>
                    <a:pt x="2982" y="2157"/>
                  </a:lnTo>
                  <a:lnTo>
                    <a:pt x="3011" y="2139"/>
                  </a:lnTo>
                  <a:lnTo>
                    <a:pt x="3011" y="2139"/>
                  </a:lnTo>
                  <a:lnTo>
                    <a:pt x="3023" y="2132"/>
                  </a:lnTo>
                  <a:lnTo>
                    <a:pt x="3034" y="2124"/>
                  </a:lnTo>
                  <a:lnTo>
                    <a:pt x="3043" y="2117"/>
                  </a:lnTo>
                  <a:lnTo>
                    <a:pt x="3051" y="2108"/>
                  </a:lnTo>
                  <a:lnTo>
                    <a:pt x="3063" y="2091"/>
                  </a:lnTo>
                  <a:lnTo>
                    <a:pt x="3072" y="2072"/>
                  </a:lnTo>
                  <a:lnTo>
                    <a:pt x="3077" y="2053"/>
                  </a:lnTo>
                  <a:lnTo>
                    <a:pt x="3079" y="2032"/>
                  </a:lnTo>
                  <a:lnTo>
                    <a:pt x="3079" y="2013"/>
                  </a:lnTo>
                  <a:lnTo>
                    <a:pt x="3077" y="1992"/>
                  </a:lnTo>
                  <a:lnTo>
                    <a:pt x="3077" y="1992"/>
                  </a:lnTo>
                  <a:close/>
                  <a:moveTo>
                    <a:pt x="1046" y="688"/>
                  </a:moveTo>
                  <a:lnTo>
                    <a:pt x="1046" y="669"/>
                  </a:lnTo>
                  <a:lnTo>
                    <a:pt x="1030" y="656"/>
                  </a:lnTo>
                  <a:lnTo>
                    <a:pt x="1030" y="656"/>
                  </a:lnTo>
                  <a:lnTo>
                    <a:pt x="1004" y="637"/>
                  </a:lnTo>
                  <a:lnTo>
                    <a:pt x="983" y="616"/>
                  </a:lnTo>
                  <a:lnTo>
                    <a:pt x="964" y="596"/>
                  </a:lnTo>
                  <a:lnTo>
                    <a:pt x="948" y="575"/>
                  </a:lnTo>
                  <a:lnTo>
                    <a:pt x="936" y="552"/>
                  </a:lnTo>
                  <a:lnTo>
                    <a:pt x="928" y="531"/>
                  </a:lnTo>
                  <a:lnTo>
                    <a:pt x="919" y="509"/>
                  </a:lnTo>
                  <a:lnTo>
                    <a:pt x="914" y="488"/>
                  </a:lnTo>
                  <a:lnTo>
                    <a:pt x="912" y="465"/>
                  </a:lnTo>
                  <a:lnTo>
                    <a:pt x="910" y="444"/>
                  </a:lnTo>
                  <a:lnTo>
                    <a:pt x="910" y="425"/>
                  </a:lnTo>
                  <a:lnTo>
                    <a:pt x="912" y="405"/>
                  </a:lnTo>
                  <a:lnTo>
                    <a:pt x="914" y="385"/>
                  </a:lnTo>
                  <a:lnTo>
                    <a:pt x="917" y="368"/>
                  </a:lnTo>
                  <a:lnTo>
                    <a:pt x="926" y="335"/>
                  </a:lnTo>
                  <a:lnTo>
                    <a:pt x="926" y="335"/>
                  </a:lnTo>
                  <a:lnTo>
                    <a:pt x="969" y="332"/>
                  </a:lnTo>
                  <a:lnTo>
                    <a:pt x="1016" y="326"/>
                  </a:lnTo>
                  <a:lnTo>
                    <a:pt x="1068" y="321"/>
                  </a:lnTo>
                  <a:lnTo>
                    <a:pt x="1126" y="311"/>
                  </a:lnTo>
                  <a:lnTo>
                    <a:pt x="1185" y="299"/>
                  </a:lnTo>
                  <a:lnTo>
                    <a:pt x="1249" y="283"/>
                  </a:lnTo>
                  <a:lnTo>
                    <a:pt x="1315" y="262"/>
                  </a:lnTo>
                  <a:lnTo>
                    <a:pt x="1384" y="238"/>
                  </a:lnTo>
                  <a:lnTo>
                    <a:pt x="1794" y="43"/>
                  </a:lnTo>
                  <a:lnTo>
                    <a:pt x="1794" y="43"/>
                  </a:lnTo>
                  <a:lnTo>
                    <a:pt x="1806" y="61"/>
                  </a:lnTo>
                  <a:lnTo>
                    <a:pt x="1820" y="78"/>
                  </a:lnTo>
                  <a:lnTo>
                    <a:pt x="1834" y="97"/>
                  </a:lnTo>
                  <a:lnTo>
                    <a:pt x="1850" y="115"/>
                  </a:lnTo>
                  <a:lnTo>
                    <a:pt x="1886" y="149"/>
                  </a:lnTo>
                  <a:lnTo>
                    <a:pt x="1928" y="186"/>
                  </a:lnTo>
                  <a:lnTo>
                    <a:pt x="1975" y="220"/>
                  </a:lnTo>
                  <a:lnTo>
                    <a:pt x="2027" y="255"/>
                  </a:lnTo>
                  <a:lnTo>
                    <a:pt x="2086" y="290"/>
                  </a:lnTo>
                  <a:lnTo>
                    <a:pt x="2148" y="325"/>
                  </a:lnTo>
                  <a:lnTo>
                    <a:pt x="2148" y="325"/>
                  </a:lnTo>
                  <a:lnTo>
                    <a:pt x="2159" y="358"/>
                  </a:lnTo>
                  <a:lnTo>
                    <a:pt x="2164" y="375"/>
                  </a:lnTo>
                  <a:lnTo>
                    <a:pt x="2167" y="396"/>
                  </a:lnTo>
                  <a:lnTo>
                    <a:pt x="2169" y="415"/>
                  </a:lnTo>
                  <a:lnTo>
                    <a:pt x="2169" y="438"/>
                  </a:lnTo>
                  <a:lnTo>
                    <a:pt x="2169" y="458"/>
                  </a:lnTo>
                  <a:lnTo>
                    <a:pt x="2166" y="481"/>
                  </a:lnTo>
                  <a:lnTo>
                    <a:pt x="2162" y="504"/>
                  </a:lnTo>
                  <a:lnTo>
                    <a:pt x="2154" y="526"/>
                  </a:lnTo>
                  <a:lnTo>
                    <a:pt x="2145" y="549"/>
                  </a:lnTo>
                  <a:lnTo>
                    <a:pt x="2133" y="571"/>
                  </a:lnTo>
                  <a:lnTo>
                    <a:pt x="2117" y="594"/>
                  </a:lnTo>
                  <a:lnTo>
                    <a:pt x="2098" y="615"/>
                  </a:lnTo>
                  <a:lnTo>
                    <a:pt x="2075" y="636"/>
                  </a:lnTo>
                  <a:lnTo>
                    <a:pt x="2049" y="656"/>
                  </a:lnTo>
                  <a:lnTo>
                    <a:pt x="2034" y="669"/>
                  </a:lnTo>
                  <a:lnTo>
                    <a:pt x="2032" y="688"/>
                  </a:lnTo>
                  <a:lnTo>
                    <a:pt x="2032" y="688"/>
                  </a:lnTo>
                  <a:lnTo>
                    <a:pt x="2030" y="721"/>
                  </a:lnTo>
                  <a:lnTo>
                    <a:pt x="2027" y="752"/>
                  </a:lnTo>
                  <a:lnTo>
                    <a:pt x="2022" y="783"/>
                  </a:lnTo>
                  <a:lnTo>
                    <a:pt x="2016" y="813"/>
                  </a:lnTo>
                  <a:lnTo>
                    <a:pt x="2009" y="840"/>
                  </a:lnTo>
                  <a:lnTo>
                    <a:pt x="2001" y="868"/>
                  </a:lnTo>
                  <a:lnTo>
                    <a:pt x="1990" y="896"/>
                  </a:lnTo>
                  <a:lnTo>
                    <a:pt x="1978" y="920"/>
                  </a:lnTo>
                  <a:lnTo>
                    <a:pt x="1966" y="946"/>
                  </a:lnTo>
                  <a:lnTo>
                    <a:pt x="1952" y="971"/>
                  </a:lnTo>
                  <a:lnTo>
                    <a:pt x="1935" y="993"/>
                  </a:lnTo>
                  <a:lnTo>
                    <a:pt x="1917" y="1016"/>
                  </a:lnTo>
                  <a:lnTo>
                    <a:pt x="1898" y="1038"/>
                  </a:lnTo>
                  <a:lnTo>
                    <a:pt x="1877" y="1061"/>
                  </a:lnTo>
                  <a:lnTo>
                    <a:pt x="1855" y="1084"/>
                  </a:lnTo>
                  <a:lnTo>
                    <a:pt x="1832" y="1104"/>
                  </a:lnTo>
                  <a:lnTo>
                    <a:pt x="1832" y="1104"/>
                  </a:lnTo>
                  <a:lnTo>
                    <a:pt x="1803" y="1130"/>
                  </a:lnTo>
                  <a:lnTo>
                    <a:pt x="1777" y="1155"/>
                  </a:lnTo>
                  <a:lnTo>
                    <a:pt x="1752" y="1174"/>
                  </a:lnTo>
                  <a:lnTo>
                    <a:pt x="1730" y="1191"/>
                  </a:lnTo>
                  <a:lnTo>
                    <a:pt x="1707" y="1207"/>
                  </a:lnTo>
                  <a:lnTo>
                    <a:pt x="1686" y="1219"/>
                  </a:lnTo>
                  <a:lnTo>
                    <a:pt x="1652" y="1238"/>
                  </a:lnTo>
                  <a:lnTo>
                    <a:pt x="1620" y="1250"/>
                  </a:lnTo>
                  <a:lnTo>
                    <a:pt x="1598" y="1257"/>
                  </a:lnTo>
                  <a:lnTo>
                    <a:pt x="1582" y="1261"/>
                  </a:lnTo>
                  <a:lnTo>
                    <a:pt x="1572" y="1261"/>
                  </a:lnTo>
                  <a:lnTo>
                    <a:pt x="1508" y="1261"/>
                  </a:lnTo>
                  <a:lnTo>
                    <a:pt x="1508" y="1261"/>
                  </a:lnTo>
                  <a:lnTo>
                    <a:pt x="1497" y="1261"/>
                  </a:lnTo>
                  <a:lnTo>
                    <a:pt x="1482" y="1257"/>
                  </a:lnTo>
                  <a:lnTo>
                    <a:pt x="1457" y="1250"/>
                  </a:lnTo>
                  <a:lnTo>
                    <a:pt x="1428" y="1238"/>
                  </a:lnTo>
                  <a:lnTo>
                    <a:pt x="1393" y="1219"/>
                  </a:lnTo>
                  <a:lnTo>
                    <a:pt x="1372" y="1207"/>
                  </a:lnTo>
                  <a:lnTo>
                    <a:pt x="1350" y="1191"/>
                  </a:lnTo>
                  <a:lnTo>
                    <a:pt x="1327" y="1174"/>
                  </a:lnTo>
                  <a:lnTo>
                    <a:pt x="1303" y="1155"/>
                  </a:lnTo>
                  <a:lnTo>
                    <a:pt x="1275" y="1130"/>
                  </a:lnTo>
                  <a:lnTo>
                    <a:pt x="1247" y="1104"/>
                  </a:lnTo>
                  <a:lnTo>
                    <a:pt x="1247" y="1104"/>
                  </a:lnTo>
                  <a:lnTo>
                    <a:pt x="1223" y="1084"/>
                  </a:lnTo>
                  <a:lnTo>
                    <a:pt x="1200" y="1061"/>
                  </a:lnTo>
                  <a:lnTo>
                    <a:pt x="1179" y="1038"/>
                  </a:lnTo>
                  <a:lnTo>
                    <a:pt x="1160" y="1016"/>
                  </a:lnTo>
                  <a:lnTo>
                    <a:pt x="1143" y="993"/>
                  </a:lnTo>
                  <a:lnTo>
                    <a:pt x="1127" y="969"/>
                  </a:lnTo>
                  <a:lnTo>
                    <a:pt x="1113" y="946"/>
                  </a:lnTo>
                  <a:lnTo>
                    <a:pt x="1100" y="920"/>
                  </a:lnTo>
                  <a:lnTo>
                    <a:pt x="1089" y="896"/>
                  </a:lnTo>
                  <a:lnTo>
                    <a:pt x="1079" y="868"/>
                  </a:lnTo>
                  <a:lnTo>
                    <a:pt x="1070" y="840"/>
                  </a:lnTo>
                  <a:lnTo>
                    <a:pt x="1063" y="813"/>
                  </a:lnTo>
                  <a:lnTo>
                    <a:pt x="1056" y="783"/>
                  </a:lnTo>
                  <a:lnTo>
                    <a:pt x="1053" y="752"/>
                  </a:lnTo>
                  <a:lnTo>
                    <a:pt x="1049" y="721"/>
                  </a:lnTo>
                  <a:lnTo>
                    <a:pt x="1046" y="688"/>
                  </a:lnTo>
                  <a:lnTo>
                    <a:pt x="1046" y="688"/>
                  </a:lnTo>
                  <a:close/>
                  <a:moveTo>
                    <a:pt x="1612" y="1801"/>
                  </a:moveTo>
                  <a:lnTo>
                    <a:pt x="1612" y="1801"/>
                  </a:lnTo>
                  <a:lnTo>
                    <a:pt x="1539" y="1801"/>
                  </a:lnTo>
                  <a:lnTo>
                    <a:pt x="1539" y="1801"/>
                  </a:lnTo>
                  <a:lnTo>
                    <a:pt x="1468" y="1801"/>
                  </a:lnTo>
                  <a:lnTo>
                    <a:pt x="1468" y="1801"/>
                  </a:lnTo>
                  <a:lnTo>
                    <a:pt x="1459" y="1799"/>
                  </a:lnTo>
                  <a:lnTo>
                    <a:pt x="1452" y="1792"/>
                  </a:lnTo>
                  <a:lnTo>
                    <a:pt x="1445" y="1785"/>
                  </a:lnTo>
                  <a:lnTo>
                    <a:pt x="1438" y="1773"/>
                  </a:lnTo>
                  <a:lnTo>
                    <a:pt x="1433" y="1759"/>
                  </a:lnTo>
                  <a:lnTo>
                    <a:pt x="1426" y="1743"/>
                  </a:lnTo>
                  <a:lnTo>
                    <a:pt x="1417" y="1710"/>
                  </a:lnTo>
                  <a:lnTo>
                    <a:pt x="1410" y="1674"/>
                  </a:lnTo>
                  <a:lnTo>
                    <a:pt x="1405" y="1641"/>
                  </a:lnTo>
                  <a:lnTo>
                    <a:pt x="1403" y="1611"/>
                  </a:lnTo>
                  <a:lnTo>
                    <a:pt x="1403" y="1601"/>
                  </a:lnTo>
                  <a:lnTo>
                    <a:pt x="1405" y="1592"/>
                  </a:lnTo>
                  <a:lnTo>
                    <a:pt x="1405" y="1592"/>
                  </a:lnTo>
                  <a:lnTo>
                    <a:pt x="1410" y="1580"/>
                  </a:lnTo>
                  <a:lnTo>
                    <a:pt x="1417" y="1570"/>
                  </a:lnTo>
                  <a:lnTo>
                    <a:pt x="1429" y="1559"/>
                  </a:lnTo>
                  <a:lnTo>
                    <a:pt x="1445" y="1551"/>
                  </a:lnTo>
                  <a:lnTo>
                    <a:pt x="1464" y="1544"/>
                  </a:lnTo>
                  <a:lnTo>
                    <a:pt x="1487" y="1539"/>
                  </a:lnTo>
                  <a:lnTo>
                    <a:pt x="1511" y="1535"/>
                  </a:lnTo>
                  <a:lnTo>
                    <a:pt x="1539" y="1533"/>
                  </a:lnTo>
                  <a:lnTo>
                    <a:pt x="1539" y="1533"/>
                  </a:lnTo>
                  <a:lnTo>
                    <a:pt x="1568" y="1535"/>
                  </a:lnTo>
                  <a:lnTo>
                    <a:pt x="1593" y="1539"/>
                  </a:lnTo>
                  <a:lnTo>
                    <a:pt x="1615" y="1544"/>
                  </a:lnTo>
                  <a:lnTo>
                    <a:pt x="1634" y="1551"/>
                  </a:lnTo>
                  <a:lnTo>
                    <a:pt x="1648" y="1559"/>
                  </a:lnTo>
                  <a:lnTo>
                    <a:pt x="1660" y="1570"/>
                  </a:lnTo>
                  <a:lnTo>
                    <a:pt x="1669" y="1580"/>
                  </a:lnTo>
                  <a:lnTo>
                    <a:pt x="1674" y="1592"/>
                  </a:lnTo>
                  <a:lnTo>
                    <a:pt x="1674" y="1592"/>
                  </a:lnTo>
                  <a:lnTo>
                    <a:pt x="1676" y="1601"/>
                  </a:lnTo>
                  <a:lnTo>
                    <a:pt x="1676" y="1611"/>
                  </a:lnTo>
                  <a:lnTo>
                    <a:pt x="1674" y="1641"/>
                  </a:lnTo>
                  <a:lnTo>
                    <a:pt x="1669" y="1674"/>
                  </a:lnTo>
                  <a:lnTo>
                    <a:pt x="1662" y="1710"/>
                  </a:lnTo>
                  <a:lnTo>
                    <a:pt x="1652" y="1743"/>
                  </a:lnTo>
                  <a:lnTo>
                    <a:pt x="1646" y="1759"/>
                  </a:lnTo>
                  <a:lnTo>
                    <a:pt x="1641" y="1773"/>
                  </a:lnTo>
                  <a:lnTo>
                    <a:pt x="1634" y="1785"/>
                  </a:lnTo>
                  <a:lnTo>
                    <a:pt x="1627" y="1792"/>
                  </a:lnTo>
                  <a:lnTo>
                    <a:pt x="1620" y="1799"/>
                  </a:lnTo>
                  <a:lnTo>
                    <a:pt x="1612" y="1801"/>
                  </a:lnTo>
                  <a:lnTo>
                    <a:pt x="1612" y="1801"/>
                  </a:lnTo>
                  <a:close/>
                  <a:moveTo>
                    <a:pt x="1539" y="1455"/>
                  </a:moveTo>
                  <a:lnTo>
                    <a:pt x="1539" y="1455"/>
                  </a:lnTo>
                  <a:lnTo>
                    <a:pt x="1476" y="1453"/>
                  </a:lnTo>
                  <a:lnTo>
                    <a:pt x="1416" y="1446"/>
                  </a:lnTo>
                  <a:lnTo>
                    <a:pt x="1357" y="1438"/>
                  </a:lnTo>
                  <a:lnTo>
                    <a:pt x="1303" y="1424"/>
                  </a:lnTo>
                  <a:lnTo>
                    <a:pt x="1251" y="1408"/>
                  </a:lnTo>
                  <a:lnTo>
                    <a:pt x="1226" y="1400"/>
                  </a:lnTo>
                  <a:lnTo>
                    <a:pt x="1204" y="1389"/>
                  </a:lnTo>
                  <a:lnTo>
                    <a:pt x="1181" y="1379"/>
                  </a:lnTo>
                  <a:lnTo>
                    <a:pt x="1160" y="1368"/>
                  </a:lnTo>
                  <a:lnTo>
                    <a:pt x="1141" y="1356"/>
                  </a:lnTo>
                  <a:lnTo>
                    <a:pt x="1124" y="1344"/>
                  </a:lnTo>
                  <a:lnTo>
                    <a:pt x="1124" y="1344"/>
                  </a:lnTo>
                  <a:lnTo>
                    <a:pt x="1134" y="1339"/>
                  </a:lnTo>
                  <a:lnTo>
                    <a:pt x="1134" y="1339"/>
                  </a:lnTo>
                  <a:lnTo>
                    <a:pt x="1143" y="1332"/>
                  </a:lnTo>
                  <a:lnTo>
                    <a:pt x="1152" y="1323"/>
                  </a:lnTo>
                  <a:lnTo>
                    <a:pt x="1160" y="1315"/>
                  </a:lnTo>
                  <a:lnTo>
                    <a:pt x="1167" y="1304"/>
                  </a:lnTo>
                  <a:lnTo>
                    <a:pt x="1179" y="1282"/>
                  </a:lnTo>
                  <a:lnTo>
                    <a:pt x="1190" y="1257"/>
                  </a:lnTo>
                  <a:lnTo>
                    <a:pt x="1199" y="1231"/>
                  </a:lnTo>
                  <a:lnTo>
                    <a:pt x="1205" y="1205"/>
                  </a:lnTo>
                  <a:lnTo>
                    <a:pt x="1209" y="1179"/>
                  </a:lnTo>
                  <a:lnTo>
                    <a:pt x="1211" y="1155"/>
                  </a:lnTo>
                  <a:lnTo>
                    <a:pt x="1211" y="1155"/>
                  </a:lnTo>
                  <a:lnTo>
                    <a:pt x="1264" y="1200"/>
                  </a:lnTo>
                  <a:lnTo>
                    <a:pt x="1311" y="1236"/>
                  </a:lnTo>
                  <a:lnTo>
                    <a:pt x="1355" y="1266"/>
                  </a:lnTo>
                  <a:lnTo>
                    <a:pt x="1395" y="1287"/>
                  </a:lnTo>
                  <a:lnTo>
                    <a:pt x="1429" y="1302"/>
                  </a:lnTo>
                  <a:lnTo>
                    <a:pt x="1461" y="1313"/>
                  </a:lnTo>
                  <a:lnTo>
                    <a:pt x="1487" y="1318"/>
                  </a:lnTo>
                  <a:lnTo>
                    <a:pt x="1508" y="1320"/>
                  </a:lnTo>
                  <a:lnTo>
                    <a:pt x="1572" y="1320"/>
                  </a:lnTo>
                  <a:lnTo>
                    <a:pt x="1572" y="1320"/>
                  </a:lnTo>
                  <a:lnTo>
                    <a:pt x="1593" y="1318"/>
                  </a:lnTo>
                  <a:lnTo>
                    <a:pt x="1619" y="1313"/>
                  </a:lnTo>
                  <a:lnTo>
                    <a:pt x="1648" y="1302"/>
                  </a:lnTo>
                  <a:lnTo>
                    <a:pt x="1683" y="1287"/>
                  </a:lnTo>
                  <a:lnTo>
                    <a:pt x="1723" y="1266"/>
                  </a:lnTo>
                  <a:lnTo>
                    <a:pt x="1766" y="1236"/>
                  </a:lnTo>
                  <a:lnTo>
                    <a:pt x="1815" y="1200"/>
                  </a:lnTo>
                  <a:lnTo>
                    <a:pt x="1867" y="1156"/>
                  </a:lnTo>
                  <a:lnTo>
                    <a:pt x="1867" y="1156"/>
                  </a:lnTo>
                  <a:lnTo>
                    <a:pt x="1870" y="1179"/>
                  </a:lnTo>
                  <a:lnTo>
                    <a:pt x="1874" y="1205"/>
                  </a:lnTo>
                  <a:lnTo>
                    <a:pt x="1881" y="1231"/>
                  </a:lnTo>
                  <a:lnTo>
                    <a:pt x="1890" y="1257"/>
                  </a:lnTo>
                  <a:lnTo>
                    <a:pt x="1900" y="1282"/>
                  </a:lnTo>
                  <a:lnTo>
                    <a:pt x="1912" y="1304"/>
                  </a:lnTo>
                  <a:lnTo>
                    <a:pt x="1919" y="1315"/>
                  </a:lnTo>
                  <a:lnTo>
                    <a:pt x="1928" y="1323"/>
                  </a:lnTo>
                  <a:lnTo>
                    <a:pt x="1936" y="1332"/>
                  </a:lnTo>
                  <a:lnTo>
                    <a:pt x="1945" y="1339"/>
                  </a:lnTo>
                  <a:lnTo>
                    <a:pt x="1945" y="1339"/>
                  </a:lnTo>
                  <a:lnTo>
                    <a:pt x="1956" y="1344"/>
                  </a:lnTo>
                  <a:lnTo>
                    <a:pt x="1956" y="1344"/>
                  </a:lnTo>
                  <a:lnTo>
                    <a:pt x="1938" y="1356"/>
                  </a:lnTo>
                  <a:lnTo>
                    <a:pt x="1917" y="1368"/>
                  </a:lnTo>
                  <a:lnTo>
                    <a:pt x="1897" y="1379"/>
                  </a:lnTo>
                  <a:lnTo>
                    <a:pt x="1876" y="1389"/>
                  </a:lnTo>
                  <a:lnTo>
                    <a:pt x="1853" y="1400"/>
                  </a:lnTo>
                  <a:lnTo>
                    <a:pt x="1829" y="1408"/>
                  </a:lnTo>
                  <a:lnTo>
                    <a:pt x="1777" y="1424"/>
                  </a:lnTo>
                  <a:lnTo>
                    <a:pt x="1721" y="1438"/>
                  </a:lnTo>
                  <a:lnTo>
                    <a:pt x="1664" y="1446"/>
                  </a:lnTo>
                  <a:lnTo>
                    <a:pt x="1603" y="1453"/>
                  </a:lnTo>
                  <a:lnTo>
                    <a:pt x="1539" y="1455"/>
                  </a:lnTo>
                  <a:lnTo>
                    <a:pt x="1539" y="14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2" name="PA-稻壳儿搜索【幻雨工作室】_6"/>
          <p:cNvSpPr/>
          <p:nvPr>
            <p:custDataLst>
              <p:tags r:id="rId3"/>
            </p:custDataLst>
          </p:nvPr>
        </p:nvSpPr>
        <p:spPr>
          <a:xfrm>
            <a:off x="1471058" y="1943100"/>
            <a:ext cx="4318000" cy="4152900"/>
          </a:xfrm>
          <a:prstGeom prst="rect">
            <a:avLst/>
          </a:prstGeom>
          <a:noFill/>
          <a:ln w="76200" cap="sq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PA-稻壳儿搜索【幻雨工作室】_7"/>
          <p:cNvSpPr/>
          <p:nvPr>
            <p:custDataLst>
              <p:tags r:id="rId4"/>
            </p:custDataLst>
          </p:nvPr>
        </p:nvSpPr>
        <p:spPr>
          <a:xfrm>
            <a:off x="6815348" y="1943100"/>
            <a:ext cx="4318000" cy="4152900"/>
          </a:xfrm>
          <a:prstGeom prst="rect">
            <a:avLst/>
          </a:prstGeom>
          <a:noFill/>
          <a:ln w="76200" cap="sq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PA-稻壳儿搜索【幻雨工作室】_8"/>
          <p:cNvSpPr/>
          <p:nvPr>
            <p:custDataLst>
              <p:tags r:id="rId5"/>
            </p:custDataLst>
          </p:nvPr>
        </p:nvSpPr>
        <p:spPr>
          <a:xfrm>
            <a:off x="1831744" y="2282989"/>
            <a:ext cx="3596627" cy="142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01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、内存问题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一次将大量数据读入内存，会存在内存占用过大，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cpu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占用过高的问题，还会存在数据一致性的问题。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45" name="PA-稻壳儿搜索【幻雨工作室】_9"/>
          <p:cNvSpPr/>
          <p:nvPr>
            <p:custDataLst>
              <p:tags r:id="rId6"/>
            </p:custDataLst>
          </p:nvPr>
        </p:nvSpPr>
        <p:spPr>
          <a:xfrm>
            <a:off x="7176034" y="2282989"/>
            <a:ext cx="3596627" cy="1428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02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、交互问题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传统命令行交互简洁但不够直观，基于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GUI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的交互方式直观又方便。</a:t>
            </a:r>
            <a:endParaRPr lang="id-ID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PA-稻壳儿搜索【幻雨工作室】_1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PA-稻壳儿搜索【幻雨工作室】_2_1"/>
          <p:cNvSpPr txBox="1"/>
          <p:nvPr>
            <p:custDataLst>
              <p:tags r:id="rId8"/>
            </p:custDataLst>
          </p:nvPr>
        </p:nvSpPr>
        <p:spPr>
          <a:xfrm>
            <a:off x="1366462" y="445249"/>
            <a:ext cx="4834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需求分析 主要解决的问题</a:t>
            </a:r>
            <a:endParaRPr lang="en-US" altLang="zh-CN" sz="3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PA-矩形 5_1"/>
          <p:cNvSpPr/>
          <p:nvPr>
            <p:custDataLst>
              <p:tags r:id="rId9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4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PA-矩形 10"/>
          <p:cNvSpPr/>
          <p:nvPr>
            <p:custDataLst>
              <p:tags r:id="rId1"/>
            </p:custDataLst>
          </p:nvPr>
        </p:nvSpPr>
        <p:spPr>
          <a:xfrm>
            <a:off x="1243899" y="1823389"/>
            <a:ext cx="9704201" cy="3434708"/>
          </a:xfrm>
          <a:prstGeom prst="rect">
            <a:avLst/>
          </a:prstGeom>
          <a:solidFill>
            <a:schemeClr val="bg1"/>
          </a:solidFill>
          <a:ln w="50800">
            <a:solidFill>
              <a:srgbClr val="A0C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" name="PA-组合 3"/>
          <p:cNvGrpSpPr/>
          <p:nvPr>
            <p:custDataLst>
              <p:tags r:id="rId2"/>
            </p:custDataLst>
          </p:nvPr>
        </p:nvGrpSpPr>
        <p:grpSpPr>
          <a:xfrm>
            <a:off x="10497250" y="3008930"/>
            <a:ext cx="901700" cy="695326"/>
            <a:chOff x="10866438" y="3185886"/>
            <a:chExt cx="901700" cy="695326"/>
          </a:xfrm>
          <a:solidFill>
            <a:srgbClr val="92D050"/>
          </a:solidFill>
        </p:grpSpPr>
        <p:sp>
          <p:nvSpPr>
            <p:cNvPr id="5" name="PA-矩形 4"/>
            <p:cNvSpPr/>
            <p:nvPr>
              <p:custDataLst>
                <p:tags r:id="rId9"/>
              </p:custDataLst>
            </p:nvPr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PA-燕尾形 5"/>
            <p:cNvSpPr/>
            <p:nvPr>
              <p:custDataLst>
                <p:tags r:id="rId10"/>
              </p:custDataLst>
            </p:nvPr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" name="PA-组合 6"/>
          <p:cNvGrpSpPr/>
          <p:nvPr>
            <p:custDataLst>
              <p:tags r:id="rId3"/>
            </p:custDataLst>
          </p:nvPr>
        </p:nvGrpSpPr>
        <p:grpSpPr>
          <a:xfrm>
            <a:off x="770343" y="2959944"/>
            <a:ext cx="901700" cy="695326"/>
            <a:chOff x="423863" y="3185886"/>
            <a:chExt cx="901700" cy="695326"/>
          </a:xfrm>
          <a:solidFill>
            <a:srgbClr val="92D050"/>
          </a:solidFill>
        </p:grpSpPr>
        <p:sp>
          <p:nvSpPr>
            <p:cNvPr id="8" name="PA-矩形 7"/>
            <p:cNvSpPr/>
            <p:nvPr>
              <p:custDataLst>
                <p:tags r:id="rId7"/>
              </p:custDataLst>
            </p:nvPr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solidFill>
              <a:srgbClr val="A2BF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PA-燕尾形 8"/>
            <p:cNvSpPr/>
            <p:nvPr>
              <p:custDataLst>
                <p:tags r:id="rId8"/>
              </p:custDataLst>
            </p:nvPr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思源黑体 CN Normal" panose="020B04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0" name="PA-文本框 9"/>
          <p:cNvSpPr txBox="1"/>
          <p:nvPr>
            <p:custDataLst>
              <p:tags r:id="rId4"/>
            </p:custDataLst>
          </p:nvPr>
        </p:nvSpPr>
        <p:spPr>
          <a:xfrm>
            <a:off x="5372151" y="2483063"/>
            <a:ext cx="335383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系统架构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PA-文本框 1164" descr="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"/>
          <p:cNvSpPr txBox="1"/>
          <p:nvPr>
            <p:custDataLst>
              <p:tags r:id="rId5"/>
            </p:custDataLst>
          </p:nvPr>
        </p:nvSpPr>
        <p:spPr>
          <a:xfrm>
            <a:off x="5372151" y="3205215"/>
            <a:ext cx="398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eport</a:t>
            </a:r>
            <a:r>
              <a:rPr kumimoji="0" lang="id-ID" sz="1200" b="0" i="0" u="none" strike="noStrike" kern="1200" cap="none" spc="0" normalizeH="0" baseline="0" noProof="0" dirty="0">
                <a:ln>
                  <a:noFill/>
                </a:ln>
                <a:solidFill>
                  <a:srgbClr val="123339"/>
                </a:solidFill>
                <a:effectLst/>
                <a:uLnTx/>
                <a:uFillTx/>
                <a:latin typeface="Arial" panose="020B0604020202020204" pitchFamily="34" charset="0"/>
                <a:ea typeface="思源黑体 CN Light" panose="020B0300000000000000" pitchFamily="34" charset="-122"/>
                <a:sym typeface="Arial" panose="020B0604020202020204" pitchFamily="34" charset="0"/>
              </a:rPr>
              <a:t> Presentation</a:t>
            </a:r>
          </a:p>
        </p:txBody>
      </p:sp>
      <p:sp>
        <p:nvSpPr>
          <p:cNvPr id="13" name="PA-文本框 11"/>
          <p:cNvSpPr txBox="1"/>
          <p:nvPr>
            <p:custDataLst>
              <p:tags r:id="rId6"/>
            </p:custDataLst>
          </p:nvPr>
        </p:nvSpPr>
        <p:spPr>
          <a:xfrm flipH="1">
            <a:off x="2291106" y="2633318"/>
            <a:ext cx="2672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12343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02</a:t>
            </a:r>
            <a:endParaRPr lang="id-ID" sz="8800" dirty="0">
              <a:solidFill>
                <a:srgbClr val="12343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entr" presetSubtype="0" repeatCount="2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10" dur="3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-0.03*(sin(16*$^2)*(1-$)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10" grpId="0"/>
          <p:bldP spid="13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-椭圆 6"/>
          <p:cNvSpPr/>
          <p:nvPr>
            <p:custDataLst>
              <p:tags r:id="rId1"/>
            </p:custDataLst>
          </p:nvPr>
        </p:nvSpPr>
        <p:spPr>
          <a:xfrm>
            <a:off x="1988183" y="4564613"/>
            <a:ext cx="726263" cy="754744"/>
          </a:xfrm>
          <a:custGeom>
            <a:avLst/>
            <a:gdLst>
              <a:gd name="connsiteX0" fmla="*/ 200025 w 323850"/>
              <a:gd name="connsiteY0" fmla="*/ 303213 h 336550"/>
              <a:gd name="connsiteX1" fmla="*/ 188912 w 323850"/>
              <a:gd name="connsiteY1" fmla="*/ 314326 h 336550"/>
              <a:gd name="connsiteX2" fmla="*/ 200025 w 323850"/>
              <a:gd name="connsiteY2" fmla="*/ 325439 h 336550"/>
              <a:gd name="connsiteX3" fmla="*/ 211138 w 323850"/>
              <a:gd name="connsiteY3" fmla="*/ 314326 h 336550"/>
              <a:gd name="connsiteX4" fmla="*/ 200025 w 323850"/>
              <a:gd name="connsiteY4" fmla="*/ 303213 h 336550"/>
              <a:gd name="connsiteX5" fmla="*/ 267890 w 323850"/>
              <a:gd name="connsiteY5" fmla="*/ 200026 h 336550"/>
              <a:gd name="connsiteX6" fmla="*/ 306529 w 323850"/>
              <a:gd name="connsiteY6" fmla="*/ 200026 h 336550"/>
              <a:gd name="connsiteX7" fmla="*/ 323850 w 323850"/>
              <a:gd name="connsiteY7" fmla="*/ 217105 h 336550"/>
              <a:gd name="connsiteX8" fmla="*/ 323850 w 323850"/>
              <a:gd name="connsiteY8" fmla="*/ 219733 h 336550"/>
              <a:gd name="connsiteX9" fmla="*/ 306529 w 323850"/>
              <a:gd name="connsiteY9" fmla="*/ 238126 h 336550"/>
              <a:gd name="connsiteX10" fmla="*/ 267890 w 323850"/>
              <a:gd name="connsiteY10" fmla="*/ 238126 h 336550"/>
              <a:gd name="connsiteX11" fmla="*/ 249237 w 323850"/>
              <a:gd name="connsiteY11" fmla="*/ 219733 h 336550"/>
              <a:gd name="connsiteX12" fmla="*/ 249237 w 323850"/>
              <a:gd name="connsiteY12" fmla="*/ 217105 h 336550"/>
              <a:gd name="connsiteX13" fmla="*/ 267890 w 323850"/>
              <a:gd name="connsiteY13" fmla="*/ 200026 h 336550"/>
              <a:gd name="connsiteX14" fmla="*/ 267890 w 323850"/>
              <a:gd name="connsiteY14" fmla="*/ 155576 h 336550"/>
              <a:gd name="connsiteX15" fmla="*/ 306529 w 323850"/>
              <a:gd name="connsiteY15" fmla="*/ 155576 h 336550"/>
              <a:gd name="connsiteX16" fmla="*/ 323850 w 323850"/>
              <a:gd name="connsiteY16" fmla="*/ 172528 h 336550"/>
              <a:gd name="connsiteX17" fmla="*/ 323850 w 323850"/>
              <a:gd name="connsiteY17" fmla="*/ 175137 h 336550"/>
              <a:gd name="connsiteX18" fmla="*/ 306529 w 323850"/>
              <a:gd name="connsiteY18" fmla="*/ 192089 h 336550"/>
              <a:gd name="connsiteX19" fmla="*/ 267890 w 323850"/>
              <a:gd name="connsiteY19" fmla="*/ 192089 h 336550"/>
              <a:gd name="connsiteX20" fmla="*/ 249237 w 323850"/>
              <a:gd name="connsiteY20" fmla="*/ 175137 h 336550"/>
              <a:gd name="connsiteX21" fmla="*/ 249237 w 323850"/>
              <a:gd name="connsiteY21" fmla="*/ 172528 h 336550"/>
              <a:gd name="connsiteX22" fmla="*/ 267890 w 323850"/>
              <a:gd name="connsiteY22" fmla="*/ 155576 h 336550"/>
              <a:gd name="connsiteX23" fmla="*/ 175670 w 323850"/>
              <a:gd name="connsiteY23" fmla="*/ 15876 h 336550"/>
              <a:gd name="connsiteX24" fmla="*/ 173037 w 323850"/>
              <a:gd name="connsiteY24" fmla="*/ 19686 h 336550"/>
              <a:gd name="connsiteX25" fmla="*/ 175670 w 323850"/>
              <a:gd name="connsiteY25" fmla="*/ 22226 h 336550"/>
              <a:gd name="connsiteX26" fmla="*/ 224379 w 323850"/>
              <a:gd name="connsiteY26" fmla="*/ 22226 h 336550"/>
              <a:gd name="connsiteX27" fmla="*/ 227012 w 323850"/>
              <a:gd name="connsiteY27" fmla="*/ 19686 h 336550"/>
              <a:gd name="connsiteX28" fmla="*/ 224379 w 323850"/>
              <a:gd name="connsiteY28" fmla="*/ 15876 h 336550"/>
              <a:gd name="connsiteX29" fmla="*/ 175670 w 323850"/>
              <a:gd name="connsiteY29" fmla="*/ 15876 h 336550"/>
              <a:gd name="connsiteX30" fmla="*/ 125064 w 323850"/>
              <a:gd name="connsiteY30" fmla="*/ 0 h 336550"/>
              <a:gd name="connsiteX31" fmla="*/ 276458 w 323850"/>
              <a:gd name="connsiteY31" fmla="*/ 0 h 336550"/>
              <a:gd name="connsiteX32" fmla="*/ 298837 w 323850"/>
              <a:gd name="connsiteY32" fmla="*/ 22349 h 336550"/>
              <a:gd name="connsiteX33" fmla="*/ 298837 w 323850"/>
              <a:gd name="connsiteY33" fmla="*/ 109116 h 336550"/>
              <a:gd name="connsiteX34" fmla="*/ 306736 w 323850"/>
              <a:gd name="connsiteY34" fmla="*/ 109116 h 336550"/>
              <a:gd name="connsiteX35" fmla="*/ 323850 w 323850"/>
              <a:gd name="connsiteY35" fmla="*/ 127521 h 336550"/>
              <a:gd name="connsiteX36" fmla="*/ 323850 w 323850"/>
              <a:gd name="connsiteY36" fmla="*/ 130150 h 336550"/>
              <a:gd name="connsiteX37" fmla="*/ 306736 w 323850"/>
              <a:gd name="connsiteY37" fmla="*/ 147241 h 336550"/>
              <a:gd name="connsiteX38" fmla="*/ 268559 w 323850"/>
              <a:gd name="connsiteY38" fmla="*/ 147241 h 336550"/>
              <a:gd name="connsiteX39" fmla="*/ 250128 w 323850"/>
              <a:gd name="connsiteY39" fmla="*/ 130150 h 336550"/>
              <a:gd name="connsiteX40" fmla="*/ 250128 w 323850"/>
              <a:gd name="connsiteY40" fmla="*/ 127521 h 336550"/>
              <a:gd name="connsiteX41" fmla="*/ 268559 w 323850"/>
              <a:gd name="connsiteY41" fmla="*/ 109116 h 336550"/>
              <a:gd name="connsiteX42" fmla="*/ 272508 w 323850"/>
              <a:gd name="connsiteY42" fmla="*/ 109116 h 336550"/>
              <a:gd name="connsiteX43" fmla="*/ 283040 w 323850"/>
              <a:gd name="connsiteY43" fmla="*/ 109116 h 336550"/>
              <a:gd name="connsiteX44" fmla="*/ 283040 w 323850"/>
              <a:gd name="connsiteY44" fmla="*/ 35496 h 336550"/>
              <a:gd name="connsiteX45" fmla="*/ 118481 w 323850"/>
              <a:gd name="connsiteY45" fmla="*/ 35496 h 336550"/>
              <a:gd name="connsiteX46" fmla="*/ 118481 w 323850"/>
              <a:gd name="connsiteY46" fmla="*/ 76250 h 336550"/>
              <a:gd name="connsiteX47" fmla="*/ 155342 w 323850"/>
              <a:gd name="connsiteY47" fmla="*/ 56530 h 336550"/>
              <a:gd name="connsiteX48" fmla="*/ 184305 w 323850"/>
              <a:gd name="connsiteY48" fmla="*/ 74935 h 336550"/>
              <a:gd name="connsiteX49" fmla="*/ 139545 w 323850"/>
              <a:gd name="connsiteY49" fmla="*/ 117004 h 336550"/>
              <a:gd name="connsiteX50" fmla="*/ 118481 w 323850"/>
              <a:gd name="connsiteY50" fmla="*/ 131465 h 336550"/>
              <a:gd name="connsiteX51" fmla="*/ 118481 w 323850"/>
              <a:gd name="connsiteY51" fmla="*/ 294481 h 336550"/>
              <a:gd name="connsiteX52" fmla="*/ 283040 w 323850"/>
              <a:gd name="connsiteY52" fmla="*/ 294481 h 336550"/>
              <a:gd name="connsiteX53" fmla="*/ 283040 w 323850"/>
              <a:gd name="connsiteY53" fmla="*/ 282649 h 336550"/>
              <a:gd name="connsiteX54" fmla="*/ 268559 w 323850"/>
              <a:gd name="connsiteY54" fmla="*/ 282649 h 336550"/>
              <a:gd name="connsiteX55" fmla="*/ 250128 w 323850"/>
              <a:gd name="connsiteY55" fmla="*/ 264244 h 336550"/>
              <a:gd name="connsiteX56" fmla="*/ 250128 w 323850"/>
              <a:gd name="connsiteY56" fmla="*/ 262930 h 336550"/>
              <a:gd name="connsiteX57" fmla="*/ 268559 w 323850"/>
              <a:gd name="connsiteY57" fmla="*/ 244525 h 336550"/>
              <a:gd name="connsiteX58" fmla="*/ 306736 w 323850"/>
              <a:gd name="connsiteY58" fmla="*/ 244525 h 336550"/>
              <a:gd name="connsiteX59" fmla="*/ 323850 w 323850"/>
              <a:gd name="connsiteY59" fmla="*/ 262930 h 336550"/>
              <a:gd name="connsiteX60" fmla="*/ 323850 w 323850"/>
              <a:gd name="connsiteY60" fmla="*/ 264244 h 336550"/>
              <a:gd name="connsiteX61" fmla="*/ 306736 w 323850"/>
              <a:gd name="connsiteY61" fmla="*/ 282649 h 336550"/>
              <a:gd name="connsiteX62" fmla="*/ 301470 w 323850"/>
              <a:gd name="connsiteY62" fmla="*/ 282649 h 336550"/>
              <a:gd name="connsiteX63" fmla="*/ 298837 w 323850"/>
              <a:gd name="connsiteY63" fmla="*/ 282649 h 336550"/>
              <a:gd name="connsiteX64" fmla="*/ 298837 w 323850"/>
              <a:gd name="connsiteY64" fmla="*/ 314201 h 336550"/>
              <a:gd name="connsiteX65" fmla="*/ 276458 w 323850"/>
              <a:gd name="connsiteY65" fmla="*/ 336550 h 336550"/>
              <a:gd name="connsiteX66" fmla="*/ 125064 w 323850"/>
              <a:gd name="connsiteY66" fmla="*/ 336550 h 336550"/>
              <a:gd name="connsiteX67" fmla="*/ 102684 w 323850"/>
              <a:gd name="connsiteY67" fmla="*/ 314201 h 336550"/>
              <a:gd name="connsiteX68" fmla="*/ 102684 w 323850"/>
              <a:gd name="connsiteY68" fmla="*/ 287908 h 336550"/>
              <a:gd name="connsiteX69" fmla="*/ 75038 w 323850"/>
              <a:gd name="connsiteY69" fmla="*/ 287908 h 336550"/>
              <a:gd name="connsiteX70" fmla="*/ 13164 w 323850"/>
              <a:gd name="connsiteY70" fmla="*/ 255042 h 336550"/>
              <a:gd name="connsiteX71" fmla="*/ 11848 w 323850"/>
              <a:gd name="connsiteY71" fmla="*/ 253727 h 336550"/>
              <a:gd name="connsiteX72" fmla="*/ 9215 w 323850"/>
              <a:gd name="connsiteY72" fmla="*/ 249783 h 336550"/>
              <a:gd name="connsiteX73" fmla="*/ 7899 w 323850"/>
              <a:gd name="connsiteY73" fmla="*/ 244525 h 336550"/>
              <a:gd name="connsiteX74" fmla="*/ 6582 w 323850"/>
              <a:gd name="connsiteY74" fmla="*/ 240581 h 336550"/>
              <a:gd name="connsiteX75" fmla="*/ 2633 w 323850"/>
              <a:gd name="connsiteY75" fmla="*/ 231378 h 336550"/>
              <a:gd name="connsiteX76" fmla="*/ 2633 w 323850"/>
              <a:gd name="connsiteY76" fmla="*/ 228749 h 336550"/>
              <a:gd name="connsiteX77" fmla="*/ 0 w 323850"/>
              <a:gd name="connsiteY77" fmla="*/ 219546 h 336550"/>
              <a:gd name="connsiteX78" fmla="*/ 0 w 323850"/>
              <a:gd name="connsiteY78" fmla="*/ 215602 h 336550"/>
              <a:gd name="connsiteX79" fmla="*/ 0 w 323850"/>
              <a:gd name="connsiteY79" fmla="*/ 202456 h 336550"/>
              <a:gd name="connsiteX80" fmla="*/ 40810 w 323850"/>
              <a:gd name="connsiteY80" fmla="*/ 119633 h 336550"/>
              <a:gd name="connsiteX81" fmla="*/ 102684 w 323850"/>
              <a:gd name="connsiteY81" fmla="*/ 85452 h 336550"/>
              <a:gd name="connsiteX82" fmla="*/ 102684 w 323850"/>
              <a:gd name="connsiteY82" fmla="*/ 22349 h 336550"/>
              <a:gd name="connsiteX83" fmla="*/ 125064 w 323850"/>
              <a:gd name="connsiteY8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36550">
                <a:moveTo>
                  <a:pt x="200025" y="303213"/>
                </a:moveTo>
                <a:cubicBezTo>
                  <a:pt x="193887" y="303213"/>
                  <a:pt x="188912" y="308188"/>
                  <a:pt x="188912" y="314326"/>
                </a:cubicBezTo>
                <a:cubicBezTo>
                  <a:pt x="188912" y="320464"/>
                  <a:pt x="193887" y="325439"/>
                  <a:pt x="200025" y="325439"/>
                </a:cubicBezTo>
                <a:cubicBezTo>
                  <a:pt x="206163" y="325439"/>
                  <a:pt x="211138" y="320464"/>
                  <a:pt x="211138" y="314326"/>
                </a:cubicBezTo>
                <a:cubicBezTo>
                  <a:pt x="211138" y="308188"/>
                  <a:pt x="206163" y="303213"/>
                  <a:pt x="200025" y="303213"/>
                </a:cubicBezTo>
                <a:close/>
                <a:moveTo>
                  <a:pt x="267890" y="200026"/>
                </a:moveTo>
                <a:cubicBezTo>
                  <a:pt x="267890" y="200026"/>
                  <a:pt x="267890" y="200026"/>
                  <a:pt x="306529" y="200026"/>
                </a:cubicBezTo>
                <a:cubicBezTo>
                  <a:pt x="315856" y="200026"/>
                  <a:pt x="323850" y="207909"/>
                  <a:pt x="323850" y="217105"/>
                </a:cubicBezTo>
                <a:cubicBezTo>
                  <a:pt x="323850" y="217105"/>
                  <a:pt x="323850" y="217105"/>
                  <a:pt x="323850" y="219733"/>
                </a:cubicBezTo>
                <a:cubicBezTo>
                  <a:pt x="323850" y="228929"/>
                  <a:pt x="315856" y="238126"/>
                  <a:pt x="306529" y="238126"/>
                </a:cubicBezTo>
                <a:cubicBezTo>
                  <a:pt x="306529" y="238126"/>
                  <a:pt x="306529" y="238126"/>
                  <a:pt x="267890" y="238126"/>
                </a:cubicBezTo>
                <a:cubicBezTo>
                  <a:pt x="257231" y="238126"/>
                  <a:pt x="249237" y="228929"/>
                  <a:pt x="249237" y="219733"/>
                </a:cubicBezTo>
                <a:cubicBezTo>
                  <a:pt x="249237" y="219733"/>
                  <a:pt x="249237" y="219733"/>
                  <a:pt x="249237" y="217105"/>
                </a:cubicBezTo>
                <a:cubicBezTo>
                  <a:pt x="249237" y="207909"/>
                  <a:pt x="257231" y="200026"/>
                  <a:pt x="267890" y="200026"/>
                </a:cubicBezTo>
                <a:close/>
                <a:moveTo>
                  <a:pt x="267890" y="155576"/>
                </a:moveTo>
                <a:cubicBezTo>
                  <a:pt x="267890" y="155576"/>
                  <a:pt x="267890" y="155576"/>
                  <a:pt x="306529" y="155576"/>
                </a:cubicBezTo>
                <a:cubicBezTo>
                  <a:pt x="315856" y="155576"/>
                  <a:pt x="323850" y="163400"/>
                  <a:pt x="323850" y="172528"/>
                </a:cubicBezTo>
                <a:cubicBezTo>
                  <a:pt x="323850" y="172528"/>
                  <a:pt x="323850" y="172528"/>
                  <a:pt x="323850" y="175137"/>
                </a:cubicBezTo>
                <a:cubicBezTo>
                  <a:pt x="323850" y="184265"/>
                  <a:pt x="315856" y="192089"/>
                  <a:pt x="306529" y="192089"/>
                </a:cubicBezTo>
                <a:cubicBezTo>
                  <a:pt x="306529" y="192089"/>
                  <a:pt x="306529" y="192089"/>
                  <a:pt x="267890" y="192089"/>
                </a:cubicBezTo>
                <a:cubicBezTo>
                  <a:pt x="257231" y="192089"/>
                  <a:pt x="249237" y="184265"/>
                  <a:pt x="249237" y="175137"/>
                </a:cubicBezTo>
                <a:cubicBezTo>
                  <a:pt x="249237" y="175137"/>
                  <a:pt x="249237" y="175137"/>
                  <a:pt x="249237" y="172528"/>
                </a:cubicBezTo>
                <a:cubicBezTo>
                  <a:pt x="249237" y="163400"/>
                  <a:pt x="257231" y="155576"/>
                  <a:pt x="267890" y="155576"/>
                </a:cubicBezTo>
                <a:close/>
                <a:moveTo>
                  <a:pt x="175670" y="15876"/>
                </a:moveTo>
                <a:cubicBezTo>
                  <a:pt x="174353" y="15876"/>
                  <a:pt x="173037" y="17146"/>
                  <a:pt x="173037" y="19686"/>
                </a:cubicBezTo>
                <a:cubicBezTo>
                  <a:pt x="173037" y="20956"/>
                  <a:pt x="174353" y="22226"/>
                  <a:pt x="175670" y="22226"/>
                </a:cubicBezTo>
                <a:cubicBezTo>
                  <a:pt x="175670" y="22226"/>
                  <a:pt x="175670" y="22226"/>
                  <a:pt x="224379" y="22226"/>
                </a:cubicBezTo>
                <a:cubicBezTo>
                  <a:pt x="225695" y="22226"/>
                  <a:pt x="227012" y="20956"/>
                  <a:pt x="227012" y="19686"/>
                </a:cubicBezTo>
                <a:cubicBezTo>
                  <a:pt x="227012" y="17146"/>
                  <a:pt x="225695" y="15876"/>
                  <a:pt x="224379" y="15876"/>
                </a:cubicBezTo>
                <a:cubicBezTo>
                  <a:pt x="224379" y="15876"/>
                  <a:pt x="224379" y="15876"/>
                  <a:pt x="175670" y="15876"/>
                </a:cubicBezTo>
                <a:close/>
                <a:moveTo>
                  <a:pt x="125064" y="0"/>
                </a:moveTo>
                <a:cubicBezTo>
                  <a:pt x="125064" y="0"/>
                  <a:pt x="125064" y="0"/>
                  <a:pt x="276458" y="0"/>
                </a:cubicBezTo>
                <a:cubicBezTo>
                  <a:pt x="288306" y="0"/>
                  <a:pt x="298837" y="10517"/>
                  <a:pt x="298837" y="22349"/>
                </a:cubicBezTo>
                <a:cubicBezTo>
                  <a:pt x="298837" y="22349"/>
                  <a:pt x="298837" y="22349"/>
                  <a:pt x="298837" y="109116"/>
                </a:cubicBezTo>
                <a:cubicBezTo>
                  <a:pt x="298837" y="109116"/>
                  <a:pt x="298837" y="109116"/>
                  <a:pt x="306736" y="109116"/>
                </a:cubicBezTo>
                <a:cubicBezTo>
                  <a:pt x="315951" y="109116"/>
                  <a:pt x="323850" y="118318"/>
                  <a:pt x="323850" y="127521"/>
                </a:cubicBezTo>
                <a:cubicBezTo>
                  <a:pt x="323850" y="127521"/>
                  <a:pt x="323850" y="127521"/>
                  <a:pt x="323850" y="130150"/>
                </a:cubicBezTo>
                <a:cubicBezTo>
                  <a:pt x="323850" y="139353"/>
                  <a:pt x="315951" y="147241"/>
                  <a:pt x="306736" y="147241"/>
                </a:cubicBezTo>
                <a:cubicBezTo>
                  <a:pt x="306736" y="147241"/>
                  <a:pt x="306736" y="147241"/>
                  <a:pt x="268559" y="147241"/>
                </a:cubicBezTo>
                <a:cubicBezTo>
                  <a:pt x="258027" y="147241"/>
                  <a:pt x="250128" y="139353"/>
                  <a:pt x="250128" y="130150"/>
                </a:cubicBezTo>
                <a:cubicBezTo>
                  <a:pt x="250128" y="130150"/>
                  <a:pt x="250128" y="130150"/>
                  <a:pt x="250128" y="127521"/>
                </a:cubicBezTo>
                <a:cubicBezTo>
                  <a:pt x="250128" y="118318"/>
                  <a:pt x="258027" y="109116"/>
                  <a:pt x="268559" y="109116"/>
                </a:cubicBezTo>
                <a:cubicBezTo>
                  <a:pt x="268559" y="109116"/>
                  <a:pt x="268559" y="109116"/>
                  <a:pt x="272508" y="109116"/>
                </a:cubicBezTo>
                <a:cubicBezTo>
                  <a:pt x="272508" y="109116"/>
                  <a:pt x="272508" y="109116"/>
                  <a:pt x="283040" y="109116"/>
                </a:cubicBezTo>
                <a:cubicBezTo>
                  <a:pt x="283040" y="109116"/>
                  <a:pt x="283040" y="109116"/>
                  <a:pt x="283040" y="35496"/>
                </a:cubicBezTo>
                <a:cubicBezTo>
                  <a:pt x="283040" y="35496"/>
                  <a:pt x="283040" y="35496"/>
                  <a:pt x="118481" y="35496"/>
                </a:cubicBezTo>
                <a:cubicBezTo>
                  <a:pt x="118481" y="35496"/>
                  <a:pt x="118481" y="35496"/>
                  <a:pt x="118481" y="76250"/>
                </a:cubicBezTo>
                <a:cubicBezTo>
                  <a:pt x="134279" y="67047"/>
                  <a:pt x="148760" y="59159"/>
                  <a:pt x="155342" y="56530"/>
                </a:cubicBezTo>
                <a:cubicBezTo>
                  <a:pt x="176406" y="44698"/>
                  <a:pt x="188254" y="59159"/>
                  <a:pt x="184305" y="74935"/>
                </a:cubicBezTo>
                <a:cubicBezTo>
                  <a:pt x="181672" y="86767"/>
                  <a:pt x="160608" y="99913"/>
                  <a:pt x="139545" y="117004"/>
                </a:cubicBezTo>
                <a:cubicBezTo>
                  <a:pt x="134279" y="120948"/>
                  <a:pt x="126380" y="126206"/>
                  <a:pt x="118481" y="131465"/>
                </a:cubicBezTo>
                <a:cubicBezTo>
                  <a:pt x="118481" y="131465"/>
                  <a:pt x="118481" y="131465"/>
                  <a:pt x="118481" y="294481"/>
                </a:cubicBezTo>
                <a:cubicBezTo>
                  <a:pt x="118481" y="294481"/>
                  <a:pt x="118481" y="294481"/>
                  <a:pt x="283040" y="294481"/>
                </a:cubicBezTo>
                <a:cubicBezTo>
                  <a:pt x="283040" y="294481"/>
                  <a:pt x="283040" y="294481"/>
                  <a:pt x="283040" y="282649"/>
                </a:cubicBezTo>
                <a:cubicBezTo>
                  <a:pt x="283040" y="282649"/>
                  <a:pt x="283040" y="282649"/>
                  <a:pt x="268559" y="282649"/>
                </a:cubicBezTo>
                <a:cubicBezTo>
                  <a:pt x="258027" y="282649"/>
                  <a:pt x="250128" y="274762"/>
                  <a:pt x="250128" y="264244"/>
                </a:cubicBezTo>
                <a:cubicBezTo>
                  <a:pt x="250128" y="264244"/>
                  <a:pt x="250128" y="264244"/>
                  <a:pt x="250128" y="262930"/>
                </a:cubicBezTo>
                <a:cubicBezTo>
                  <a:pt x="250128" y="252413"/>
                  <a:pt x="258027" y="244525"/>
                  <a:pt x="268559" y="244525"/>
                </a:cubicBezTo>
                <a:cubicBezTo>
                  <a:pt x="268559" y="244525"/>
                  <a:pt x="268559" y="244525"/>
                  <a:pt x="306736" y="244525"/>
                </a:cubicBezTo>
                <a:cubicBezTo>
                  <a:pt x="315951" y="244525"/>
                  <a:pt x="323850" y="252413"/>
                  <a:pt x="323850" y="262930"/>
                </a:cubicBezTo>
                <a:cubicBezTo>
                  <a:pt x="323850" y="262930"/>
                  <a:pt x="323850" y="262930"/>
                  <a:pt x="323850" y="264244"/>
                </a:cubicBezTo>
                <a:cubicBezTo>
                  <a:pt x="323850" y="274762"/>
                  <a:pt x="315951" y="282649"/>
                  <a:pt x="306736" y="282649"/>
                </a:cubicBezTo>
                <a:cubicBezTo>
                  <a:pt x="306736" y="282649"/>
                  <a:pt x="306736" y="282649"/>
                  <a:pt x="301470" y="282649"/>
                </a:cubicBezTo>
                <a:cubicBezTo>
                  <a:pt x="301470" y="282649"/>
                  <a:pt x="301470" y="282649"/>
                  <a:pt x="298837" y="282649"/>
                </a:cubicBezTo>
                <a:cubicBezTo>
                  <a:pt x="298837" y="282649"/>
                  <a:pt x="298837" y="282649"/>
                  <a:pt x="298837" y="314201"/>
                </a:cubicBezTo>
                <a:cubicBezTo>
                  <a:pt x="298837" y="326033"/>
                  <a:pt x="288306" y="336550"/>
                  <a:pt x="276458" y="336550"/>
                </a:cubicBezTo>
                <a:cubicBezTo>
                  <a:pt x="276458" y="336550"/>
                  <a:pt x="276458" y="336550"/>
                  <a:pt x="125064" y="336550"/>
                </a:cubicBezTo>
                <a:cubicBezTo>
                  <a:pt x="113216" y="336550"/>
                  <a:pt x="102684" y="326033"/>
                  <a:pt x="102684" y="314201"/>
                </a:cubicBezTo>
                <a:cubicBezTo>
                  <a:pt x="102684" y="314201"/>
                  <a:pt x="102684" y="314201"/>
                  <a:pt x="102684" y="287908"/>
                </a:cubicBezTo>
                <a:cubicBezTo>
                  <a:pt x="102684" y="287908"/>
                  <a:pt x="102684" y="287908"/>
                  <a:pt x="75038" y="287908"/>
                </a:cubicBezTo>
                <a:cubicBezTo>
                  <a:pt x="75038" y="287908"/>
                  <a:pt x="35544" y="287908"/>
                  <a:pt x="13164" y="255042"/>
                </a:cubicBezTo>
                <a:cubicBezTo>
                  <a:pt x="13164" y="253727"/>
                  <a:pt x="13164" y="253727"/>
                  <a:pt x="11848" y="253727"/>
                </a:cubicBezTo>
                <a:cubicBezTo>
                  <a:pt x="11848" y="252413"/>
                  <a:pt x="10531" y="251098"/>
                  <a:pt x="9215" y="249783"/>
                </a:cubicBezTo>
                <a:cubicBezTo>
                  <a:pt x="9215" y="248469"/>
                  <a:pt x="7899" y="245839"/>
                  <a:pt x="7899" y="244525"/>
                </a:cubicBezTo>
                <a:cubicBezTo>
                  <a:pt x="6582" y="243210"/>
                  <a:pt x="6582" y="241895"/>
                  <a:pt x="6582" y="240581"/>
                </a:cubicBezTo>
                <a:cubicBezTo>
                  <a:pt x="5266" y="237951"/>
                  <a:pt x="3949" y="235322"/>
                  <a:pt x="2633" y="231378"/>
                </a:cubicBezTo>
                <a:cubicBezTo>
                  <a:pt x="2633" y="230063"/>
                  <a:pt x="2633" y="230063"/>
                  <a:pt x="2633" y="228749"/>
                </a:cubicBezTo>
                <a:cubicBezTo>
                  <a:pt x="1316" y="226120"/>
                  <a:pt x="1316" y="223490"/>
                  <a:pt x="0" y="219546"/>
                </a:cubicBezTo>
                <a:cubicBezTo>
                  <a:pt x="0" y="218232"/>
                  <a:pt x="0" y="216917"/>
                  <a:pt x="0" y="215602"/>
                </a:cubicBezTo>
                <a:cubicBezTo>
                  <a:pt x="0" y="211658"/>
                  <a:pt x="0" y="207714"/>
                  <a:pt x="0" y="202456"/>
                </a:cubicBezTo>
                <a:cubicBezTo>
                  <a:pt x="0" y="149870"/>
                  <a:pt x="23696" y="127521"/>
                  <a:pt x="40810" y="119633"/>
                </a:cubicBezTo>
                <a:cubicBezTo>
                  <a:pt x="40810" y="119633"/>
                  <a:pt x="72405" y="102543"/>
                  <a:pt x="102684" y="85452"/>
                </a:cubicBezTo>
                <a:cubicBezTo>
                  <a:pt x="102684" y="85452"/>
                  <a:pt x="102684" y="85452"/>
                  <a:pt x="102684" y="22349"/>
                </a:cubicBezTo>
                <a:cubicBezTo>
                  <a:pt x="102684" y="10517"/>
                  <a:pt x="113216" y="0"/>
                  <a:pt x="125064" y="0"/>
                </a:cubicBezTo>
                <a:close/>
              </a:path>
            </a:pathLst>
          </a:custGeom>
          <a:solidFill>
            <a:srgbClr val="12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PA-椭圆 7"/>
          <p:cNvSpPr/>
          <p:nvPr>
            <p:custDataLst>
              <p:tags r:id="rId2"/>
            </p:custDataLst>
          </p:nvPr>
        </p:nvSpPr>
        <p:spPr>
          <a:xfrm>
            <a:off x="5688131" y="2316578"/>
            <a:ext cx="665742" cy="754744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rgbClr val="39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PA-矩形 15"/>
          <p:cNvSpPr/>
          <p:nvPr>
            <p:custDataLst>
              <p:tags r:id="rId3"/>
            </p:custDataLst>
          </p:nvPr>
        </p:nvSpPr>
        <p:spPr>
          <a:xfrm>
            <a:off x="1201134" y="2082093"/>
            <a:ext cx="2591569" cy="13469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GUI</a:t>
            </a:r>
            <a:r>
              <a:rPr lang="zh-CN" altLang="en-US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模块为用户提供了直观体现数据库，数据表的相应数据和结构的窗口，并提供</a:t>
            </a:r>
            <a:r>
              <a:rPr lang="en-US" altLang="zh-CN" sz="1400" dirty="0" err="1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sql</a:t>
            </a:r>
            <a:r>
              <a:rPr lang="zh-CN" altLang="en-US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操作窗口</a:t>
            </a:r>
          </a:p>
        </p:txBody>
      </p:sp>
      <p:grpSp>
        <p:nvGrpSpPr>
          <p:cNvPr id="25" name="PA-组合 24"/>
          <p:cNvGrpSpPr/>
          <p:nvPr>
            <p:custDataLst>
              <p:tags r:id="rId4"/>
            </p:custDataLst>
          </p:nvPr>
        </p:nvGrpSpPr>
        <p:grpSpPr>
          <a:xfrm>
            <a:off x="874713" y="3441020"/>
            <a:ext cx="10442575" cy="696686"/>
            <a:chOff x="874713" y="3441020"/>
            <a:chExt cx="10442575" cy="6966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PA-任意多边形 3"/>
            <p:cNvSpPr/>
            <p:nvPr>
              <p:custDataLst>
                <p:tags r:id="rId11"/>
              </p:custDataLst>
            </p:nvPr>
          </p:nvSpPr>
          <p:spPr>
            <a:xfrm>
              <a:off x="874713" y="3441020"/>
              <a:ext cx="3116716" cy="696686"/>
            </a:xfrm>
            <a:custGeom>
              <a:avLst/>
              <a:gdLst>
                <a:gd name="connsiteX0" fmla="*/ 0 w 5551714"/>
                <a:gd name="connsiteY0" fmla="*/ 0 h 972457"/>
                <a:gd name="connsiteX1" fmla="*/ 5065486 w 5551714"/>
                <a:gd name="connsiteY1" fmla="*/ 0 h 972457"/>
                <a:gd name="connsiteX2" fmla="*/ 5551714 w 5551714"/>
                <a:gd name="connsiteY2" fmla="*/ 486229 h 972457"/>
                <a:gd name="connsiteX3" fmla="*/ 5065486 w 5551714"/>
                <a:gd name="connsiteY3" fmla="*/ 972457 h 972457"/>
                <a:gd name="connsiteX4" fmla="*/ 0 w 5551714"/>
                <a:gd name="connsiteY4" fmla="*/ 972457 h 972457"/>
                <a:gd name="connsiteX5" fmla="*/ 486228 w 5551714"/>
                <a:gd name="connsiteY5" fmla="*/ 486229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1714" h="972457">
                  <a:moveTo>
                    <a:pt x="0" y="0"/>
                  </a:moveTo>
                  <a:lnTo>
                    <a:pt x="5065486" y="0"/>
                  </a:lnTo>
                  <a:lnTo>
                    <a:pt x="5551714" y="486229"/>
                  </a:lnTo>
                  <a:lnTo>
                    <a:pt x="5065486" y="972457"/>
                  </a:lnTo>
                  <a:lnTo>
                    <a:pt x="0" y="972457"/>
                  </a:lnTo>
                  <a:lnTo>
                    <a:pt x="486228" y="486229"/>
                  </a:lnTo>
                  <a:close/>
                </a:path>
              </a:pathLst>
            </a:custGeom>
            <a:solidFill>
              <a:srgbClr val="39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PA-任意多边形 4"/>
            <p:cNvSpPr/>
            <p:nvPr>
              <p:custDataLst>
                <p:tags r:id="rId12"/>
              </p:custDataLst>
            </p:nvPr>
          </p:nvSpPr>
          <p:spPr>
            <a:xfrm>
              <a:off x="4537643" y="3441020"/>
              <a:ext cx="3116716" cy="696686"/>
            </a:xfrm>
            <a:custGeom>
              <a:avLst/>
              <a:gdLst>
                <a:gd name="connsiteX0" fmla="*/ 0 w 5551714"/>
                <a:gd name="connsiteY0" fmla="*/ 0 h 972457"/>
                <a:gd name="connsiteX1" fmla="*/ 5065486 w 5551714"/>
                <a:gd name="connsiteY1" fmla="*/ 0 h 972457"/>
                <a:gd name="connsiteX2" fmla="*/ 5551714 w 5551714"/>
                <a:gd name="connsiteY2" fmla="*/ 486229 h 972457"/>
                <a:gd name="connsiteX3" fmla="*/ 5065486 w 5551714"/>
                <a:gd name="connsiteY3" fmla="*/ 972457 h 972457"/>
                <a:gd name="connsiteX4" fmla="*/ 0 w 5551714"/>
                <a:gd name="connsiteY4" fmla="*/ 972457 h 972457"/>
                <a:gd name="connsiteX5" fmla="*/ 486228 w 5551714"/>
                <a:gd name="connsiteY5" fmla="*/ 486229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1714" h="972457">
                  <a:moveTo>
                    <a:pt x="0" y="0"/>
                  </a:moveTo>
                  <a:lnTo>
                    <a:pt x="5065486" y="0"/>
                  </a:lnTo>
                  <a:lnTo>
                    <a:pt x="5551714" y="486229"/>
                  </a:lnTo>
                  <a:lnTo>
                    <a:pt x="5065486" y="972457"/>
                  </a:lnTo>
                  <a:lnTo>
                    <a:pt x="0" y="972457"/>
                  </a:lnTo>
                  <a:lnTo>
                    <a:pt x="486228" y="486229"/>
                  </a:lnTo>
                  <a:close/>
                </a:path>
              </a:pathLst>
            </a:custGeom>
            <a:solidFill>
              <a:srgbClr val="1233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PA-任意多边形 5"/>
            <p:cNvSpPr/>
            <p:nvPr>
              <p:custDataLst>
                <p:tags r:id="rId13"/>
              </p:custDataLst>
            </p:nvPr>
          </p:nvSpPr>
          <p:spPr>
            <a:xfrm>
              <a:off x="8200572" y="3441020"/>
              <a:ext cx="3116716" cy="696686"/>
            </a:xfrm>
            <a:custGeom>
              <a:avLst/>
              <a:gdLst>
                <a:gd name="connsiteX0" fmla="*/ 0 w 5551714"/>
                <a:gd name="connsiteY0" fmla="*/ 0 h 972457"/>
                <a:gd name="connsiteX1" fmla="*/ 5065486 w 5551714"/>
                <a:gd name="connsiteY1" fmla="*/ 0 h 972457"/>
                <a:gd name="connsiteX2" fmla="*/ 5551714 w 5551714"/>
                <a:gd name="connsiteY2" fmla="*/ 486229 h 972457"/>
                <a:gd name="connsiteX3" fmla="*/ 5065486 w 5551714"/>
                <a:gd name="connsiteY3" fmla="*/ 972457 h 972457"/>
                <a:gd name="connsiteX4" fmla="*/ 0 w 5551714"/>
                <a:gd name="connsiteY4" fmla="*/ 972457 h 972457"/>
                <a:gd name="connsiteX5" fmla="*/ 486228 w 5551714"/>
                <a:gd name="connsiteY5" fmla="*/ 486229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1714" h="972457">
                  <a:moveTo>
                    <a:pt x="0" y="0"/>
                  </a:moveTo>
                  <a:lnTo>
                    <a:pt x="5065486" y="0"/>
                  </a:lnTo>
                  <a:lnTo>
                    <a:pt x="5551714" y="486229"/>
                  </a:lnTo>
                  <a:lnTo>
                    <a:pt x="5065486" y="972457"/>
                  </a:lnTo>
                  <a:lnTo>
                    <a:pt x="0" y="972457"/>
                  </a:lnTo>
                  <a:lnTo>
                    <a:pt x="486228" y="486229"/>
                  </a:lnTo>
                  <a:close/>
                </a:path>
              </a:pathLst>
            </a:custGeom>
            <a:solidFill>
              <a:srgbClr val="395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PA-矩形 16"/>
            <p:cNvSpPr/>
            <p:nvPr>
              <p:custDataLst>
                <p:tags r:id="rId14"/>
              </p:custDataLst>
            </p:nvPr>
          </p:nvSpPr>
          <p:spPr>
            <a:xfrm>
              <a:off x="1471643" y="3553045"/>
              <a:ext cx="2050552" cy="402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GUI</a:t>
              </a:r>
              <a:endPara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PA-矩形 17"/>
            <p:cNvSpPr/>
            <p:nvPr>
              <p:custDataLst>
                <p:tags r:id="rId15"/>
              </p:custDataLst>
            </p:nvPr>
          </p:nvSpPr>
          <p:spPr>
            <a:xfrm>
              <a:off x="5069865" y="3553045"/>
              <a:ext cx="2050552" cy="402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SQL</a:t>
              </a: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检查与执行</a:t>
              </a:r>
            </a:p>
          </p:txBody>
        </p:sp>
        <p:sp>
          <p:nvSpPr>
            <p:cNvPr id="19" name="PA-矩形 18"/>
            <p:cNvSpPr/>
            <p:nvPr>
              <p:custDataLst>
                <p:tags r:id="rId16"/>
              </p:custDataLst>
            </p:nvPr>
          </p:nvSpPr>
          <p:spPr>
            <a:xfrm>
              <a:off x="8733653" y="3553045"/>
              <a:ext cx="2050552" cy="402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文件与内存管理</a:t>
              </a:r>
            </a:p>
          </p:txBody>
        </p:sp>
      </p:grpSp>
      <p:sp>
        <p:nvSpPr>
          <p:cNvPr id="20" name="PA-矩形 19"/>
          <p:cNvSpPr/>
          <p:nvPr>
            <p:custDataLst>
              <p:tags r:id="rId5"/>
            </p:custDataLst>
          </p:nvPr>
        </p:nvSpPr>
        <p:spPr>
          <a:xfrm>
            <a:off x="8463144" y="2182079"/>
            <a:ext cx="2591569" cy="10237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文件与内存管理负责数据的读入和写出，同时负责管理在内存中的数据页</a:t>
            </a:r>
          </a:p>
        </p:txBody>
      </p:sp>
      <p:sp>
        <p:nvSpPr>
          <p:cNvPr id="21" name="PA-矩形 20"/>
          <p:cNvSpPr/>
          <p:nvPr>
            <p:custDataLst>
              <p:tags r:id="rId6"/>
            </p:custDataLst>
          </p:nvPr>
        </p:nvSpPr>
        <p:spPr>
          <a:xfrm>
            <a:off x="4812090" y="4382138"/>
            <a:ext cx="2591569" cy="10237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SQL</a:t>
            </a:r>
            <a:r>
              <a:rPr lang="zh-CN" altLang="en-US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检查与执行部分接受用户或系统的</a:t>
            </a:r>
            <a:r>
              <a:rPr lang="en-US" altLang="zh-CN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SQL</a:t>
            </a:r>
            <a:r>
              <a:rPr lang="zh-CN" altLang="en-US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语句，检查合法性后调用数据库</a:t>
            </a:r>
            <a:r>
              <a:rPr lang="en-US" altLang="zh-CN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API</a:t>
            </a:r>
            <a:r>
              <a:rPr lang="zh-CN" altLang="en-US" sz="140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执行</a:t>
            </a:r>
            <a:endParaRPr lang="en-US" altLang="zh-CN" sz="1400" dirty="0">
              <a:solidFill>
                <a:srgbClr val="123339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PA-稻壳儿搜索【幻雨工作室】_1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PA-稻壳儿搜索【幻雨工作室】_2_1"/>
          <p:cNvSpPr txBox="1"/>
          <p:nvPr>
            <p:custDataLst>
              <p:tags r:id="rId8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solidFill>
                  <a:srgbClr val="12333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系统架构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2" name="PA-矩形 5_1"/>
          <p:cNvSpPr/>
          <p:nvPr>
            <p:custDataLst>
              <p:tags r:id="rId9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PA-椭圆 7">
            <a:extLst>
              <a:ext uri="{FF2B5EF4-FFF2-40B4-BE49-F238E27FC236}">
                <a16:creationId xmlns:a16="http://schemas.microsoft.com/office/drawing/2014/main" id="{FE1149CC-A38A-139B-28FB-2CF561FD9CB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426057" y="4516637"/>
            <a:ext cx="665742" cy="754744"/>
          </a:xfrm>
          <a:custGeom>
            <a:avLst/>
            <a:gdLst>
              <a:gd name="connsiteX0" fmla="*/ 85348 w 296863"/>
              <a:gd name="connsiteY0" fmla="*/ 236537 h 336550"/>
              <a:gd name="connsiteX1" fmla="*/ 211516 w 296863"/>
              <a:gd name="connsiteY1" fmla="*/ 236537 h 336550"/>
              <a:gd name="connsiteX2" fmla="*/ 228601 w 296863"/>
              <a:gd name="connsiteY2" fmla="*/ 253206 h 336550"/>
              <a:gd name="connsiteX3" fmla="*/ 211516 w 296863"/>
              <a:gd name="connsiteY3" fmla="*/ 269875 h 336550"/>
              <a:gd name="connsiteX4" fmla="*/ 85348 w 296863"/>
              <a:gd name="connsiteY4" fmla="*/ 269875 h 336550"/>
              <a:gd name="connsiteX5" fmla="*/ 68263 w 296863"/>
              <a:gd name="connsiteY5" fmla="*/ 253206 h 336550"/>
              <a:gd name="connsiteX6" fmla="*/ 85348 w 296863"/>
              <a:gd name="connsiteY6" fmla="*/ 236537 h 336550"/>
              <a:gd name="connsiteX7" fmla="*/ 85348 w 296863"/>
              <a:gd name="connsiteY7" fmla="*/ 173037 h 336550"/>
              <a:gd name="connsiteX8" fmla="*/ 211516 w 296863"/>
              <a:gd name="connsiteY8" fmla="*/ 173037 h 336550"/>
              <a:gd name="connsiteX9" fmla="*/ 228601 w 296863"/>
              <a:gd name="connsiteY9" fmla="*/ 190373 h 336550"/>
              <a:gd name="connsiteX10" fmla="*/ 211516 w 296863"/>
              <a:gd name="connsiteY10" fmla="*/ 206375 h 336550"/>
              <a:gd name="connsiteX11" fmla="*/ 85348 w 296863"/>
              <a:gd name="connsiteY11" fmla="*/ 206375 h 336550"/>
              <a:gd name="connsiteX12" fmla="*/ 68263 w 296863"/>
              <a:gd name="connsiteY12" fmla="*/ 190373 h 336550"/>
              <a:gd name="connsiteX13" fmla="*/ 85348 w 296863"/>
              <a:gd name="connsiteY13" fmla="*/ 173037 h 336550"/>
              <a:gd name="connsiteX14" fmla="*/ 164614 w 296863"/>
              <a:gd name="connsiteY14" fmla="*/ 115887 h 336550"/>
              <a:gd name="connsiteX15" fmla="*/ 211625 w 296863"/>
              <a:gd name="connsiteY15" fmla="*/ 115887 h 336550"/>
              <a:gd name="connsiteX16" fmla="*/ 228601 w 296863"/>
              <a:gd name="connsiteY16" fmla="*/ 133349 h 336550"/>
              <a:gd name="connsiteX17" fmla="*/ 211625 w 296863"/>
              <a:gd name="connsiteY17" fmla="*/ 150812 h 336550"/>
              <a:gd name="connsiteX18" fmla="*/ 164614 w 296863"/>
              <a:gd name="connsiteY18" fmla="*/ 150812 h 336550"/>
              <a:gd name="connsiteX19" fmla="*/ 147638 w 296863"/>
              <a:gd name="connsiteY19" fmla="*/ 133349 h 336550"/>
              <a:gd name="connsiteX20" fmla="*/ 164614 w 296863"/>
              <a:gd name="connsiteY20" fmla="*/ 115887 h 336550"/>
              <a:gd name="connsiteX21" fmla="*/ 164614 w 296863"/>
              <a:gd name="connsiteY21" fmla="*/ 61912 h 336550"/>
              <a:gd name="connsiteX22" fmla="*/ 211625 w 296863"/>
              <a:gd name="connsiteY22" fmla="*/ 61912 h 336550"/>
              <a:gd name="connsiteX23" fmla="*/ 228601 w 296863"/>
              <a:gd name="connsiteY23" fmla="*/ 77152 h 336550"/>
              <a:gd name="connsiteX24" fmla="*/ 211625 w 296863"/>
              <a:gd name="connsiteY24" fmla="*/ 93662 h 336550"/>
              <a:gd name="connsiteX25" fmla="*/ 164614 w 296863"/>
              <a:gd name="connsiteY25" fmla="*/ 93662 h 336550"/>
              <a:gd name="connsiteX26" fmla="*/ 147638 w 296863"/>
              <a:gd name="connsiteY26" fmla="*/ 77152 h 336550"/>
              <a:gd name="connsiteX27" fmla="*/ 164614 w 296863"/>
              <a:gd name="connsiteY27" fmla="*/ 61912 h 336550"/>
              <a:gd name="connsiteX28" fmla="*/ 127397 w 296863"/>
              <a:gd name="connsiteY28" fmla="*/ 22225 h 336550"/>
              <a:gd name="connsiteX29" fmla="*/ 127397 w 296863"/>
              <a:gd name="connsiteY29" fmla="*/ 110381 h 336550"/>
              <a:gd name="connsiteX30" fmla="*/ 111621 w 296863"/>
              <a:gd name="connsiteY30" fmla="*/ 124854 h 336550"/>
              <a:gd name="connsiteX31" fmla="*/ 22225 w 296863"/>
              <a:gd name="connsiteY31" fmla="*/ 124854 h 336550"/>
              <a:gd name="connsiteX32" fmla="*/ 22225 w 296863"/>
              <a:gd name="connsiteY32" fmla="*/ 305115 h 336550"/>
              <a:gd name="connsiteX33" fmla="*/ 31427 w 296863"/>
              <a:gd name="connsiteY33" fmla="*/ 314325 h 336550"/>
              <a:gd name="connsiteX34" fmla="*/ 265436 w 296863"/>
              <a:gd name="connsiteY34" fmla="*/ 314325 h 336550"/>
              <a:gd name="connsiteX35" fmla="*/ 274638 w 296863"/>
              <a:gd name="connsiteY35" fmla="*/ 305115 h 336550"/>
              <a:gd name="connsiteX36" fmla="*/ 274638 w 296863"/>
              <a:gd name="connsiteY36" fmla="*/ 31435 h 336550"/>
              <a:gd name="connsiteX37" fmla="*/ 265436 w 296863"/>
              <a:gd name="connsiteY37" fmla="*/ 22225 h 336550"/>
              <a:gd name="connsiteX38" fmla="*/ 127397 w 296863"/>
              <a:gd name="connsiteY38" fmla="*/ 22225 h 336550"/>
              <a:gd name="connsiteX39" fmla="*/ 118220 w 296863"/>
              <a:gd name="connsiteY39" fmla="*/ 0 h 336550"/>
              <a:gd name="connsiteX40" fmla="*/ 265338 w 296863"/>
              <a:gd name="connsiteY40" fmla="*/ 0 h 336550"/>
              <a:gd name="connsiteX41" fmla="*/ 296863 w 296863"/>
              <a:gd name="connsiteY41" fmla="*/ 31551 h 336550"/>
              <a:gd name="connsiteX42" fmla="*/ 296863 w 296863"/>
              <a:gd name="connsiteY42" fmla="*/ 304999 h 336550"/>
              <a:gd name="connsiteX43" fmla="*/ 265338 w 296863"/>
              <a:gd name="connsiteY43" fmla="*/ 336550 h 336550"/>
              <a:gd name="connsiteX44" fmla="*/ 31525 w 296863"/>
              <a:gd name="connsiteY44" fmla="*/ 336550 h 336550"/>
              <a:gd name="connsiteX45" fmla="*/ 0 w 296863"/>
              <a:gd name="connsiteY45" fmla="*/ 304999 h 336550"/>
              <a:gd name="connsiteX46" fmla="*/ 0 w 296863"/>
              <a:gd name="connsiteY46" fmla="*/ 119633 h 336550"/>
              <a:gd name="connsiteX47" fmla="*/ 9195 w 296863"/>
              <a:gd name="connsiteY47" fmla="*/ 97284 h 336550"/>
              <a:gd name="connsiteX48" fmla="*/ 95889 w 296863"/>
              <a:gd name="connsiteY48" fmla="*/ 9202 h 336550"/>
              <a:gd name="connsiteX49" fmla="*/ 118220 w 296863"/>
              <a:gd name="connsiteY4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96863" h="336550">
                <a:moveTo>
                  <a:pt x="85348" y="236537"/>
                </a:moveTo>
                <a:cubicBezTo>
                  <a:pt x="85348" y="236537"/>
                  <a:pt x="85348" y="236537"/>
                  <a:pt x="211516" y="236537"/>
                </a:cubicBezTo>
                <a:cubicBezTo>
                  <a:pt x="220716" y="236537"/>
                  <a:pt x="228601" y="244231"/>
                  <a:pt x="228601" y="253206"/>
                </a:cubicBezTo>
                <a:cubicBezTo>
                  <a:pt x="228601" y="262182"/>
                  <a:pt x="220716" y="269875"/>
                  <a:pt x="211516" y="269875"/>
                </a:cubicBezTo>
                <a:cubicBezTo>
                  <a:pt x="211516" y="269875"/>
                  <a:pt x="211516" y="269875"/>
                  <a:pt x="85348" y="269875"/>
                </a:cubicBezTo>
                <a:cubicBezTo>
                  <a:pt x="76149" y="269875"/>
                  <a:pt x="68263" y="262182"/>
                  <a:pt x="68263" y="253206"/>
                </a:cubicBezTo>
                <a:cubicBezTo>
                  <a:pt x="68263" y="244231"/>
                  <a:pt x="76149" y="236537"/>
                  <a:pt x="85348" y="236537"/>
                </a:cubicBezTo>
                <a:close/>
                <a:moveTo>
                  <a:pt x="85348" y="173037"/>
                </a:moveTo>
                <a:cubicBezTo>
                  <a:pt x="85348" y="173037"/>
                  <a:pt x="85348" y="173037"/>
                  <a:pt x="211516" y="173037"/>
                </a:cubicBezTo>
                <a:cubicBezTo>
                  <a:pt x="220716" y="173037"/>
                  <a:pt x="228601" y="181038"/>
                  <a:pt x="228601" y="190373"/>
                </a:cubicBezTo>
                <a:cubicBezTo>
                  <a:pt x="228601" y="199707"/>
                  <a:pt x="220716" y="206375"/>
                  <a:pt x="211516" y="206375"/>
                </a:cubicBezTo>
                <a:cubicBezTo>
                  <a:pt x="211516" y="206375"/>
                  <a:pt x="211516" y="206375"/>
                  <a:pt x="85348" y="206375"/>
                </a:cubicBezTo>
                <a:cubicBezTo>
                  <a:pt x="76149" y="206375"/>
                  <a:pt x="68263" y="199707"/>
                  <a:pt x="68263" y="190373"/>
                </a:cubicBezTo>
                <a:cubicBezTo>
                  <a:pt x="68263" y="181038"/>
                  <a:pt x="76149" y="173037"/>
                  <a:pt x="85348" y="173037"/>
                </a:cubicBezTo>
                <a:close/>
                <a:moveTo>
                  <a:pt x="164614" y="115887"/>
                </a:moveTo>
                <a:cubicBezTo>
                  <a:pt x="164614" y="115887"/>
                  <a:pt x="164614" y="115887"/>
                  <a:pt x="211625" y="115887"/>
                </a:cubicBezTo>
                <a:cubicBezTo>
                  <a:pt x="220766" y="115887"/>
                  <a:pt x="228601" y="123946"/>
                  <a:pt x="228601" y="133349"/>
                </a:cubicBezTo>
                <a:cubicBezTo>
                  <a:pt x="228601" y="142752"/>
                  <a:pt x="220766" y="150812"/>
                  <a:pt x="211625" y="150812"/>
                </a:cubicBezTo>
                <a:cubicBezTo>
                  <a:pt x="211625" y="150812"/>
                  <a:pt x="211625" y="150812"/>
                  <a:pt x="164614" y="150812"/>
                </a:cubicBezTo>
                <a:cubicBezTo>
                  <a:pt x="155473" y="150812"/>
                  <a:pt x="147638" y="142752"/>
                  <a:pt x="147638" y="133349"/>
                </a:cubicBezTo>
                <a:cubicBezTo>
                  <a:pt x="147638" y="123946"/>
                  <a:pt x="155473" y="115887"/>
                  <a:pt x="164614" y="115887"/>
                </a:cubicBezTo>
                <a:close/>
                <a:moveTo>
                  <a:pt x="164614" y="61912"/>
                </a:moveTo>
                <a:cubicBezTo>
                  <a:pt x="164614" y="61912"/>
                  <a:pt x="164614" y="61912"/>
                  <a:pt x="211625" y="61912"/>
                </a:cubicBezTo>
                <a:cubicBezTo>
                  <a:pt x="220766" y="61912"/>
                  <a:pt x="228601" y="68262"/>
                  <a:pt x="228601" y="77152"/>
                </a:cubicBezTo>
                <a:cubicBezTo>
                  <a:pt x="228601" y="86042"/>
                  <a:pt x="220766" y="93662"/>
                  <a:pt x="211625" y="93662"/>
                </a:cubicBezTo>
                <a:cubicBezTo>
                  <a:pt x="211625" y="93662"/>
                  <a:pt x="211625" y="93662"/>
                  <a:pt x="164614" y="93662"/>
                </a:cubicBezTo>
                <a:cubicBezTo>
                  <a:pt x="155473" y="93662"/>
                  <a:pt x="147638" y="86042"/>
                  <a:pt x="147638" y="77152"/>
                </a:cubicBezTo>
                <a:cubicBezTo>
                  <a:pt x="147638" y="68262"/>
                  <a:pt x="155473" y="61912"/>
                  <a:pt x="164614" y="61912"/>
                </a:cubicBezTo>
                <a:close/>
                <a:moveTo>
                  <a:pt x="127397" y="22225"/>
                </a:moveTo>
                <a:cubicBezTo>
                  <a:pt x="127397" y="22225"/>
                  <a:pt x="127397" y="22225"/>
                  <a:pt x="127397" y="110381"/>
                </a:cubicBezTo>
                <a:cubicBezTo>
                  <a:pt x="127397" y="118276"/>
                  <a:pt x="119509" y="124854"/>
                  <a:pt x="111621" y="124854"/>
                </a:cubicBezTo>
                <a:cubicBezTo>
                  <a:pt x="111621" y="124854"/>
                  <a:pt x="111621" y="124854"/>
                  <a:pt x="22225" y="124854"/>
                </a:cubicBezTo>
                <a:cubicBezTo>
                  <a:pt x="22225" y="124854"/>
                  <a:pt x="22225" y="124854"/>
                  <a:pt x="22225" y="305115"/>
                </a:cubicBezTo>
                <a:cubicBezTo>
                  <a:pt x="22225" y="310378"/>
                  <a:pt x="26169" y="314325"/>
                  <a:pt x="31427" y="314325"/>
                </a:cubicBezTo>
                <a:cubicBezTo>
                  <a:pt x="31427" y="314325"/>
                  <a:pt x="31427" y="314325"/>
                  <a:pt x="265436" y="314325"/>
                </a:cubicBezTo>
                <a:cubicBezTo>
                  <a:pt x="270694" y="314325"/>
                  <a:pt x="274638" y="310378"/>
                  <a:pt x="274638" y="305115"/>
                </a:cubicBezTo>
                <a:lnTo>
                  <a:pt x="274638" y="31435"/>
                </a:lnTo>
                <a:cubicBezTo>
                  <a:pt x="274638" y="26172"/>
                  <a:pt x="270694" y="22225"/>
                  <a:pt x="265436" y="22225"/>
                </a:cubicBezTo>
                <a:cubicBezTo>
                  <a:pt x="265436" y="22225"/>
                  <a:pt x="265436" y="22225"/>
                  <a:pt x="127397" y="22225"/>
                </a:cubicBezTo>
                <a:close/>
                <a:moveTo>
                  <a:pt x="118220" y="0"/>
                </a:moveTo>
                <a:cubicBezTo>
                  <a:pt x="118220" y="0"/>
                  <a:pt x="118220" y="0"/>
                  <a:pt x="265338" y="0"/>
                </a:cubicBezTo>
                <a:cubicBezTo>
                  <a:pt x="282414" y="0"/>
                  <a:pt x="296863" y="14461"/>
                  <a:pt x="296863" y="31551"/>
                </a:cubicBezTo>
                <a:cubicBezTo>
                  <a:pt x="296863" y="31551"/>
                  <a:pt x="296863" y="31551"/>
                  <a:pt x="296863" y="304999"/>
                </a:cubicBezTo>
                <a:cubicBezTo>
                  <a:pt x="296863" y="322089"/>
                  <a:pt x="282414" y="336550"/>
                  <a:pt x="265338" y="336550"/>
                </a:cubicBezTo>
                <a:cubicBezTo>
                  <a:pt x="265338" y="336550"/>
                  <a:pt x="265338" y="336550"/>
                  <a:pt x="31525" y="336550"/>
                </a:cubicBezTo>
                <a:cubicBezTo>
                  <a:pt x="14449" y="336550"/>
                  <a:pt x="0" y="322089"/>
                  <a:pt x="0" y="304999"/>
                </a:cubicBezTo>
                <a:cubicBezTo>
                  <a:pt x="0" y="304999"/>
                  <a:pt x="0" y="304999"/>
                  <a:pt x="0" y="119633"/>
                </a:cubicBezTo>
                <a:cubicBezTo>
                  <a:pt x="0" y="110430"/>
                  <a:pt x="3941" y="102542"/>
                  <a:pt x="9195" y="97284"/>
                </a:cubicBezTo>
                <a:cubicBezTo>
                  <a:pt x="9195" y="97284"/>
                  <a:pt x="9195" y="97284"/>
                  <a:pt x="95889" y="9202"/>
                </a:cubicBezTo>
                <a:cubicBezTo>
                  <a:pt x="102457" y="3944"/>
                  <a:pt x="110339" y="0"/>
                  <a:pt x="118220" y="0"/>
                </a:cubicBezTo>
                <a:close/>
              </a:path>
            </a:pathLst>
          </a:custGeom>
          <a:solidFill>
            <a:srgbClr val="395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6" grpId="0"/>
      <p:bldP spid="20" grpId="0"/>
      <p:bldP spid="21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GUI </a:t>
            </a: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登录界面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D6DF9-319B-52B2-E0DB-0D55B9FB5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901" y="1805489"/>
            <a:ext cx="6028033" cy="3247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3AE092-34F2-70E6-E50E-F2032053AC97}"/>
              </a:ext>
            </a:extLst>
          </p:cNvPr>
          <p:cNvSpPr txBox="1"/>
          <p:nvPr/>
        </p:nvSpPr>
        <p:spPr>
          <a:xfrm>
            <a:off x="844181" y="2086418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用户在此通过预设的用户名和密码进行登录</a:t>
            </a:r>
            <a:endParaRPr lang="en-US" altLang="zh-CN" dirty="0"/>
          </a:p>
          <a:p>
            <a:r>
              <a:rPr lang="zh-CN" altLang="en-US" dirty="0"/>
              <a:t>用户名在</a:t>
            </a:r>
            <a:r>
              <a:rPr lang="en-US" altLang="zh-CN" dirty="0"/>
              <a:t>Config</a:t>
            </a:r>
            <a:r>
              <a:rPr lang="zh-CN" altLang="en-US" dirty="0"/>
              <a:t>文件中可以修改，而密码则</a:t>
            </a:r>
            <a:endParaRPr lang="en-US" altLang="zh-CN" dirty="0"/>
          </a:p>
          <a:p>
            <a:r>
              <a:rPr lang="zh-CN" altLang="en-US" dirty="0"/>
              <a:t>需要通过</a:t>
            </a:r>
            <a:r>
              <a:rPr lang="en-US" altLang="zh-CN" dirty="0"/>
              <a:t>SQL</a:t>
            </a:r>
            <a:r>
              <a:rPr lang="zh-CN" altLang="en-US" dirty="0"/>
              <a:t>语句来进行修改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稻壳儿搜索【幻雨工作室】_1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393" y="470730"/>
            <a:ext cx="821577" cy="819415"/>
          </a:xfrm>
          <a:prstGeom prst="ellipse">
            <a:avLst/>
          </a:prstGeom>
          <a:solidFill>
            <a:srgbClr val="123539"/>
          </a:solidFill>
          <a:ln w="508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00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PA-稻壳儿搜索【幻雨工作室】_2_1"/>
          <p:cNvSpPr txBox="1"/>
          <p:nvPr>
            <p:custDataLst>
              <p:tags r:id="rId2"/>
            </p:custDataLst>
          </p:nvPr>
        </p:nvSpPr>
        <p:spPr>
          <a:xfrm>
            <a:off x="1366462" y="445249"/>
            <a:ext cx="31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GUI </a:t>
            </a:r>
            <a:r>
              <a:rPr kumimoji="0" lang="zh-CN" altLang="en-US" sz="3200" b="1" i="0" u="none" strike="noStrike" kern="1200" cap="none" spc="0" normalizeH="0" baseline="0" dirty="0">
                <a:ln>
                  <a:noFill/>
                </a:ln>
                <a:solidFill>
                  <a:srgbClr val="123339"/>
                </a:solidFill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rPr>
              <a:t>库视图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23339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6" name="PA-矩形 5_1"/>
          <p:cNvSpPr/>
          <p:nvPr>
            <p:custDataLst>
              <p:tags r:id="rId3"/>
            </p:custDataLst>
          </p:nvPr>
        </p:nvSpPr>
        <p:spPr>
          <a:xfrm>
            <a:off x="0" y="6501008"/>
            <a:ext cx="12192000" cy="35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3AE092-34F2-70E6-E50E-F2032053AC97}"/>
              </a:ext>
            </a:extLst>
          </p:cNvPr>
          <p:cNvSpPr txBox="1"/>
          <p:nvPr/>
        </p:nvSpPr>
        <p:spPr>
          <a:xfrm>
            <a:off x="844181" y="2086418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库视图展示了所有数据库的名字，用户可以通过</a:t>
            </a:r>
            <a:endParaRPr lang="en-US" altLang="zh-CN" dirty="0"/>
          </a:p>
          <a:p>
            <a:r>
              <a:rPr lang="zh-CN" altLang="en-US" dirty="0"/>
              <a:t>点击相应的库名字进入相应的数据库</a:t>
            </a:r>
            <a:endParaRPr lang="en-US" altLang="zh-CN" dirty="0"/>
          </a:p>
          <a:p>
            <a:r>
              <a:rPr lang="zh-CN" altLang="en-US" dirty="0"/>
              <a:t>用户可以在下方的输入框中输入</a:t>
            </a:r>
            <a:r>
              <a:rPr lang="en-US" altLang="zh-CN" dirty="0"/>
              <a:t>SQL</a:t>
            </a:r>
            <a:r>
              <a:rPr lang="zh-CN" altLang="en-US" dirty="0"/>
              <a:t>，执行结果会</a:t>
            </a:r>
            <a:endParaRPr lang="en-US" altLang="zh-CN" dirty="0"/>
          </a:p>
          <a:p>
            <a:r>
              <a:rPr lang="zh-CN" altLang="en-US" dirty="0"/>
              <a:t>显示在</a:t>
            </a:r>
            <a:r>
              <a:rPr lang="en-US" altLang="zh-CN" dirty="0"/>
              <a:t>Result</a:t>
            </a:r>
            <a:r>
              <a:rPr lang="zh-CN" altLang="en-US" dirty="0"/>
              <a:t>框中，并且会同步到视图中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060319-62C6-4BFC-FD15-73B0DADA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534" y="541207"/>
            <a:ext cx="5284216" cy="54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经典论文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3E50"/>
      </a:accent1>
      <a:accent2>
        <a:srgbClr val="333E50"/>
      </a:accent2>
      <a:accent3>
        <a:srgbClr val="333E50"/>
      </a:accent3>
      <a:accent4>
        <a:srgbClr val="333E50"/>
      </a:accent4>
      <a:accent5>
        <a:srgbClr val="333E50"/>
      </a:accent5>
      <a:accent6>
        <a:srgbClr val="333E50"/>
      </a:accent6>
      <a:hlink>
        <a:srgbClr val="0563C1"/>
      </a:hlink>
      <a:folHlink>
        <a:srgbClr val="954F72"/>
      </a:folHlink>
    </a:clrScheme>
    <a:fontScheme name="自定义 2">
      <a:majorFont>
        <a:latin typeface="思源黑体 CN Normal"/>
        <a:ea typeface="思源黑体 CN Medium"/>
        <a:cs typeface=""/>
      </a:majorFont>
      <a:minorFont>
        <a:latin typeface="思源黑体 CN Regular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4360</Words>
  <Application>Microsoft Office PowerPoint</Application>
  <PresentationFormat>宽屏</PresentationFormat>
  <Paragraphs>547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思源黑体 CN Light</vt:lpstr>
      <vt:lpstr>思源黑体 CN Medium</vt:lpstr>
      <vt:lpstr>思源黑体 CN Normal</vt:lpstr>
      <vt:lpstr>思源黑体 CN Regular</vt:lpstr>
      <vt:lpstr>新宋体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</dc:title>
  <dc:creator>19940802</dc:creator>
  <cp:lastModifiedBy>沈 皓栋</cp:lastModifiedBy>
  <cp:revision>77</cp:revision>
  <dcterms:created xsi:type="dcterms:W3CDTF">2019-05-23T01:39:00Z</dcterms:created>
  <dcterms:modified xsi:type="dcterms:W3CDTF">2025-01-15T12:34:24Z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