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9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5EFDB1-367D-46AB-A441-699242E7ED9C}" v="5" dt="2022-11-08T14:10:15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tan Dsouza, Vinroy" userId="c0f1340c-a4e2-47e0-9f30-2d40b9914fe9" providerId="ADAL" clId="{405EFDB1-367D-46AB-A441-699242E7ED9C}"/>
    <pc:docChg chg="undo custSel delSld modSld">
      <pc:chgData name="Miltan Dsouza, Vinroy" userId="c0f1340c-a4e2-47e0-9f30-2d40b9914fe9" providerId="ADAL" clId="{405EFDB1-367D-46AB-A441-699242E7ED9C}" dt="2022-11-08T14:11:14.448" v="1185" actId="1076"/>
      <pc:docMkLst>
        <pc:docMk/>
      </pc:docMkLst>
      <pc:sldChg chg="del">
        <pc:chgData name="Miltan Dsouza, Vinroy" userId="c0f1340c-a4e2-47e0-9f30-2d40b9914fe9" providerId="ADAL" clId="{405EFDB1-367D-46AB-A441-699242E7ED9C}" dt="2022-11-08T14:10:31.117" v="1180" actId="47"/>
        <pc:sldMkLst>
          <pc:docMk/>
          <pc:sldMk cId="3508434220" sldId="256"/>
        </pc:sldMkLst>
      </pc:sldChg>
      <pc:sldChg chg="addSp delSp modSp mod">
        <pc:chgData name="Miltan Dsouza, Vinroy" userId="c0f1340c-a4e2-47e0-9f30-2d40b9914fe9" providerId="ADAL" clId="{405EFDB1-367D-46AB-A441-699242E7ED9C}" dt="2022-11-08T14:11:14.448" v="1185" actId="1076"/>
        <pc:sldMkLst>
          <pc:docMk/>
          <pc:sldMk cId="2324030117" sldId="1990"/>
        </pc:sldMkLst>
        <pc:spChg chg="mod">
          <ac:chgData name="Miltan Dsouza, Vinroy" userId="c0f1340c-a4e2-47e0-9f30-2d40b9914fe9" providerId="ADAL" clId="{405EFDB1-367D-46AB-A441-699242E7ED9C}" dt="2022-11-08T14:03:32.960" v="979" actId="20577"/>
          <ac:spMkLst>
            <pc:docMk/>
            <pc:sldMk cId="2324030117" sldId="1990"/>
            <ac:spMk id="2" creationId="{0EFF79CA-CF78-4AF5-9D78-F06026CBE27F}"/>
          </ac:spMkLst>
        </pc:spChg>
        <pc:spChg chg="mod">
          <ac:chgData name="Miltan Dsouza, Vinroy" userId="c0f1340c-a4e2-47e0-9f30-2d40b9914fe9" providerId="ADAL" clId="{405EFDB1-367D-46AB-A441-699242E7ED9C}" dt="2022-11-08T13:43:06.656" v="23" actId="20577"/>
          <ac:spMkLst>
            <pc:docMk/>
            <pc:sldMk cId="2324030117" sldId="1990"/>
            <ac:spMk id="3" creationId="{956AD630-EFD2-46F4-BE73-03DC1A98D012}"/>
          </ac:spMkLst>
        </pc:spChg>
        <pc:spChg chg="mod">
          <ac:chgData name="Miltan Dsouza, Vinroy" userId="c0f1340c-a4e2-47e0-9f30-2d40b9914fe9" providerId="ADAL" clId="{405EFDB1-367D-46AB-A441-699242E7ED9C}" dt="2022-11-08T13:43:40.658" v="55" actId="20577"/>
          <ac:spMkLst>
            <pc:docMk/>
            <pc:sldMk cId="2324030117" sldId="1990"/>
            <ac:spMk id="4" creationId="{93BCB219-C853-492D-9A16-63BCB495CA72}"/>
          </ac:spMkLst>
        </pc:spChg>
        <pc:spChg chg="mod">
          <ac:chgData name="Miltan Dsouza, Vinroy" userId="c0f1340c-a4e2-47e0-9f30-2d40b9914fe9" providerId="ADAL" clId="{405EFDB1-367D-46AB-A441-699242E7ED9C}" dt="2022-11-08T14:10:52.364" v="1181" actId="1076"/>
          <ac:spMkLst>
            <pc:docMk/>
            <pc:sldMk cId="2324030117" sldId="1990"/>
            <ac:spMk id="5" creationId="{365A8845-743C-4A55-ABF3-E31DD3D043C3}"/>
          </ac:spMkLst>
        </pc:spChg>
        <pc:spChg chg="del">
          <ac:chgData name="Miltan Dsouza, Vinroy" userId="c0f1340c-a4e2-47e0-9f30-2d40b9914fe9" providerId="ADAL" clId="{405EFDB1-367D-46AB-A441-699242E7ED9C}" dt="2022-11-08T13:42:07.548" v="0" actId="931"/>
          <ac:spMkLst>
            <pc:docMk/>
            <pc:sldMk cId="2324030117" sldId="1990"/>
            <ac:spMk id="6" creationId="{424E0557-954B-4B9D-971B-CA8A356177E9}"/>
          </ac:spMkLst>
        </pc:spChg>
        <pc:spChg chg="mod">
          <ac:chgData name="Miltan Dsouza, Vinroy" userId="c0f1340c-a4e2-47e0-9f30-2d40b9914fe9" providerId="ADAL" clId="{405EFDB1-367D-46AB-A441-699242E7ED9C}" dt="2022-11-08T14:11:00.583" v="1182" actId="1076"/>
          <ac:spMkLst>
            <pc:docMk/>
            <pc:sldMk cId="2324030117" sldId="1990"/>
            <ac:spMk id="7" creationId="{6D05F5DD-9DDE-474F-86E1-111F85C9F6EB}"/>
          </ac:spMkLst>
        </pc:spChg>
        <pc:spChg chg="mod">
          <ac:chgData name="Miltan Dsouza, Vinroy" userId="c0f1340c-a4e2-47e0-9f30-2d40b9914fe9" providerId="ADAL" clId="{405EFDB1-367D-46AB-A441-699242E7ED9C}" dt="2022-11-08T14:11:08.758" v="1184" actId="1076"/>
          <ac:spMkLst>
            <pc:docMk/>
            <pc:sldMk cId="2324030117" sldId="1990"/>
            <ac:spMk id="8" creationId="{5E8C1C38-E8AD-4A31-944C-3AA67CF2B3E7}"/>
          </ac:spMkLst>
        </pc:spChg>
        <pc:spChg chg="mod">
          <ac:chgData name="Miltan Dsouza, Vinroy" userId="c0f1340c-a4e2-47e0-9f30-2d40b9914fe9" providerId="ADAL" clId="{405EFDB1-367D-46AB-A441-699242E7ED9C}" dt="2022-11-08T14:01:18.819" v="715" actId="20577"/>
          <ac:spMkLst>
            <pc:docMk/>
            <pc:sldMk cId="2324030117" sldId="1990"/>
            <ac:spMk id="9" creationId="{8BCA3DBC-AFFC-497F-BF8C-1FF756AE2761}"/>
          </ac:spMkLst>
        </pc:spChg>
        <pc:spChg chg="mod">
          <ac:chgData name="Miltan Dsouza, Vinroy" userId="c0f1340c-a4e2-47e0-9f30-2d40b9914fe9" providerId="ADAL" clId="{405EFDB1-367D-46AB-A441-699242E7ED9C}" dt="2022-11-08T14:11:14.448" v="1185" actId="1076"/>
          <ac:spMkLst>
            <pc:docMk/>
            <pc:sldMk cId="2324030117" sldId="1990"/>
            <ac:spMk id="10" creationId="{8EE0403C-A756-4D05-9290-F3E8AF0230C3}"/>
          </ac:spMkLst>
        </pc:spChg>
        <pc:spChg chg="add mod">
          <ac:chgData name="Miltan Dsouza, Vinroy" userId="c0f1340c-a4e2-47e0-9f30-2d40b9914fe9" providerId="ADAL" clId="{405EFDB1-367D-46AB-A441-699242E7ED9C}" dt="2022-11-08T13:50:24.040" v="185" actId="1076"/>
          <ac:spMkLst>
            <pc:docMk/>
            <pc:sldMk cId="2324030117" sldId="1990"/>
            <ac:spMk id="13" creationId="{75079038-D53A-4A85-9224-87FCD79B76FF}"/>
          </ac:spMkLst>
        </pc:spChg>
        <pc:spChg chg="add mod">
          <ac:chgData name="Miltan Dsouza, Vinroy" userId="c0f1340c-a4e2-47e0-9f30-2d40b9914fe9" providerId="ADAL" clId="{405EFDB1-367D-46AB-A441-699242E7ED9C}" dt="2022-11-08T14:04:33.894" v="1053" actId="14100"/>
          <ac:spMkLst>
            <pc:docMk/>
            <pc:sldMk cId="2324030117" sldId="1990"/>
            <ac:spMk id="14" creationId="{C654D005-8F92-42EE-A575-8D76A89FE7AB}"/>
          </ac:spMkLst>
        </pc:spChg>
        <pc:spChg chg="add del">
          <ac:chgData name="Miltan Dsouza, Vinroy" userId="c0f1340c-a4e2-47e0-9f30-2d40b9914fe9" providerId="ADAL" clId="{405EFDB1-367D-46AB-A441-699242E7ED9C}" dt="2022-11-08T14:05:03.940" v="1055" actId="22"/>
          <ac:spMkLst>
            <pc:docMk/>
            <pc:sldMk cId="2324030117" sldId="1990"/>
            <ac:spMk id="16" creationId="{26D20F59-5932-455A-9993-BBF3FA65AE65}"/>
          </ac:spMkLst>
        </pc:spChg>
        <pc:spChg chg="add mod">
          <ac:chgData name="Miltan Dsouza, Vinroy" userId="c0f1340c-a4e2-47e0-9f30-2d40b9914fe9" providerId="ADAL" clId="{405EFDB1-367D-46AB-A441-699242E7ED9C}" dt="2022-11-08T14:10:20.991" v="1178" actId="1076"/>
          <ac:spMkLst>
            <pc:docMk/>
            <pc:sldMk cId="2324030117" sldId="1990"/>
            <ac:spMk id="18" creationId="{C634625F-9AF3-4EBB-A134-B660CCF7E733}"/>
          </ac:spMkLst>
        </pc:spChg>
        <pc:graphicFrameChg chg="add mod modGraphic">
          <ac:chgData name="Miltan Dsouza, Vinroy" userId="c0f1340c-a4e2-47e0-9f30-2d40b9914fe9" providerId="ADAL" clId="{405EFDB1-367D-46AB-A441-699242E7ED9C}" dt="2022-11-08T14:10:27.577" v="1179" actId="1076"/>
          <ac:graphicFrameMkLst>
            <pc:docMk/>
            <pc:sldMk cId="2324030117" sldId="1990"/>
            <ac:graphicFrameMk id="17" creationId="{7E1392AE-B850-461E-9FFF-5FEE7A1B05D6}"/>
          </ac:graphicFrameMkLst>
        </pc:graphicFrameChg>
        <pc:picChg chg="add mod">
          <ac:chgData name="Miltan Dsouza, Vinroy" userId="c0f1340c-a4e2-47e0-9f30-2d40b9914fe9" providerId="ADAL" clId="{405EFDB1-367D-46AB-A441-699242E7ED9C}" dt="2022-11-08T13:42:25.405" v="3" actId="14100"/>
          <ac:picMkLst>
            <pc:docMk/>
            <pc:sldMk cId="2324030117" sldId="1990"/>
            <ac:picMk id="12" creationId="{0DCEBF59-406E-4D79-9CC8-4E971FC13DA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8BC7-F985-4B29-AE08-E60408F6C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CD7CD-9057-4653-A3B6-A4540FC18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77A5E-906F-4DA9-B77E-F3F04484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153E-8DEB-4195-9490-56F9BE634D67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AA031-D428-46DD-8544-02773861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E128E-2DFA-4F09-A0FE-69D1B148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387C-6111-4316-AE2E-40ABF36A6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39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78CCA-1701-4123-8403-AA258440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AD280-37E3-468F-BC55-9FEA4DFC6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BC524-E555-4A35-9DFA-49300CB2E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153E-8DEB-4195-9490-56F9BE634D67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43504-2E5B-49C7-95E4-FAB06C39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E7A9E-601B-4D42-AEEC-C5800D28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387C-6111-4316-AE2E-40ABF36A6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12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15365-3B00-4256-8294-EBEC801CE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F6FB2-AC56-418D-ACE3-7C334A2E1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1405B-5B8F-4684-AA63-A73A2448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153E-8DEB-4195-9490-56F9BE634D67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66851-5212-45C5-B6D5-44A986DC5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8F772-2F1D-4FF8-844D-9119D3FC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387C-6111-4316-AE2E-40ABF36A6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934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26268" y="2469484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7789" y="2538372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Achievement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133600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362200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515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854C-810C-4416-AFB8-F0FA95FE3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A0A80-8FC1-4425-859E-A16ED2525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F4EBD-707A-4E81-AA52-4A850C68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153E-8DEB-4195-9490-56F9BE634D67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CE6E6-99B7-4780-9B5C-842C687C1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C8A78-68F2-4DF1-8A2F-CFFD7801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387C-6111-4316-AE2E-40ABF36A6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10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779BB-C4C9-4AFE-AEE0-6AFBC2E29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71C32-F873-48E1-B1C1-98A4C0F40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C01F1-A5FE-435C-9F21-EF6BD3A2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153E-8DEB-4195-9490-56F9BE634D67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E0137-444C-424D-A34D-8A678DC19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06652-7299-448A-A093-23FCC406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387C-6111-4316-AE2E-40ABF36A6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51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95776-3FDB-4927-8A1E-558FE3570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CB36A-5E4D-495D-A392-6C576DED5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4938D-76DE-45C5-9CEA-BDA539192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FB20C-9D31-475D-86F1-24A968F4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153E-8DEB-4195-9490-56F9BE634D67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E8407-3422-496E-8FF7-507450BF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1A13F-9EF6-4265-BD69-7AB388AE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387C-6111-4316-AE2E-40ABF36A6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14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47E7-0A32-49CC-8FEC-581DC551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B77F2-A9E3-4444-BA54-85B61552C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785DF-C537-4BC2-ABAD-02E70C8F1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E1EFB2-DE06-4334-BB81-C50E3FD17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2449C-C207-4930-8F6D-32F724232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DE38FE-F012-4E4C-A2E6-D32AE325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153E-8DEB-4195-9490-56F9BE634D67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28B089-9158-483F-93A7-4CFFEBD7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AEA3E-F5D5-4DAF-8EE4-B5D70827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387C-6111-4316-AE2E-40ABF36A6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10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BB51-8826-4433-87FA-896CF86D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01B06-CED8-4BAE-92FB-90E6F592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153E-8DEB-4195-9490-56F9BE634D67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D2637-34B9-4343-82D8-9999B7A3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8B3B4-5ECF-4D8E-BC4C-B9AD06F8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387C-6111-4316-AE2E-40ABF36A6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91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0B4F8-A0F8-4536-8950-BB761924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153E-8DEB-4195-9490-56F9BE634D67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95350F-A722-4E2D-939B-5A13737F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FEBF2-FFBD-46AF-B8C0-42F3EADB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387C-6111-4316-AE2E-40ABF36A6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09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3A78-1709-40AF-80CB-AFBA4EFF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BADF9-077C-4B6F-99CB-FE982319A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A7FDB-EEA2-4DA6-AD7C-225570520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2EAE4-DEEE-4528-B618-BCD858250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153E-8DEB-4195-9490-56F9BE634D67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B30D1-BFC7-42DB-B0F1-3B082A56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95B66-020F-4540-9EF2-2D08C33A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387C-6111-4316-AE2E-40ABF36A6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47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99DFF-5262-4339-B771-AEA02662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192992-9876-42F3-9388-7A6A8DE8A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B1728-3E93-4DE7-9221-515DAA8F7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26086-01DE-4A31-A0FD-7761DF13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153E-8DEB-4195-9490-56F9BE634D67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CCF25-981E-4824-8151-2B32DF06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3F8AD-08D3-467E-B930-97FA44197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387C-6111-4316-AE2E-40ABF36A6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78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B3DA15-B25C-4C76-926A-86EF2EFD2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7194A-031B-4436-8D8D-B9A69E8C5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6B094-D264-4A35-85AE-4568655AE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4153E-8DEB-4195-9490-56F9BE634D67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1BDCD-88A8-4F1D-966F-F4EC5BCE2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75A6F-1922-4196-86C2-8CC9F410E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3387C-6111-4316-AE2E-40ABF36A6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83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FF79CA-CF78-4AF5-9D78-F06026CBE27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400" b="1" dirty="0"/>
              <a:t>Doctor Appointment System</a:t>
            </a:r>
          </a:p>
          <a:p>
            <a:pPr marL="0" indent="0">
              <a:buNone/>
            </a:pPr>
            <a:r>
              <a:rPr lang="en-IN" sz="1200" dirty="0"/>
              <a:t>Completed case study of Doctor Appointment with Java Spring boot, </a:t>
            </a:r>
            <a:r>
              <a:rPr lang="en-IN" sz="1200" dirty="0" err="1"/>
              <a:t>Jwt</a:t>
            </a:r>
            <a:r>
              <a:rPr lang="en-IN" sz="1200" dirty="0"/>
              <a:t> authentication, </a:t>
            </a:r>
            <a:r>
              <a:rPr lang="en-IN" sz="1200" dirty="0" err="1"/>
              <a:t>mongoDb</a:t>
            </a:r>
            <a:r>
              <a:rPr lang="en-IN" sz="1200" dirty="0"/>
              <a:t> database and unit testing using Junit and Mockito. Used Angular in creating the user interface.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AD630-EFD2-46F4-BE73-03DC1A98D01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IN" dirty="0"/>
              <a:t>Vinroy Miltan Dsouza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CB219-C853-492D-9A16-63BCB495CA7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IN" dirty="0"/>
              <a:t>Sr Analyst/Software Engineer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5A8845-743C-4A55-ABF3-E31DD3D043C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85536" y="1353450"/>
            <a:ext cx="2373312" cy="295449"/>
          </a:xfrm>
        </p:spPr>
        <p:txBody>
          <a:bodyPr/>
          <a:lstStyle/>
          <a:p>
            <a:r>
              <a:rPr lang="en-IN" dirty="0"/>
              <a:t>Mumbai</a:t>
            </a:r>
          </a:p>
        </p:txBody>
      </p:sp>
      <p:pic>
        <p:nvPicPr>
          <p:cNvPr id="12" name="Picture Placeholder 11" descr="A picture containing person, person, posing&#10;&#10;Description automatically generated">
            <a:extLst>
              <a:ext uri="{FF2B5EF4-FFF2-40B4-BE49-F238E27FC236}">
                <a16:creationId xmlns:a16="http://schemas.microsoft.com/office/drawing/2014/main" id="{0DCEBF59-406E-4D79-9CC8-4E971FC13DAA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6" b="11346"/>
          <a:stretch>
            <a:fillRect/>
          </a:stretch>
        </p:blipFill>
        <p:spPr>
          <a:xfrm>
            <a:off x="383259" y="287491"/>
            <a:ext cx="1752918" cy="1754353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05F5DD-9DDE-474F-86E1-111F85C9F6E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690158" y="1566496"/>
            <a:ext cx="2723062" cy="254481"/>
          </a:xfrm>
        </p:spPr>
        <p:txBody>
          <a:bodyPr/>
          <a:lstStyle/>
          <a:p>
            <a:r>
              <a:rPr lang="en-IN" dirty="0"/>
              <a:t>vinroy.miltan-dsouza@capgemini.com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8C1C38-E8AD-4A31-944C-3AA67CF2B3E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685536" y="1820957"/>
            <a:ext cx="2373312" cy="330250"/>
          </a:xfrm>
        </p:spPr>
        <p:txBody>
          <a:bodyPr/>
          <a:lstStyle/>
          <a:p>
            <a:r>
              <a:rPr lang="en-IN" dirty="0"/>
              <a:t>+91 7022086860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BCA3DBC-AFFC-497F-BF8C-1FF756AE2761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IN" sz="1200" dirty="0"/>
              <a:t>Proficient in creating microservices using Spring boot, Spring security, Eureka server.</a:t>
            </a:r>
          </a:p>
          <a:p>
            <a:r>
              <a:rPr lang="en-IN" sz="1200" dirty="0"/>
              <a:t>Proficient in creating Single Page Web Applications in Angular framework with Angular forms, angular routing.</a:t>
            </a:r>
          </a:p>
          <a:p>
            <a:r>
              <a:rPr lang="en-IN" sz="1200" dirty="0"/>
              <a:t>Proficient in unit testing using Junit and Mockito.</a:t>
            </a:r>
          </a:p>
          <a:p>
            <a:r>
              <a:rPr lang="en-IN" sz="1200" dirty="0"/>
              <a:t>Proficient in creating databases using MongoDB.</a:t>
            </a:r>
          </a:p>
          <a:p>
            <a:endParaRPr lang="en-IN" sz="1200" dirty="0"/>
          </a:p>
          <a:p>
            <a:endParaRPr lang="en-IN" sz="12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E0403C-A756-4D05-9290-F3E8AF0230C3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3685536" y="2041844"/>
            <a:ext cx="2373312" cy="330250"/>
          </a:xfrm>
        </p:spPr>
        <p:txBody>
          <a:bodyPr/>
          <a:lstStyle/>
          <a:p>
            <a:r>
              <a:rPr lang="en-IN" dirty="0"/>
              <a:t>A5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079038-D53A-4A85-9224-87FCD79B76FF}"/>
              </a:ext>
            </a:extLst>
          </p:cNvPr>
          <p:cNvSpPr txBox="1"/>
          <p:nvPr/>
        </p:nvSpPr>
        <p:spPr>
          <a:xfrm>
            <a:off x="416845" y="2688088"/>
            <a:ext cx="2814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Full Stack Developer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54D005-8F92-42EE-A575-8D76A89FE7AB}"/>
              </a:ext>
            </a:extLst>
          </p:cNvPr>
          <p:cNvSpPr txBox="1"/>
          <p:nvPr/>
        </p:nvSpPr>
        <p:spPr>
          <a:xfrm>
            <a:off x="9435430" y="597382"/>
            <a:ext cx="2522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Bachelor of Engineering</a:t>
            </a:r>
          </a:p>
          <a:p>
            <a:r>
              <a:rPr lang="en-IN" sz="1400" b="1" dirty="0"/>
              <a:t>Computer Science: 2018 - 2022</a:t>
            </a:r>
          </a:p>
        </p:txBody>
      </p:sp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E1392AE-B850-461E-9FFF-5FEE7A1B0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434659"/>
              </p:ext>
            </p:extLst>
          </p:nvPr>
        </p:nvGraphicFramePr>
        <p:xfrm>
          <a:off x="9222519" y="1535537"/>
          <a:ext cx="2948611" cy="410962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65016">
                  <a:extLst>
                    <a:ext uri="{9D8B030D-6E8A-4147-A177-3AD203B41FA5}">
                      <a16:colId xmlns:a16="http://schemas.microsoft.com/office/drawing/2014/main" val="3331298770"/>
                    </a:ext>
                  </a:extLst>
                </a:gridCol>
                <a:gridCol w="1883595">
                  <a:extLst>
                    <a:ext uri="{9D8B030D-6E8A-4147-A177-3AD203B41FA5}">
                      <a16:colId xmlns:a16="http://schemas.microsoft.com/office/drawing/2014/main" val="879084521"/>
                    </a:ext>
                  </a:extLst>
                </a:gridCol>
              </a:tblGrid>
              <a:tr h="444183">
                <a:tc>
                  <a:txBody>
                    <a:bodyPr/>
                    <a:lstStyle/>
                    <a:p>
                      <a:r>
                        <a:rPr kumimoji="0" lang="en-US" altLang="en-US" sz="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Java 8 /J2EE</a:t>
                      </a:r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Java Basics, OOPS, Generics, Collections, Arrays, Loops, Lambda Exp, Stream API</a:t>
                      </a:r>
                    </a:p>
                    <a:p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Junit, Mockito, Servlets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898659"/>
                  </a:ext>
                </a:extLst>
              </a:tr>
              <a:tr h="3257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Spring core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IOC &amp; Dependency Injection, </a:t>
                      </a:r>
                      <a:r>
                        <a:rPr kumimoji="0" lang="en-US" sz="800" u="none" strike="noStrike" kern="1200" cap="none" spc="0" normalizeH="0" baseline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Autowire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54581"/>
                  </a:ext>
                </a:extLst>
              </a:tr>
              <a:tr h="5626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Spring REST</a:t>
                      </a:r>
                    </a:p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REST controllers, Implementation of GET, POST, PUT &amp; DELETE,, Exception Handling, Testing Services, Controller &amp; Repository layer</a:t>
                      </a:r>
                      <a:endParaRPr lang="en-US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40877"/>
                  </a:ext>
                </a:extLst>
              </a:tr>
              <a:tr h="562631">
                <a:tc>
                  <a:txBody>
                    <a:bodyPr/>
                    <a:lstStyle/>
                    <a:p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Spring Boot Microservices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Spring Boot Starters, annotations,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33130"/>
                  </a:ext>
                </a:extLst>
              </a:tr>
              <a:tr h="444183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Spring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Eureka server and discovery client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295346"/>
                  </a:ext>
                </a:extLst>
              </a:tr>
              <a:tr h="444183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Angular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Components, Services, Modules, Routing, Forms &amp; Validation, Testing using Jasmine &amp; Karma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575213"/>
                  </a:ext>
                </a:extLst>
              </a:tr>
              <a:tr h="325734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680090"/>
                  </a:ext>
                </a:extLst>
              </a:tr>
              <a:tr h="444183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UI 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HTML 5 &amp; CSS 3,JavaScript, Angular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2774"/>
                  </a:ext>
                </a:extLst>
              </a:tr>
              <a:tr h="260251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Git, Postman, Maven, 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317192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C634625F-9AF3-4EBB-A134-B660CCF7E733}"/>
              </a:ext>
            </a:extLst>
          </p:cNvPr>
          <p:cNvSpPr/>
          <p:nvPr/>
        </p:nvSpPr>
        <p:spPr>
          <a:xfrm>
            <a:off x="9243389" y="1280458"/>
            <a:ext cx="5677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000" b="1" i="0" u="none" strike="noStrike" kern="1200" cap="none" spc="0" normalizeH="0" baseline="0" noProof="0" dirty="0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Skills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030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230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Miltan Dsouza, Vinroy</dc:creator>
  <cp:lastModifiedBy>Miltan Dsouza, Vinroy</cp:lastModifiedBy>
  <cp:revision>1</cp:revision>
  <dcterms:created xsi:type="dcterms:W3CDTF">2022-11-08T05:04:57Z</dcterms:created>
  <dcterms:modified xsi:type="dcterms:W3CDTF">2022-11-08T14:11:21Z</dcterms:modified>
</cp:coreProperties>
</file>