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88" d="100"/>
          <a:sy n="88" d="100"/>
        </p:scale>
        <p:origin x="246"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8" name=""/>
        <p:cNvGrpSpPr/>
        <p:nvPr/>
      </p:nvGrpSpPr>
      <p:grpSpPr>
        <a:xfrm>
          <a:off x="0" y="0"/>
          <a:ext cx="0" cy="0"/>
          <a:chOff x="0" y="0"/>
          <a:chExt cx="0" cy="0"/>
        </a:xfrm>
      </p:grpSpPr>
      <p:sp>
        <p:nvSpPr>
          <p:cNvPr id="104872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2" name=""/>
        <p:cNvGrpSpPr/>
        <p:nvPr/>
      </p:nvGrpSpPr>
      <p:grpSpPr>
        <a:xfrm>
          <a:off x="0" y="0"/>
          <a:ext cx="0" cy="0"/>
          <a:chOff x="0" y="0"/>
          <a:chExt cx="0" cy="0"/>
        </a:xfrm>
      </p:grpSpPr>
      <p:pic>
        <p:nvPicPr>
          <p:cNvPr id="2097153"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584"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585"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6"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7"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88"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dirty="0" lang="en-US"/>
          </a:p>
        </p:txBody>
      </p:sp>
      <p:sp>
        <p:nvSpPr>
          <p:cNvPr id="1048589"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90"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B61BEF0D-F0BB-DE4B-95CE-6DB70DBA9567}" type="datetimeFigureOut">
              <a:rPr lang="en-US" smtClean="0"/>
              <a:t>8/30/2024</a:t>
            </a:fld>
            <a:endParaRPr dirty="0" lang="en-US"/>
          </a:p>
        </p:txBody>
      </p:sp>
      <p:sp>
        <p:nvSpPr>
          <p:cNvPr id="1048591" name="Footer Placeholder 4"/>
          <p:cNvSpPr>
            <a:spLocks noGrp="1"/>
          </p:cNvSpPr>
          <p:nvPr>
            <p:ph type="ftr" sz="quarter" idx="11"/>
          </p:nvPr>
        </p:nvSpPr>
        <p:spPr>
          <a:xfrm rot="21420000">
            <a:off x="-9144" y="4882896"/>
            <a:ext cx="4050792" cy="1197864"/>
          </a:xfrm>
        </p:spPr>
        <p:txBody>
          <a:bodyPr anchor="ctr" bIns="45720" lIns="91440" rIns="91440" rtlCol="0" tIns="45720" vert="horz"/>
          <a:lstStyle>
            <a:lvl1pPr algn="r">
              <a:defRPr dirty="0" sz="5400" lang="en-US"/>
            </a:lvl1pPr>
          </a:lstStyle>
          <a:p>
            <a:endParaRPr dirty="0" lang="en-US"/>
          </a:p>
        </p:txBody>
      </p:sp>
      <p:sp>
        <p:nvSpPr>
          <p:cNvPr id="1048592"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t>‹#›</a:t>
            </a:fld>
            <a:endParaRPr dirty="0" lang="en-US"/>
          </a:p>
        </p:txBody>
      </p:sp>
      <p:sp>
        <p:nvSpPr>
          <p:cNvPr id="1048593"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2" name=""/>
        <p:cNvGrpSpPr/>
        <p:nvPr/>
      </p:nvGrpSpPr>
      <p:grpSpPr>
        <a:xfrm>
          <a:off x="0" y="0"/>
          <a:ext cx="0" cy="0"/>
          <a:chOff x="0" y="0"/>
          <a:chExt cx="0" cy="0"/>
        </a:xfrm>
      </p:grpSpPr>
      <p:sp>
        <p:nvSpPr>
          <p:cNvPr id="1048695"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dirty="0" lang="en-US"/>
          </a:p>
        </p:txBody>
      </p:sp>
      <p:sp>
        <p:nvSpPr>
          <p:cNvPr id="1048696"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97"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8"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99" name="Footer Placeholder 5"/>
          <p:cNvSpPr>
            <a:spLocks noGrp="1"/>
          </p:cNvSpPr>
          <p:nvPr>
            <p:ph type="ftr" sz="quarter" idx="11"/>
          </p:nvPr>
        </p:nvSpPr>
        <p:spPr/>
        <p:txBody>
          <a:bodyPr/>
          <a:p>
            <a:endParaRPr dirty="0" lang="en-US"/>
          </a:p>
        </p:txBody>
      </p:sp>
      <p:sp>
        <p:nvSpPr>
          <p:cNvPr id="1048700"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sp>
        <p:nvSpPr>
          <p:cNvPr id="1048637"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dirty="0" lang="en-US"/>
          </a:p>
        </p:txBody>
      </p:sp>
      <p:sp>
        <p:nvSpPr>
          <p:cNvPr id="1048638"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9"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40" name="Footer Placeholder 5"/>
          <p:cNvSpPr>
            <a:spLocks noGrp="1"/>
          </p:cNvSpPr>
          <p:nvPr>
            <p:ph type="ftr" sz="quarter" idx="11"/>
          </p:nvPr>
        </p:nvSpPr>
        <p:spPr/>
        <p:txBody>
          <a:bodyPr/>
          <a:p>
            <a:endParaRPr dirty="0" lang="en-US"/>
          </a:p>
        </p:txBody>
      </p:sp>
      <p:sp>
        <p:nvSpPr>
          <p:cNvPr id="1048641"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0" name=""/>
        <p:cNvGrpSpPr/>
        <p:nvPr/>
      </p:nvGrpSpPr>
      <p:grpSpPr>
        <a:xfrm>
          <a:off x="0" y="0"/>
          <a:ext cx="0" cy="0"/>
          <a:chOff x="0" y="0"/>
          <a:chExt cx="0" cy="0"/>
        </a:xfrm>
      </p:grpSpPr>
      <p:sp>
        <p:nvSpPr>
          <p:cNvPr id="104868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dirty="0" lang="en-US"/>
          </a:p>
        </p:txBody>
      </p:sp>
      <p:sp>
        <p:nvSpPr>
          <p:cNvPr id="1048683"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4"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5"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D57F1E4F-1CFF-5643-939E-217C01CDF565}" type="slidenum">
              <a:rPr lang="en-US" smtClean="0"/>
              <a:t>‹#›</a:t>
            </a:fld>
            <a:endParaRPr dirty="0" lang="en-US"/>
          </a:p>
        </p:txBody>
      </p:sp>
      <p:sp>
        <p:nvSpPr>
          <p:cNvPr id="1048688"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89"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sp>
        <p:nvSpPr>
          <p:cNvPr id="104863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dirty="0" lang="en-US"/>
          </a:p>
        </p:txBody>
      </p:sp>
      <p:sp>
        <p:nvSpPr>
          <p:cNvPr id="1048633"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4"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35" name="Footer Placeholder 5"/>
          <p:cNvSpPr>
            <a:spLocks noGrp="1"/>
          </p:cNvSpPr>
          <p:nvPr>
            <p:ph type="ftr" sz="quarter" idx="11"/>
          </p:nvPr>
        </p:nvSpPr>
        <p:spPr/>
        <p:txBody>
          <a:bodyPr/>
          <a:p>
            <a:endParaRPr dirty="0" lang="en-US"/>
          </a:p>
        </p:txBody>
      </p:sp>
      <p:sp>
        <p:nvSpPr>
          <p:cNvPr id="1048636"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4" name=""/>
        <p:cNvGrpSpPr/>
        <p:nvPr/>
      </p:nvGrpSpPr>
      <p:grpSpPr>
        <a:xfrm>
          <a:off x="0" y="0"/>
          <a:ext cx="0" cy="0"/>
          <a:chOff x="0" y="0"/>
          <a:chExt cx="0" cy="0"/>
        </a:xfrm>
      </p:grpSpPr>
      <p:sp>
        <p:nvSpPr>
          <p:cNvPr id="1048707" name="Title 1"/>
          <p:cNvSpPr>
            <a:spLocks noGrp="1"/>
          </p:cNvSpPr>
          <p:nvPr>
            <p:ph type="title"/>
          </p:nvPr>
        </p:nvSpPr>
        <p:spPr>
          <a:xfrm>
            <a:off x="685802" y="685800"/>
            <a:ext cx="10394706" cy="1151965"/>
          </a:xfrm>
        </p:spPr>
        <p:txBody>
          <a:bodyPr/>
          <a:lstStyle>
            <a:lvl1pPr algn="ctr"/>
          </a:lstStyle>
          <a:p>
            <a:r>
              <a:rPr lang="en-US"/>
              <a:t>Click to edit Master title style</a:t>
            </a:r>
            <a:endParaRPr dirty="0" lang="en-US"/>
          </a:p>
        </p:txBody>
      </p:sp>
      <p:sp>
        <p:nvSpPr>
          <p:cNvPr id="1048708"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9"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0"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1"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2"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3"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4" name="Date Placeholder 2"/>
          <p:cNvSpPr>
            <a:spLocks noGrp="1"/>
          </p:cNvSpPr>
          <p:nvPr>
            <p:ph type="dt" sz="half" idx="10"/>
          </p:nvPr>
        </p:nvSpPr>
        <p:spPr/>
        <p:txBody>
          <a:bodyPr/>
          <a:p>
            <a:fld id="{B61BEF0D-F0BB-DE4B-95CE-6DB70DBA9567}" type="datetimeFigureOut">
              <a:rPr lang="en-US" smtClean="0"/>
              <a:t>8/30/2024</a:t>
            </a:fld>
            <a:endParaRPr dirty="0" lang="en-US"/>
          </a:p>
        </p:txBody>
      </p:sp>
      <p:sp>
        <p:nvSpPr>
          <p:cNvPr id="1048715" name="Footer Placeholder 3"/>
          <p:cNvSpPr>
            <a:spLocks noGrp="1"/>
          </p:cNvSpPr>
          <p:nvPr>
            <p:ph type="ftr" sz="quarter" idx="11"/>
          </p:nvPr>
        </p:nvSpPr>
        <p:spPr/>
        <p:txBody>
          <a:bodyPr/>
          <a:p>
            <a:endParaRPr dirty="0" lang="en-US"/>
          </a:p>
        </p:txBody>
      </p:sp>
      <p:sp>
        <p:nvSpPr>
          <p:cNvPr id="1048716"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5" name=""/>
        <p:cNvGrpSpPr/>
        <p:nvPr/>
      </p:nvGrpSpPr>
      <p:grpSpPr>
        <a:xfrm>
          <a:off x="0" y="0"/>
          <a:ext cx="0" cy="0"/>
          <a:chOff x="0" y="0"/>
          <a:chExt cx="0" cy="0"/>
        </a:xfrm>
      </p:grpSpPr>
      <p:sp>
        <p:nvSpPr>
          <p:cNvPr id="1048648" name="Title 1"/>
          <p:cNvSpPr>
            <a:spLocks noGrp="1"/>
          </p:cNvSpPr>
          <p:nvPr>
            <p:ph type="title"/>
          </p:nvPr>
        </p:nvSpPr>
        <p:spPr>
          <a:xfrm>
            <a:off x="685801" y="685800"/>
            <a:ext cx="10396882" cy="1151965"/>
          </a:xfrm>
        </p:spPr>
        <p:txBody>
          <a:bodyPr/>
          <a:lstStyle>
            <a:lvl1pPr algn="ctr"/>
          </a:lstStyle>
          <a:p>
            <a:r>
              <a:rPr lang="en-US"/>
              <a:t>Click to edit Master title style</a:t>
            </a:r>
            <a:endParaRPr dirty="0" lang="en-US"/>
          </a:p>
        </p:txBody>
      </p:sp>
      <p:sp>
        <p:nvSpPr>
          <p:cNvPr id="1048649"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0"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1"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3"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4"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5"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7"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8" name="Date Placeholder 2"/>
          <p:cNvSpPr>
            <a:spLocks noGrp="1"/>
          </p:cNvSpPr>
          <p:nvPr>
            <p:ph type="dt" sz="half" idx="10"/>
          </p:nvPr>
        </p:nvSpPr>
        <p:spPr/>
        <p:txBody>
          <a:bodyPr/>
          <a:p>
            <a:fld id="{B61BEF0D-F0BB-DE4B-95CE-6DB70DBA9567}" type="datetimeFigureOut">
              <a:rPr lang="en-US" smtClean="0"/>
              <a:t>8/30/2024</a:t>
            </a:fld>
            <a:endParaRPr dirty="0" lang="en-US"/>
          </a:p>
        </p:txBody>
      </p:sp>
      <p:sp>
        <p:nvSpPr>
          <p:cNvPr id="1048659" name="Footer Placeholder 3"/>
          <p:cNvSpPr>
            <a:spLocks noGrp="1"/>
          </p:cNvSpPr>
          <p:nvPr>
            <p:ph type="ftr" sz="quarter" idx="11"/>
          </p:nvPr>
        </p:nvSpPr>
        <p:spPr/>
        <p:txBody>
          <a:bodyPr/>
          <a:p>
            <a:endParaRPr dirty="0" lang="en-US"/>
          </a:p>
        </p:txBody>
      </p:sp>
      <p:sp>
        <p:nvSpPr>
          <p:cNvPr id="1048660"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6" name=""/>
        <p:cNvGrpSpPr/>
        <p:nvPr/>
      </p:nvGrpSpPr>
      <p:grpSpPr>
        <a:xfrm>
          <a:off x="0" y="0"/>
          <a:ext cx="0" cy="0"/>
          <a:chOff x="0" y="0"/>
          <a:chExt cx="0" cy="0"/>
        </a:xfrm>
      </p:grpSpPr>
      <p:sp>
        <p:nvSpPr>
          <p:cNvPr id="1048723" name="Title 1"/>
          <p:cNvSpPr>
            <a:spLocks noGrp="1"/>
          </p:cNvSpPr>
          <p:nvPr>
            <p:ph type="title"/>
          </p:nvPr>
        </p:nvSpPr>
        <p:spPr/>
        <p:txBody>
          <a:bodyPr/>
          <a:lstStyle>
            <a:lvl1pPr algn="r"/>
          </a:lstStyle>
          <a:p>
            <a:r>
              <a:rPr lang="en-US"/>
              <a:t>Click to edit Master title style</a:t>
            </a:r>
            <a:endParaRPr dirty="0" lang="en-US"/>
          </a:p>
        </p:txBody>
      </p:sp>
      <p:sp>
        <p:nvSpPr>
          <p:cNvPr id="1048724" name="Vertical Text Placeholder 2"/>
          <p:cNvSpPr>
            <a:spLocks noGrp="1"/>
          </p:cNvSpPr>
          <p:nvPr>
            <p:ph type="body" orient="vert" sz="quarter" idx="13"/>
          </p:nvPr>
        </p:nvSpPr>
        <p:spPr>
          <a:xfrm>
            <a:off x="685800" y="2063396"/>
            <a:ext cx="10394707" cy="331119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5"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726" name="Footer Placeholder 4"/>
          <p:cNvSpPr>
            <a:spLocks noGrp="1"/>
          </p:cNvSpPr>
          <p:nvPr>
            <p:ph type="ftr" sz="quarter" idx="11"/>
          </p:nvPr>
        </p:nvSpPr>
        <p:spPr/>
        <p:txBody>
          <a:bodyPr/>
          <a:p>
            <a:endParaRPr dirty="0" lang="en-US"/>
          </a:p>
        </p:txBody>
      </p:sp>
      <p:sp>
        <p:nvSpPr>
          <p:cNvPr id="104872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677" name="Vertical Title 1"/>
          <p:cNvSpPr>
            <a:spLocks noGrp="1"/>
          </p:cNvSpPr>
          <p:nvPr>
            <p:ph type="title" orient="vert"/>
          </p:nvPr>
        </p:nvSpPr>
        <p:spPr>
          <a:xfrm>
            <a:off x="8815862" y="685800"/>
            <a:ext cx="2264646" cy="4688785"/>
          </a:xfrm>
        </p:spPr>
        <p:txBody>
          <a:bodyPr vert="eaVert"/>
          <a:lstStyle>
            <a:lvl1pPr algn="l"/>
          </a:lstStyle>
          <a:p>
            <a:r>
              <a:rPr lang="en-US"/>
              <a:t>Click to edit Master title style</a:t>
            </a:r>
            <a:endParaRPr dirty="0" lang="en-US"/>
          </a:p>
        </p:txBody>
      </p:sp>
      <p:sp>
        <p:nvSpPr>
          <p:cNvPr id="1048678" name="Vertical Text Placeholder 2"/>
          <p:cNvSpPr>
            <a:spLocks noGrp="1"/>
          </p:cNvSpPr>
          <p:nvPr>
            <p:ph type="body" orient="vert" sz="quarter" idx="13"/>
          </p:nvPr>
        </p:nvSpPr>
        <p:spPr>
          <a:xfrm>
            <a:off x="685800" y="685800"/>
            <a:ext cx="7904431" cy="4688785"/>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37" name=""/>
        <p:cNvGrpSpPr/>
        <p:nvPr/>
      </p:nvGrpSpPr>
      <p:grpSpPr>
        <a:xfrm>
          <a:off x="0" y="0"/>
          <a:ext cx="0" cy="0"/>
          <a:chOff x="0" y="0"/>
          <a:chExt cx="0" cy="0"/>
        </a:xfrm>
      </p:grpSpPr>
      <p:sp>
        <p:nvSpPr>
          <p:cNvPr id="1048596"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9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8"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39" name=""/>
        <p:cNvGrpSpPr/>
        <p:nvPr/>
      </p:nvGrpSpPr>
      <p:grpSpPr>
        <a:xfrm>
          <a:off x="0" y="0"/>
          <a:ext cx="0" cy="0"/>
          <a:chOff x="0" y="0"/>
          <a:chExt cx="0" cy="0"/>
        </a:xfrm>
      </p:grpSpPr>
      <p:sp>
        <p:nvSpPr>
          <p:cNvPr id="1048602" name="Title 1"/>
          <p:cNvSpPr>
            <a:spLocks noGrp="1"/>
          </p:cNvSpPr>
          <p:nvPr>
            <p:ph type="title"/>
          </p:nvPr>
        </p:nvSpPr>
        <p:spPr>
          <a:xfrm>
            <a:off x="810000" y="447188"/>
            <a:ext cx="10571998" cy="970450"/>
          </a:xfrm>
        </p:spPr>
        <p:txBody>
          <a:bodyPr/>
          <a:p>
            <a:r>
              <a:rPr lang="en-US"/>
              <a:t>Click to edit Master title style</a:t>
            </a:r>
            <a:endParaRPr dirty="0" lang="en-US"/>
          </a:p>
        </p:txBody>
      </p:sp>
      <p:sp>
        <p:nvSpPr>
          <p:cNvPr id="1048603" name="Content Placeholder 2"/>
          <p:cNvSpPr>
            <a:spLocks noGrp="1"/>
          </p:cNvSpPr>
          <p:nvPr>
            <p:ph idx="1"/>
          </p:nvPr>
        </p:nvSpPr>
        <p:spPr>
          <a:xfrm>
            <a:off x="818712" y="2222287"/>
            <a:ext cx="10554574" cy="363651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05" name="Footer Placeholder 4"/>
          <p:cNvSpPr>
            <a:spLocks noGrp="1"/>
          </p:cNvSpPr>
          <p:nvPr>
            <p:ph type="ftr" sz="quarter" idx="11"/>
          </p:nvPr>
        </p:nvSpPr>
        <p:spPr/>
        <p:txBody>
          <a:bodyPr/>
          <a:p>
            <a:endParaRPr dirty="0" lang="en-US"/>
          </a:p>
        </p:txBody>
      </p:sp>
      <p:sp>
        <p:nvSpPr>
          <p:cNvPr id="104860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1" name=""/>
        <p:cNvGrpSpPr/>
        <p:nvPr/>
      </p:nvGrpSpPr>
      <p:grpSpPr>
        <a:xfrm>
          <a:off x="0" y="0"/>
          <a:ext cx="0" cy="0"/>
          <a:chOff x="0" y="0"/>
          <a:chExt cx="0" cy="0"/>
        </a:xfrm>
      </p:grpSpPr>
      <p:sp>
        <p:nvSpPr>
          <p:cNvPr id="1048690" name="Title 1"/>
          <p:cNvSpPr>
            <a:spLocks noGrp="1"/>
          </p:cNvSpPr>
          <p:nvPr>
            <p:ph type="title"/>
          </p:nvPr>
        </p:nvSpPr>
        <p:spPr/>
        <p:txBody>
          <a:bodyPr/>
          <a:p>
            <a:r>
              <a:rPr lang="en-US"/>
              <a:t>Click to edit Master title style</a:t>
            </a:r>
            <a:endParaRPr dirty="0" lang="en-US"/>
          </a:p>
        </p:txBody>
      </p:sp>
      <p:sp>
        <p:nvSpPr>
          <p:cNvPr id="1048691" name="Content Placeholder 2"/>
          <p:cNvSpPr>
            <a:spLocks noGrp="1"/>
          </p:cNvSpPr>
          <p:nvPr>
            <p:ph sz="quarter" idx="13"/>
          </p:nvPr>
        </p:nvSpPr>
        <p:spPr>
          <a:xfrm>
            <a:off x="685800" y="2063396"/>
            <a:ext cx="10394707" cy="331118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 name=""/>
        <p:cNvGrpSpPr/>
        <p:nvPr/>
      </p:nvGrpSpPr>
      <p:grpSpPr>
        <a:xfrm>
          <a:off x="0" y="0"/>
          <a:ext cx="0" cy="0"/>
          <a:chOff x="0" y="0"/>
          <a:chExt cx="0" cy="0"/>
        </a:xfrm>
      </p:grpSpPr>
      <p:sp>
        <p:nvSpPr>
          <p:cNvPr id="1048661"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dirty="0" lang="en-US"/>
          </a:p>
        </p:txBody>
      </p:sp>
      <p:sp>
        <p:nvSpPr>
          <p:cNvPr id="1048662"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63"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701" name="Title 1"/>
          <p:cNvSpPr>
            <a:spLocks noGrp="1"/>
          </p:cNvSpPr>
          <p:nvPr>
            <p:ph type="title"/>
          </p:nvPr>
        </p:nvSpPr>
        <p:spPr>
          <a:xfrm>
            <a:off x="685801" y="685800"/>
            <a:ext cx="10396882" cy="1158140"/>
          </a:xfrm>
        </p:spPr>
        <p:txBody>
          <a:bodyPr/>
          <a:p>
            <a:r>
              <a:rPr lang="en-US"/>
              <a:t>Click to edit Master title style</a:t>
            </a:r>
            <a:endParaRPr dirty="0" lang="en-US"/>
          </a:p>
        </p:txBody>
      </p:sp>
      <p:sp>
        <p:nvSpPr>
          <p:cNvPr id="1048702" name="Content Placeholder 2"/>
          <p:cNvSpPr>
            <a:spLocks noGrp="1"/>
          </p:cNvSpPr>
          <p:nvPr>
            <p:ph sz="quarter" idx="13"/>
          </p:nvPr>
        </p:nvSpPr>
        <p:spPr>
          <a:xfrm>
            <a:off x="685800" y="2063396"/>
            <a:ext cx="5088714"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Content Placeholder 3"/>
          <p:cNvSpPr>
            <a:spLocks noGrp="1"/>
          </p:cNvSpPr>
          <p:nvPr>
            <p:ph sz="quarter" idx="14"/>
          </p:nvPr>
        </p:nvSpPr>
        <p:spPr>
          <a:xfrm>
            <a:off x="5993971" y="2063396"/>
            <a:ext cx="5086538"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705" name="Footer Placeholder 5"/>
          <p:cNvSpPr>
            <a:spLocks noGrp="1"/>
          </p:cNvSpPr>
          <p:nvPr>
            <p:ph type="ftr" sz="quarter" idx="11"/>
          </p:nvPr>
        </p:nvSpPr>
        <p:spPr/>
        <p:txBody>
          <a:bodyPr/>
          <a:p>
            <a:endParaRPr dirty="0" lang="en-US"/>
          </a:p>
        </p:txBody>
      </p:sp>
      <p:sp>
        <p:nvSpPr>
          <p:cNvPr id="1048706"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666" name="Title 1"/>
          <p:cNvSpPr>
            <a:spLocks noGrp="1"/>
          </p:cNvSpPr>
          <p:nvPr>
            <p:ph type="title"/>
          </p:nvPr>
        </p:nvSpPr>
        <p:spPr>
          <a:xfrm>
            <a:off x="685801" y="685800"/>
            <a:ext cx="10394707" cy="1158140"/>
          </a:xfrm>
        </p:spPr>
        <p:txBody>
          <a:bodyPr/>
          <a:p>
            <a:r>
              <a:rPr lang="en-US"/>
              <a:t>Click to edit Master title style</a:t>
            </a:r>
            <a:endParaRPr dirty="0" lang="en-US"/>
          </a:p>
        </p:txBody>
      </p:sp>
      <p:sp>
        <p:nvSpPr>
          <p:cNvPr id="1048667"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3"/>
          <p:cNvSpPr>
            <a:spLocks noGrp="1"/>
          </p:cNvSpPr>
          <p:nvPr>
            <p:ph sz="quarter" idx="13"/>
          </p:nvPr>
        </p:nvSpPr>
        <p:spPr>
          <a:xfrm>
            <a:off x="685802" y="2861733"/>
            <a:ext cx="5088712"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5"/>
          <p:cNvSpPr>
            <a:spLocks noGrp="1"/>
          </p:cNvSpPr>
          <p:nvPr>
            <p:ph sz="quarter" idx="14"/>
          </p:nvPr>
        </p:nvSpPr>
        <p:spPr>
          <a:xfrm>
            <a:off x="5993969" y="2861733"/>
            <a:ext cx="5088713"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B61BEF0D-F0BB-DE4B-95CE-6DB70DBA9567}" type="datetimeFigureOut">
              <a:rPr lang="en-US" smtClean="0"/>
              <a:t>8/30/2024</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27" name="Title 1"/>
          <p:cNvSpPr>
            <a:spLocks noGrp="1"/>
          </p:cNvSpPr>
          <p:nvPr>
            <p:ph type="title"/>
          </p:nvPr>
        </p:nvSpPr>
        <p:spPr/>
        <p:txBody>
          <a:bodyPr/>
          <a:p>
            <a:r>
              <a:rPr lang="en-US"/>
              <a:t>Click to edit Master title style</a:t>
            </a:r>
            <a:endParaRPr dirty="0" lang="en-US"/>
          </a:p>
        </p:txBody>
      </p:sp>
      <p:sp>
        <p:nvSpPr>
          <p:cNvPr id="1048628" name="Date Placeholder 2"/>
          <p:cNvSpPr>
            <a:spLocks noGrp="1"/>
          </p:cNvSpPr>
          <p:nvPr>
            <p:ph type="dt" sz="half" idx="10"/>
          </p:nvPr>
        </p:nvSpPr>
        <p:spPr/>
        <p:txBody>
          <a:bodyPr/>
          <a:p>
            <a:fld id="{B61BEF0D-F0BB-DE4B-95CE-6DB70DBA9567}" type="datetimeFigureOut">
              <a:rPr lang="en-US" smtClean="0"/>
              <a:t>8/30/2024</a:t>
            </a:fld>
            <a:endParaRPr dirty="0" lang="en-US"/>
          </a:p>
        </p:txBody>
      </p:sp>
      <p:sp>
        <p:nvSpPr>
          <p:cNvPr id="1048629" name="Footer Placeholder 3"/>
          <p:cNvSpPr>
            <a:spLocks noGrp="1"/>
          </p:cNvSpPr>
          <p:nvPr>
            <p:ph type="ftr" sz="quarter" idx="11"/>
          </p:nvPr>
        </p:nvSpPr>
        <p:spPr/>
        <p:txBody>
          <a:bodyPr/>
          <a:p>
            <a:endParaRPr dirty="0" lang="en-US"/>
          </a:p>
        </p:txBody>
      </p:sp>
      <p:sp>
        <p:nvSpPr>
          <p:cNvPr id="1048630"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sp>
        <p:nvSpPr>
          <p:cNvPr id="1048674"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75" name="Footer Placeholder 2"/>
          <p:cNvSpPr>
            <a:spLocks noGrp="1"/>
          </p:cNvSpPr>
          <p:nvPr>
            <p:ph type="ftr" sz="quarter" idx="11"/>
          </p:nvPr>
        </p:nvSpPr>
        <p:spPr/>
        <p:txBody>
          <a:bodyPr/>
          <a:p>
            <a:endParaRPr dirty="0" lang="en-US"/>
          </a:p>
        </p:txBody>
      </p:sp>
      <p:sp>
        <p:nvSpPr>
          <p:cNvPr id="1048676"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717"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dirty="0" lang="en-US"/>
          </a:p>
        </p:txBody>
      </p:sp>
      <p:sp>
        <p:nvSpPr>
          <p:cNvPr id="1048718" name="Content Placeholder 2"/>
          <p:cNvSpPr>
            <a:spLocks noGrp="1"/>
          </p:cNvSpPr>
          <p:nvPr>
            <p:ph sz="quarter" idx="13"/>
          </p:nvPr>
        </p:nvSpPr>
        <p:spPr>
          <a:xfrm>
            <a:off x="5046132" y="685800"/>
            <a:ext cx="6034375" cy="46887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9"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0"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721" name="Footer Placeholder 5"/>
          <p:cNvSpPr>
            <a:spLocks noGrp="1"/>
          </p:cNvSpPr>
          <p:nvPr>
            <p:ph type="ftr" sz="quarter" idx="11"/>
          </p:nvPr>
        </p:nvSpPr>
        <p:spPr/>
        <p:txBody>
          <a:bodyPr/>
          <a:p>
            <a:endParaRPr dirty="0" lang="en-US"/>
          </a:p>
        </p:txBody>
      </p:sp>
      <p:sp>
        <p:nvSpPr>
          <p:cNvPr id="104872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4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dirty="0" lang="en-US"/>
          </a:p>
        </p:txBody>
      </p:sp>
      <p:sp>
        <p:nvSpPr>
          <p:cNvPr id="1048643"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44"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5"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46" name="Footer Placeholder 5"/>
          <p:cNvSpPr>
            <a:spLocks noGrp="1"/>
          </p:cNvSpPr>
          <p:nvPr>
            <p:ph type="ftr" sz="quarter" idx="11"/>
          </p:nvPr>
        </p:nvSpPr>
        <p:spPr/>
        <p:txBody>
          <a:bodyPr/>
          <a:p>
            <a:endParaRPr dirty="0" lang="en-US"/>
          </a:p>
        </p:txBody>
      </p:sp>
      <p:sp>
        <p:nvSpPr>
          <p:cNvPr id="1048647"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1.jpe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20"/>
          <a:stretch>
            <a:fillRect/>
          </a:stretch>
        </p:blipFill>
        <p:spPr>
          <a:xfrm>
            <a:off x="0" y="0"/>
            <a:ext cx="12192000" cy="6858000"/>
          </a:xfrm>
          <a:prstGeom prst="rect"/>
        </p:spPr>
      </p:pic>
      <p:grpSp>
        <p:nvGrpSpPr>
          <p:cNvPr id="12"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75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40000"/>
                    <a:lumOff val="60000"/>
                  </a:schemeClr>
                </a:solidFill>
              </a:defRPr>
            </a:lvl1pPr>
          </a:lstStyle>
          <a:p>
            <a:fld id="{B61BEF0D-F0BB-DE4B-95CE-6DB70DBA9567}" type="datetimeFigureOut">
              <a:rPr lang="en-US" smtClean="0"/>
              <a:t>8/30/2024</a:t>
            </a:fld>
            <a:endParaRPr dirty="0" lang="en-US"/>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40000"/>
                    <a:lumOff val="60000"/>
                  </a:schemeClr>
                </a:solidFill>
              </a:defRPr>
            </a:lvl1pPr>
          </a:lstStyle>
          <a:p>
            <a:endParaRPr dirty="0" lang="en-US"/>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40000"/>
                    <a:lumOff val="60000"/>
                  </a:schemeClr>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Title 1"/>
          <p:cNvSpPr>
            <a:spLocks noGrp="1"/>
          </p:cNvSpPr>
          <p:nvPr>
            <p:ph type="ctrTitle"/>
          </p:nvPr>
        </p:nvSpPr>
        <p:spPr>
          <a:xfrm>
            <a:off x="1349751" y="1307635"/>
            <a:ext cx="7766936" cy="1024466"/>
          </a:xfrm>
        </p:spPr>
        <p:txBody>
          <a:bodyPr>
            <a:normAutofit fontScale="90000"/>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595"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altLang="en-GB" dirty="0" lang="en-US">
                <a:solidFill>
                  <a:schemeClr val="tx1"/>
                </a:solidFill>
                <a:latin typeface="Times New Roman" panose="02020603050405020304" pitchFamily="18" charset="0"/>
                <a:cs typeface="Times New Roman" panose="02020603050405020304" pitchFamily="18" charset="0"/>
              </a:rPr>
              <a:t>V</a:t>
            </a:r>
            <a:r>
              <a:rPr altLang="en-GB" dirty="0" lang="en-US">
                <a:solidFill>
                  <a:schemeClr val="tx1"/>
                </a:solidFill>
                <a:latin typeface="Times New Roman" panose="02020603050405020304" pitchFamily="18" charset="0"/>
                <a:cs typeface="Times New Roman" panose="02020603050405020304" pitchFamily="18" charset="0"/>
              </a:rPr>
              <a:t>I</a:t>
            </a:r>
            <a:r>
              <a:rPr altLang="en-GB" dirty="0" lang="en-US">
                <a:solidFill>
                  <a:schemeClr val="tx1"/>
                </a:solidFill>
                <a:latin typeface="Times New Roman" panose="02020603050405020304" pitchFamily="18" charset="0"/>
                <a:cs typeface="Times New Roman" panose="02020603050405020304" pitchFamily="18" charset="0"/>
              </a:rPr>
              <a:t>N</a:t>
            </a:r>
            <a:r>
              <a:rPr altLang="en-GB" dirty="0" lang="en-US">
                <a:solidFill>
                  <a:schemeClr val="tx1"/>
                </a:solidFill>
                <a:latin typeface="Times New Roman" panose="02020603050405020304" pitchFamily="18" charset="0"/>
                <a:cs typeface="Times New Roman" panose="02020603050405020304" pitchFamily="18" charset="0"/>
              </a:rPr>
              <a:t>C</a:t>
            </a:r>
            <a:r>
              <a:rPr altLang="en-GB" dirty="0" lang="en-US">
                <a:solidFill>
                  <a:schemeClr val="tx1"/>
                </a:solidFill>
                <a:latin typeface="Times New Roman" panose="02020603050405020304" pitchFamily="18" charset="0"/>
                <a:cs typeface="Times New Roman" panose="02020603050405020304" pitchFamily="18" charset="0"/>
              </a:rPr>
              <a:t>E</a:t>
            </a:r>
            <a:r>
              <a:rPr altLang="en-GB" dirty="0" lang="en-US">
                <a:solidFill>
                  <a:schemeClr val="tx1"/>
                </a:solidFill>
                <a:latin typeface="Times New Roman" panose="02020603050405020304" pitchFamily="18" charset="0"/>
                <a:cs typeface="Times New Roman" panose="02020603050405020304" pitchFamily="18" charset="0"/>
              </a:rPr>
              <a:t>N</a:t>
            </a:r>
            <a:r>
              <a:rPr altLang="en-GB" dirty="0" lang="en-US">
                <a:solidFill>
                  <a:schemeClr val="tx1"/>
                </a:solidFill>
                <a:latin typeface="Times New Roman" panose="02020603050405020304" pitchFamily="18" charset="0"/>
                <a:cs typeface="Times New Roman" panose="02020603050405020304" pitchFamily="18" charset="0"/>
              </a:rPr>
              <a:t>T</a:t>
            </a:r>
            <a:r>
              <a:rPr altLang="en-GB" dirty="0" lang="en-US">
                <a:solidFill>
                  <a:schemeClr val="tx1"/>
                </a:solidFill>
                <a:latin typeface="Times New Roman" panose="02020603050405020304" pitchFamily="18" charset="0"/>
                <a:cs typeface="Times New Roman" panose="02020603050405020304" pitchFamily="18" charset="0"/>
              </a:rPr>
              <a:t> </a:t>
            </a:r>
            <a:r>
              <a:rPr altLang="en-GB" dirty="0" lang="en-US">
                <a:solidFill>
                  <a:schemeClr val="tx1"/>
                </a:solidFill>
                <a:latin typeface="Times New Roman" panose="02020603050405020304" pitchFamily="18" charset="0"/>
                <a:cs typeface="Times New Roman" panose="02020603050405020304" pitchFamily="18" charset="0"/>
              </a:rPr>
              <a:t>R</a:t>
            </a:r>
            <a:r>
              <a:rPr altLang="en-GB" dirty="0" lang="en-US">
                <a:solidFill>
                  <a:schemeClr val="tx1"/>
                </a:solidFill>
                <a:latin typeface="Times New Roman" panose="02020603050405020304" pitchFamily="18" charset="0"/>
                <a:cs typeface="Times New Roman" panose="02020603050405020304" pitchFamily="18" charset="0"/>
              </a:rPr>
              <a:t>A</a:t>
            </a:r>
            <a:r>
              <a:rPr altLang="en-GB" dirty="0" lang="en-US">
                <a:solidFill>
                  <a:schemeClr val="tx1"/>
                </a:solidFill>
                <a:latin typeface="Times New Roman" panose="02020603050405020304" pitchFamily="18" charset="0"/>
                <a:cs typeface="Times New Roman" panose="02020603050405020304" pitchFamily="18" charset="0"/>
              </a:rPr>
              <a:t>J</a:t>
            </a:r>
            <a:r>
              <a:rPr altLang="en-GB" dirty="0" lang="en-US">
                <a:solidFill>
                  <a:schemeClr val="tx1"/>
                </a:solidFill>
                <a:latin typeface="Times New Roman" panose="02020603050405020304" pitchFamily="18" charset="0"/>
                <a:cs typeface="Times New Roman" panose="02020603050405020304" pitchFamily="18" charset="0"/>
              </a:rPr>
              <a:t>.</a:t>
            </a:r>
            <a:r>
              <a:rPr altLang="en-GB" dirty="0" lang="en-US">
                <a:solidFill>
                  <a:schemeClr val="tx1"/>
                </a:solidFill>
                <a:latin typeface="Times New Roman" panose="02020603050405020304" pitchFamily="18" charset="0"/>
                <a:cs typeface="Times New Roman" panose="02020603050405020304" pitchFamily="18" charset="0"/>
              </a:rPr>
              <a:t>M</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a:t>
            </a:r>
            <a:r>
              <a:rPr altLang="en-GB" dirty="0" lang="en-US">
                <a:solidFill>
                  <a:schemeClr val="tx1"/>
                </a:solidFill>
                <a:latin typeface="Times New Roman" panose="02020603050405020304" pitchFamily="18" charset="0"/>
                <a:cs typeface="Times New Roman" panose="02020603050405020304" pitchFamily="18" charset="0"/>
              </a:rPr>
              <a:t>4</a:t>
            </a:r>
            <a:r>
              <a:rPr altLang="en-GB" dirty="0" lang="en-US">
                <a:solidFill>
                  <a:schemeClr val="tx1"/>
                </a:solidFill>
                <a:latin typeface="Times New Roman" panose="02020603050405020304" pitchFamily="18" charset="0"/>
                <a:cs typeface="Times New Roman" panose="02020603050405020304" pitchFamily="18" charset="0"/>
              </a:rPr>
              <a:t>2</a:t>
            </a:r>
            <a:r>
              <a:rPr altLang="en-GB" dirty="0" lang="en-US">
                <a:solidFill>
                  <a:schemeClr val="tx1"/>
                </a:solidFill>
                <a:latin typeface="Times New Roman" panose="02020603050405020304" pitchFamily="18" charset="0"/>
                <a:cs typeface="Times New Roman" panose="02020603050405020304" pitchFamily="18" charset="0"/>
              </a:rPr>
              <a:t>2</a:t>
            </a:r>
            <a:r>
              <a:rPr altLang="en-GB" dirty="0" lang="en-US">
                <a:solidFill>
                  <a:schemeClr val="tx1"/>
                </a:solidFill>
                <a:latin typeface="Times New Roman" panose="02020603050405020304" pitchFamily="18" charset="0"/>
                <a:cs typeface="Times New Roman" panose="02020603050405020304" pitchFamily="18" charset="0"/>
              </a:rPr>
              <a:t>2</a:t>
            </a:r>
            <a:r>
              <a:rPr altLang="en-GB" dirty="0" lang="en-US">
                <a:solidFill>
                  <a:schemeClr val="tx1"/>
                </a:solidFill>
                <a:latin typeface="Times New Roman" panose="02020603050405020304" pitchFamily="18" charset="0"/>
                <a:cs typeface="Times New Roman" panose="02020603050405020304" pitchFamily="18" charset="0"/>
              </a:rPr>
              <a:t>0</a:t>
            </a:r>
            <a:r>
              <a:rPr altLang="en-GB" dirty="0" lang="en-US">
                <a:solidFill>
                  <a:schemeClr val="tx1"/>
                </a:solidFill>
                <a:latin typeface="Times New Roman" panose="02020603050405020304" pitchFamily="18" charset="0"/>
                <a:cs typeface="Times New Roman" panose="02020603050405020304" pitchFamily="18" charset="0"/>
              </a:rPr>
              <a:t>0</a:t>
            </a:r>
            <a:r>
              <a:rPr altLang="en-GB" dirty="0" lang="en-US">
                <a:solidFill>
                  <a:schemeClr val="tx1"/>
                </a:solidFill>
                <a:latin typeface="Times New Roman" panose="02020603050405020304" pitchFamily="18" charset="0"/>
                <a:cs typeface="Times New Roman" panose="02020603050405020304" pitchFamily="18" charset="0"/>
              </a:rPr>
              <a:t>4</a:t>
            </a:r>
            <a:r>
              <a:rPr altLang="en-GB" dirty="0" lang="en-US">
                <a:solidFill>
                  <a:schemeClr val="tx1"/>
                </a:solidFill>
                <a:latin typeface="Times New Roman" panose="02020603050405020304" pitchFamily="18" charset="0"/>
                <a:cs typeface="Times New Roman" panose="02020603050405020304" pitchFamily="18" charset="0"/>
              </a:rPr>
              <a:t>4</a:t>
            </a:r>
            <a:r>
              <a:rPr altLang="en-GB" dirty="0" lang="en-US">
                <a:solidFill>
                  <a:schemeClr val="tx1"/>
                </a:solidFill>
                <a:latin typeface="Times New Roman" panose="02020603050405020304" pitchFamily="18" charset="0"/>
                <a:cs typeface="Times New Roman" panose="02020603050405020304" pitchFamily="18" charset="0"/>
              </a:rPr>
              <a:t>8</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a:t>
            </a:r>
            <a:r>
              <a:rPr lang="en-IN">
                <a:solidFill>
                  <a:schemeClr val="tx1"/>
                </a:solidFill>
                <a:latin typeface="Times New Roman" panose="02020603050405020304" pitchFamily="18" charset="0"/>
                <a:cs typeface="Times New Roman" panose="02020603050405020304" pitchFamily="18" charset="0"/>
              </a:rPr>
              <a:t>:</a:t>
            </a:r>
            <a:r>
              <a:rPr altLang="en-GB" lang="en-US">
                <a:solidFill>
                  <a:schemeClr val="tx1"/>
                </a:solidFill>
                <a:latin typeface="Times New Roman" panose="02020603050405020304" pitchFamily="18" charset="0"/>
                <a:cs typeface="Times New Roman" panose="02020603050405020304" pitchFamily="18" charset="0"/>
              </a:rPr>
              <a:t>B</a:t>
            </a:r>
            <a:r>
              <a:rPr altLang="en-GB" lang="en-US">
                <a:solidFill>
                  <a:schemeClr val="tx1"/>
                </a:solidFill>
                <a:latin typeface="Times New Roman" panose="02020603050405020304" pitchFamily="18" charset="0"/>
                <a:cs typeface="Times New Roman" panose="02020603050405020304" pitchFamily="18" charset="0"/>
              </a:rPr>
              <a:t>.</a:t>
            </a:r>
            <a:r>
              <a:rPr altLang="en-GB" lang="en-US">
                <a:solidFill>
                  <a:schemeClr val="tx1"/>
                </a:solidFill>
                <a:latin typeface="Times New Roman" panose="02020603050405020304" pitchFamily="18" charset="0"/>
                <a:cs typeface="Times New Roman" panose="02020603050405020304" pitchFamily="18" charset="0"/>
              </a:rPr>
              <a:t>c</a:t>
            </a:r>
            <a:r>
              <a:rPr altLang="en-GB" lang="en-US">
                <a:solidFill>
                  <a:schemeClr val="tx1"/>
                </a:solidFill>
                <a:latin typeface="Times New Roman" panose="02020603050405020304" pitchFamily="18" charset="0"/>
                <a:cs typeface="Times New Roman" panose="02020603050405020304" pitchFamily="18" charset="0"/>
              </a:rPr>
              <a:t>o</a:t>
            </a:r>
            <a:r>
              <a:rPr altLang="en-GB" lang="en-US">
                <a:solidFill>
                  <a:schemeClr val="tx1"/>
                </a:solidFill>
                <a:latin typeface="Times New Roman" panose="02020603050405020304" pitchFamily="18" charset="0"/>
                <a:cs typeface="Times New Roman" panose="02020603050405020304" pitchFamily="18" charset="0"/>
              </a:rPr>
              <a:t>m</a:t>
            </a:r>
            <a:r>
              <a:rPr altLang="en-GB" lang="en-US">
                <a:solidFill>
                  <a:schemeClr val="tx1"/>
                </a:solidFill>
                <a:latin typeface="Times New Roman" panose="02020603050405020304" pitchFamily="18" charset="0"/>
                <a:cs typeface="Times New Roman" panose="02020603050405020304" pitchFamily="18" charset="0"/>
              </a:rPr>
              <a:t> </a:t>
            </a:r>
            <a:r>
              <a:rPr altLang="en-GB" lang="en-US">
                <a:solidFill>
                  <a:schemeClr val="tx1"/>
                </a:solidFill>
                <a:latin typeface="Times New Roman" panose="02020603050405020304" pitchFamily="18" charset="0"/>
                <a:cs typeface="Times New Roman" panose="02020603050405020304" pitchFamily="18" charset="0"/>
              </a:rPr>
              <a:t>I</a:t>
            </a:r>
            <a:r>
              <a:rPr altLang="en-GB" lang="en-US">
                <a:solidFill>
                  <a:schemeClr val="tx1"/>
                </a:solidFill>
                <a:latin typeface="Times New Roman" panose="02020603050405020304" pitchFamily="18" charset="0"/>
                <a:cs typeface="Times New Roman" panose="02020603050405020304" pitchFamily="18" charset="0"/>
              </a:rPr>
              <a:t>S</a:t>
            </a:r>
            <a:r>
              <a:rPr altLang="en-GB" lang="en-US">
                <a:solidFill>
                  <a:schemeClr val="tx1"/>
                </a:solidFill>
                <a:latin typeface="Times New Roman" panose="02020603050405020304" pitchFamily="18" charset="0"/>
                <a:cs typeface="Times New Roman" panose="02020603050405020304" pitchFamily="18" charset="0"/>
              </a:rPr>
              <a:t>M</a:t>
            </a:r>
            <a:r>
              <a:rPr lang="en-IN">
                <a:solidFill>
                  <a:schemeClr val="tx1"/>
                </a:solidFill>
                <a:latin typeface="Times New Roman" panose="02020603050405020304" pitchFamily="18" charset="0"/>
                <a:cs typeface="Times New Roman" panose="02020603050405020304" pitchFamily="18" charset="0"/>
              </a:rPr>
              <a:t> </a:t>
            </a:r>
            <a:endParaRPr dirty="0" lang="en-IN">
              <a:solidFill>
                <a:schemeClr val="tx1"/>
              </a:solidFill>
              <a:latin typeface="Times New Roman" panose="02020603050405020304" pitchFamily="18" charset="0"/>
              <a:cs typeface="Times New Roman" panose="02020603050405020304" pitchFamily="18" charset="0"/>
            </a:endParaRP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22"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24"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26" name="Content Placeholder 2"/>
          <p:cNvSpPr>
            <a:spLocks noGrp="1"/>
          </p:cNvSpPr>
          <p:nvPr>
            <p:ph idx="1"/>
          </p:nvPr>
        </p:nvSpPr>
        <p:spPr>
          <a:xfrm>
            <a:off x="677334" y="1249681"/>
            <a:ext cx="8596668" cy="4791682"/>
          </a:xfrm>
        </p:spPr>
        <p:txBody>
          <a:bodyPr>
            <a:normAutofit lnSpcReduction="10000"/>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1"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1"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7"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08"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10"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12" name="Content Placeholder 2"/>
          <p:cNvSpPr>
            <a:spLocks noGrp="1"/>
          </p:cNvSpPr>
          <p:nvPr>
            <p:ph idx="1"/>
          </p:nvPr>
        </p:nvSpPr>
        <p:spPr>
          <a:xfrm>
            <a:off x="677334" y="1645921"/>
            <a:ext cx="8596668" cy="43954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14"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5"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16"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8"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20"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Employee Performance Analysis Using Excel</dc:title>
  <dc:creator>prakash chiyaan</dc:creator>
  <cp:lastModifiedBy>Admin</cp:lastModifiedBy>
  <dcterms:created xsi:type="dcterms:W3CDTF">2024-08-27T20:48:53Z</dcterms:created>
  <dcterms:modified xsi:type="dcterms:W3CDTF">2024-10-25T06:10:10Z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42d24012d24b4489b6cb4e65184fa11f</vt:lpwstr>
  </property>
</Properties>
</file>