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20" r:id="rId2"/>
    <p:sldId id="325" r:id="rId3"/>
    <p:sldId id="283" r:id="rId4"/>
    <p:sldId id="257" r:id="rId5"/>
    <p:sldId id="260" r:id="rId6"/>
    <p:sldId id="332" r:id="rId7"/>
    <p:sldId id="331" r:id="rId8"/>
    <p:sldId id="330" r:id="rId9"/>
    <p:sldId id="258" r:id="rId10"/>
    <p:sldId id="259" r:id="rId11"/>
    <p:sldId id="329" r:id="rId12"/>
    <p:sldId id="328" r:id="rId13"/>
    <p:sldId id="261" r:id="rId14"/>
    <p:sldId id="262" r:id="rId15"/>
    <p:sldId id="263" r:id="rId16"/>
    <p:sldId id="326" r:id="rId17"/>
    <p:sldId id="333" r:id="rId18"/>
    <p:sldId id="334" r:id="rId19"/>
    <p:sldId id="335" r:id="rId20"/>
    <p:sldId id="264" r:id="rId21"/>
    <p:sldId id="327" r:id="rId22"/>
    <p:sldId id="3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320"/>
            <p14:sldId id="325"/>
            <p14:sldId id="283"/>
          </p14:sldIdLst>
        </p14:section>
        <p14:section name="Insert a 3D Model from a File" id="{66737F24-1C36-4DF4-A00F-927A3F1468AC}">
          <p14:sldIdLst>
            <p14:sldId id="257"/>
            <p14:sldId id="260"/>
            <p14:sldId id="332"/>
            <p14:sldId id="331"/>
            <p14:sldId id="330"/>
            <p14:sldId id="258"/>
            <p14:sldId id="259"/>
            <p14:sldId id="329"/>
            <p14:sldId id="328"/>
          </p14:sldIdLst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>
            <p14:sldId id="261"/>
            <p14:sldId id="262"/>
            <p14:sldId id="263"/>
            <p14:sldId id="326"/>
            <p14:sldId id="333"/>
            <p14:sldId id="334"/>
            <p14:sldId id="335"/>
            <p14:sldId id="264"/>
            <p14:sldId id="327"/>
            <p14:sldId id="317"/>
          </p14:sldIdLst>
        </p14:section>
        <p14:section name="Learn More" id="{62756D7E-964E-493A-83A1-13BC0B6B5E47}">
          <p14:sldIdLst/>
        </p14:section>
        <p14:section name="Search for 3D Models" id="{6844172C-9703-4DC7-908A-C23538616A3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B5CE3-CD26-49B1-AF56-4D88FD3341A1}" v="94" dt="2025-05-02T09:48:4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RELLA VINSAI" userId="c8491d1bd90521d4" providerId="LiveId" clId="{852B5CE3-CD26-49B1-AF56-4D88FD3341A1}"/>
    <pc:docChg chg="undo custSel addSld delSld modSld sldOrd modSection">
      <pc:chgData name="NERELLA VINSAI" userId="c8491d1bd90521d4" providerId="LiveId" clId="{852B5CE3-CD26-49B1-AF56-4D88FD3341A1}" dt="2025-05-02T09:52:46.779" v="1730" actId="478"/>
      <pc:docMkLst>
        <pc:docMk/>
      </pc:docMkLst>
      <pc:sldChg chg="del">
        <pc:chgData name="NERELLA VINSAI" userId="c8491d1bd90521d4" providerId="LiveId" clId="{852B5CE3-CD26-49B1-AF56-4D88FD3341A1}" dt="2025-05-02T07:50:54.770" v="243" actId="47"/>
        <pc:sldMkLst>
          <pc:docMk/>
          <pc:sldMk cId="2997580326" sldId="256"/>
        </pc:sldMkLst>
      </pc:sldChg>
      <pc:sldChg chg="modSp mod ord">
        <pc:chgData name="NERELLA VINSAI" userId="c8491d1bd90521d4" providerId="LiveId" clId="{852B5CE3-CD26-49B1-AF56-4D88FD3341A1}" dt="2025-05-02T09:51:35.953" v="1723" actId="20577"/>
        <pc:sldMkLst>
          <pc:docMk/>
          <pc:sldMk cId="3855108150" sldId="257"/>
        </pc:sldMkLst>
        <pc:spChg chg="mod">
          <ac:chgData name="NERELLA VINSAI" userId="c8491d1bd90521d4" providerId="LiveId" clId="{852B5CE3-CD26-49B1-AF56-4D88FD3341A1}" dt="2025-05-02T09:51:35.953" v="1723" actId="20577"/>
          <ac:spMkLst>
            <pc:docMk/>
            <pc:sldMk cId="3855108150" sldId="257"/>
            <ac:spMk id="2" creationId="{2A31795B-A93A-416C-8052-FAF4D9073E67}"/>
          </ac:spMkLst>
        </pc:spChg>
        <pc:spChg chg="mod">
          <ac:chgData name="NERELLA VINSAI" userId="c8491d1bd90521d4" providerId="LiveId" clId="{852B5CE3-CD26-49B1-AF56-4D88FD3341A1}" dt="2025-05-02T08:48:47.012" v="1375" actId="20577"/>
          <ac:spMkLst>
            <pc:docMk/>
            <pc:sldMk cId="3855108150" sldId="257"/>
            <ac:spMk id="33" creationId="{D749A929-2F76-CA45-4810-483347A286BD}"/>
          </ac:spMkLst>
        </pc:spChg>
      </pc:sldChg>
      <pc:sldChg chg="modSp mod ord">
        <pc:chgData name="NERELLA VINSAI" userId="c8491d1bd90521d4" providerId="LiveId" clId="{852B5CE3-CD26-49B1-AF56-4D88FD3341A1}" dt="2025-05-02T08:43:58.232" v="1333" actId="115"/>
        <pc:sldMkLst>
          <pc:docMk/>
          <pc:sldMk cId="225163801" sldId="258"/>
        </pc:sldMkLst>
        <pc:spChg chg="mod">
          <ac:chgData name="NERELLA VINSAI" userId="c8491d1bd90521d4" providerId="LiveId" clId="{852B5CE3-CD26-49B1-AF56-4D88FD3341A1}" dt="2025-05-02T08:00:49.979" v="489" actId="20577"/>
          <ac:spMkLst>
            <pc:docMk/>
            <pc:sldMk cId="225163801" sldId="258"/>
            <ac:spMk id="4" creationId="{9E7273F9-59F9-4FB3-9D34-82C64C4F8667}"/>
          </ac:spMkLst>
        </pc:spChg>
        <pc:spChg chg="mod">
          <ac:chgData name="NERELLA VINSAI" userId="c8491d1bd90521d4" providerId="LiveId" clId="{852B5CE3-CD26-49B1-AF56-4D88FD3341A1}" dt="2025-05-02T08:43:58.232" v="1333" actId="115"/>
          <ac:spMkLst>
            <pc:docMk/>
            <pc:sldMk cId="225163801" sldId="258"/>
            <ac:spMk id="14" creationId="{3DB9100E-8FB1-5A31-42AB-20C038839700}"/>
          </ac:spMkLst>
        </pc:spChg>
      </pc:sldChg>
      <pc:sldChg chg="ord">
        <pc:chgData name="NERELLA VINSAI" userId="c8491d1bd90521d4" providerId="LiveId" clId="{852B5CE3-CD26-49B1-AF56-4D88FD3341A1}" dt="2025-05-02T08:03:11.708" v="617"/>
        <pc:sldMkLst>
          <pc:docMk/>
          <pc:sldMk cId="1997439054" sldId="259"/>
        </pc:sldMkLst>
      </pc:sldChg>
      <pc:sldChg chg="addSp delSp modSp mod ord">
        <pc:chgData name="NERELLA VINSAI" userId="c8491d1bd90521d4" providerId="LiveId" clId="{852B5CE3-CD26-49B1-AF56-4D88FD3341A1}" dt="2025-05-02T09:51:11.557" v="1720" actId="20578"/>
        <pc:sldMkLst>
          <pc:docMk/>
          <pc:sldMk cId="1969584234" sldId="261"/>
        </pc:sldMkLst>
        <pc:spChg chg="mod">
          <ac:chgData name="NERELLA VINSAI" userId="c8491d1bd90521d4" providerId="LiveId" clId="{852B5CE3-CD26-49B1-AF56-4D88FD3341A1}" dt="2025-05-02T07:31:56.891" v="28" actId="20577"/>
          <ac:spMkLst>
            <pc:docMk/>
            <pc:sldMk cId="1969584234" sldId="261"/>
            <ac:spMk id="2" creationId="{133ED516-A0B4-4D09-B6A3-A788188B6704}"/>
          </ac:spMkLst>
        </pc:spChg>
        <pc:spChg chg="del mod">
          <ac:chgData name="NERELLA VINSAI" userId="c8491d1bd90521d4" providerId="LiveId" clId="{852B5CE3-CD26-49B1-AF56-4D88FD3341A1}" dt="2025-05-02T07:30:12.822" v="8" actId="478"/>
          <ac:spMkLst>
            <pc:docMk/>
            <pc:sldMk cId="1969584234" sldId="261"/>
            <ac:spMk id="51" creationId="{BB5571BD-6A21-99BB-D2D1-739A27DB52C3}"/>
          </ac:spMkLst>
        </pc:spChg>
        <pc:spChg chg="add">
          <ac:chgData name="NERELLA VINSAI" userId="c8491d1bd90521d4" providerId="LiveId" clId="{852B5CE3-CD26-49B1-AF56-4D88FD3341A1}" dt="2025-05-02T07:29:28.507" v="0"/>
          <ac:spMkLst>
            <pc:docMk/>
            <pc:sldMk cId="1969584234" sldId="261"/>
            <ac:spMk id="63" creationId="{EFCDC9A6-DDEA-70F0-02C7-2D5F6C5D307B}"/>
          </ac:spMkLst>
        </pc:spChg>
        <pc:spChg chg="add mod">
          <ac:chgData name="NERELLA VINSAI" userId="c8491d1bd90521d4" providerId="LiveId" clId="{852B5CE3-CD26-49B1-AF56-4D88FD3341A1}" dt="2025-05-02T07:29:42.020" v="1" actId="767"/>
          <ac:spMkLst>
            <pc:docMk/>
            <pc:sldMk cId="1969584234" sldId="261"/>
            <ac:spMk id="64" creationId="{ECEBED3E-193E-B24C-FD41-3BAC8825C4F3}"/>
          </ac:spMkLst>
        </pc:spChg>
        <pc:spChg chg="add">
          <ac:chgData name="NERELLA VINSAI" userId="c8491d1bd90521d4" providerId="LiveId" clId="{852B5CE3-CD26-49B1-AF56-4D88FD3341A1}" dt="2025-05-02T07:29:43.075" v="2"/>
          <ac:spMkLst>
            <pc:docMk/>
            <pc:sldMk cId="1969584234" sldId="261"/>
            <ac:spMk id="65" creationId="{70886A73-A290-3B94-E73A-FB724D582D46}"/>
          </ac:spMkLst>
        </pc:spChg>
        <pc:spChg chg="add">
          <ac:chgData name="NERELLA VINSAI" userId="c8491d1bd90521d4" providerId="LiveId" clId="{852B5CE3-CD26-49B1-AF56-4D88FD3341A1}" dt="2025-05-02T07:30:04.749" v="5"/>
          <ac:spMkLst>
            <pc:docMk/>
            <pc:sldMk cId="1969584234" sldId="261"/>
            <ac:spMk id="66" creationId="{FEB0A5F1-3EBC-D9AD-23AE-820B6966DBFB}"/>
          </ac:spMkLst>
        </pc:spChg>
        <pc:spChg chg="add">
          <ac:chgData name="NERELLA VINSAI" userId="c8491d1bd90521d4" providerId="LiveId" clId="{852B5CE3-CD26-49B1-AF56-4D88FD3341A1}" dt="2025-05-02T07:30:57.394" v="9"/>
          <ac:spMkLst>
            <pc:docMk/>
            <pc:sldMk cId="1969584234" sldId="261"/>
            <ac:spMk id="67" creationId="{B1FD46BE-7F43-3D1A-C417-8E0631ED4027}"/>
          </ac:spMkLst>
        </pc:spChg>
        <pc:spChg chg="add mod">
          <ac:chgData name="NERELLA VINSAI" userId="c8491d1bd90521d4" providerId="LiveId" clId="{852B5CE3-CD26-49B1-AF56-4D88FD3341A1}" dt="2025-05-02T07:31:00.601" v="10" actId="767"/>
          <ac:spMkLst>
            <pc:docMk/>
            <pc:sldMk cId="1969584234" sldId="261"/>
            <ac:spMk id="68" creationId="{060740E2-3B4C-4729-AFE1-900CE2476DBF}"/>
          </ac:spMkLst>
        </pc:spChg>
        <pc:spChg chg="add">
          <ac:chgData name="NERELLA VINSAI" userId="c8491d1bd90521d4" providerId="LiveId" clId="{852B5CE3-CD26-49B1-AF56-4D88FD3341A1}" dt="2025-05-02T07:31:02.816" v="11"/>
          <ac:spMkLst>
            <pc:docMk/>
            <pc:sldMk cId="1969584234" sldId="261"/>
            <ac:spMk id="69" creationId="{5E689ECD-C1F3-EFDF-0E76-0418C209BA17}"/>
          </ac:spMkLst>
        </pc:spChg>
        <pc:spChg chg="add mod">
          <ac:chgData name="NERELLA VINSAI" userId="c8491d1bd90521d4" providerId="LiveId" clId="{852B5CE3-CD26-49B1-AF56-4D88FD3341A1}" dt="2025-05-02T07:31:05.044" v="12" actId="767"/>
          <ac:spMkLst>
            <pc:docMk/>
            <pc:sldMk cId="1969584234" sldId="261"/>
            <ac:spMk id="70" creationId="{A6DADC66-EB33-F39E-9CFC-450830E62BF4}"/>
          </ac:spMkLst>
        </pc:spChg>
        <pc:spChg chg="add">
          <ac:chgData name="NERELLA VINSAI" userId="c8491d1bd90521d4" providerId="LiveId" clId="{852B5CE3-CD26-49B1-AF56-4D88FD3341A1}" dt="2025-05-02T07:31:06.215" v="13"/>
          <ac:spMkLst>
            <pc:docMk/>
            <pc:sldMk cId="1969584234" sldId="261"/>
            <ac:spMk id="71" creationId="{51672C4D-4DCD-7173-6D82-16902F90AE5A}"/>
          </ac:spMkLst>
        </pc:spChg>
        <pc:spChg chg="add mod">
          <ac:chgData name="NERELLA VINSAI" userId="c8491d1bd90521d4" providerId="LiveId" clId="{852B5CE3-CD26-49B1-AF56-4D88FD3341A1}" dt="2025-05-02T07:31:54.955" v="27" actId="1076"/>
          <ac:spMkLst>
            <pc:docMk/>
            <pc:sldMk cId="1969584234" sldId="261"/>
            <ac:spMk id="72" creationId="{7C77EC0C-510E-CF5E-1E71-02CF6221DB92}"/>
          </ac:spMkLst>
        </pc:spChg>
        <pc:spChg chg="add del mod">
          <ac:chgData name="NERELLA VINSAI" userId="c8491d1bd90521d4" providerId="LiveId" clId="{852B5CE3-CD26-49B1-AF56-4D88FD3341A1}" dt="2025-05-02T07:34:48.721" v="50" actId="11529"/>
          <ac:spMkLst>
            <pc:docMk/>
            <pc:sldMk cId="1969584234" sldId="261"/>
            <ac:spMk id="73" creationId="{17D7285E-32AA-256E-B122-696A4D5ED765}"/>
          </ac:spMkLst>
        </pc:spChg>
        <pc:picChg chg="add mod">
          <ac:chgData name="NERELLA VINSAI" userId="c8491d1bd90521d4" providerId="LiveId" clId="{852B5CE3-CD26-49B1-AF56-4D88FD3341A1}" dt="2025-05-02T07:35:05.658" v="52" actId="1076"/>
          <ac:picMkLst>
            <pc:docMk/>
            <pc:sldMk cId="1969584234" sldId="261"/>
            <ac:picMk id="75" creationId="{5E3525CC-2DA3-5FBF-BD19-B9C9172DD0A5}"/>
          </ac:picMkLst>
        </pc:picChg>
      </pc:sldChg>
      <pc:sldChg chg="addSp delSp modSp mod ord">
        <pc:chgData name="NERELLA VINSAI" userId="c8491d1bd90521d4" providerId="LiveId" clId="{852B5CE3-CD26-49B1-AF56-4D88FD3341A1}" dt="2025-05-02T09:51:09.024" v="1719" actId="20578"/>
        <pc:sldMkLst>
          <pc:docMk/>
          <pc:sldMk cId="1764756509" sldId="262"/>
        </pc:sldMkLst>
        <pc:spChg chg="mod">
          <ac:chgData name="NERELLA VINSAI" userId="c8491d1bd90521d4" providerId="LiveId" clId="{852B5CE3-CD26-49B1-AF56-4D88FD3341A1}" dt="2025-05-02T07:59:11.849" v="352" actId="20577"/>
          <ac:spMkLst>
            <pc:docMk/>
            <pc:sldMk cId="1764756509" sldId="262"/>
            <ac:spMk id="2" creationId="{427A3C97-E356-4FF9-AED5-879B8F991C1B}"/>
          </ac:spMkLst>
        </pc:spChg>
        <pc:spChg chg="del mod">
          <ac:chgData name="NERELLA VINSAI" userId="c8491d1bd90521d4" providerId="LiveId" clId="{852B5CE3-CD26-49B1-AF56-4D88FD3341A1}" dt="2025-05-02T07:36:09.183" v="78" actId="478"/>
          <ac:spMkLst>
            <pc:docMk/>
            <pc:sldMk cId="1764756509" sldId="262"/>
            <ac:spMk id="3" creationId="{874312F7-8744-467E-9DCF-F78292FB02D0}"/>
          </ac:spMkLst>
        </pc:spChg>
        <pc:spChg chg="del">
          <ac:chgData name="NERELLA VINSAI" userId="c8491d1bd90521d4" providerId="LiveId" clId="{852B5CE3-CD26-49B1-AF56-4D88FD3341A1}" dt="2025-05-02T07:36:37.817" v="87" actId="478"/>
          <ac:spMkLst>
            <pc:docMk/>
            <pc:sldMk cId="1764756509" sldId="262"/>
            <ac:spMk id="7" creationId="{3EE46009-9B31-417A-AB61-8C70009004B3}"/>
          </ac:spMkLst>
        </pc:spChg>
        <pc:spChg chg="del mod">
          <ac:chgData name="NERELLA VINSAI" userId="c8491d1bd90521d4" providerId="LiveId" clId="{852B5CE3-CD26-49B1-AF56-4D88FD3341A1}" dt="2025-05-02T07:36:16.766" v="80" actId="478"/>
          <ac:spMkLst>
            <pc:docMk/>
            <pc:sldMk cId="1764756509" sldId="262"/>
            <ac:spMk id="11" creationId="{38280C20-AD97-47D9-A4D9-3D51B6EEA886}"/>
          </ac:spMkLst>
        </pc:spChg>
        <pc:spChg chg="del mod">
          <ac:chgData name="NERELLA VINSAI" userId="c8491d1bd90521d4" providerId="LiveId" clId="{852B5CE3-CD26-49B1-AF56-4D88FD3341A1}" dt="2025-05-02T07:36:21.825" v="84" actId="478"/>
          <ac:spMkLst>
            <pc:docMk/>
            <pc:sldMk cId="1764756509" sldId="262"/>
            <ac:spMk id="15" creationId="{89BC12B6-BA4F-4362-A61E-A7B108FEAF3C}"/>
          </ac:spMkLst>
        </pc:spChg>
        <pc:spChg chg="add mod">
          <ac:chgData name="NERELLA VINSAI" userId="c8491d1bd90521d4" providerId="LiveId" clId="{852B5CE3-CD26-49B1-AF56-4D88FD3341A1}" dt="2025-05-02T07:38:32.624" v="109"/>
          <ac:spMkLst>
            <pc:docMk/>
            <pc:sldMk cId="1764756509" sldId="262"/>
            <ac:spMk id="16" creationId="{26C8A0AC-009F-C332-35E2-FB266F36CBF8}"/>
          </ac:spMkLst>
        </pc:spChg>
        <pc:grpChg chg="del">
          <ac:chgData name="NERELLA VINSAI" userId="c8491d1bd90521d4" providerId="LiveId" clId="{852B5CE3-CD26-49B1-AF56-4D88FD3341A1}" dt="2025-05-02T07:36:39.782" v="88" actId="478"/>
          <ac:grpSpMkLst>
            <pc:docMk/>
            <pc:sldMk cId="1764756509" sldId="262"/>
            <ac:grpSpMk id="4" creationId="{A98CACC9-95AD-4FA9-B112-2614409B3034}"/>
          </ac:grpSpMkLst>
        </pc:grpChg>
        <pc:grpChg chg="del">
          <ac:chgData name="NERELLA VINSAI" userId="c8491d1bd90521d4" providerId="LiveId" clId="{852B5CE3-CD26-49B1-AF56-4D88FD3341A1}" dt="2025-05-02T07:36:32.953" v="86" actId="478"/>
          <ac:grpSpMkLst>
            <pc:docMk/>
            <pc:sldMk cId="1764756509" sldId="262"/>
            <ac:grpSpMk id="8" creationId="{0134A81D-5B1C-4A76-8173-F064585D6D49}"/>
          </ac:grpSpMkLst>
        </pc:grpChg>
        <pc:grpChg chg="del">
          <ac:chgData name="NERELLA VINSAI" userId="c8491d1bd90521d4" providerId="LiveId" clId="{852B5CE3-CD26-49B1-AF56-4D88FD3341A1}" dt="2025-05-02T07:36:25.368" v="85" actId="478"/>
          <ac:grpSpMkLst>
            <pc:docMk/>
            <pc:sldMk cId="1764756509" sldId="262"/>
            <ac:grpSpMk id="12" creationId="{07CF4AF3-D618-49AD-BB03-5E5F7A41C8D9}"/>
          </ac:grpSpMkLst>
        </pc:grpChg>
        <pc:graphicFrameChg chg="del">
          <ac:chgData name="NERELLA VINSAI" userId="c8491d1bd90521d4" providerId="LiveId" clId="{852B5CE3-CD26-49B1-AF56-4D88FD3341A1}" dt="2025-05-02T07:35:57.258" v="74" actId="478"/>
          <ac:graphicFrameMkLst>
            <pc:docMk/>
            <pc:sldMk cId="1764756509" sldId="262"/>
            <ac:graphicFrameMk id="20" creationId="{0669C767-52A4-4999-8261-9B7806803E30}"/>
          </ac:graphicFrameMkLst>
        </pc:graphicFrameChg>
        <pc:graphicFrameChg chg="del">
          <ac:chgData name="NERELLA VINSAI" userId="c8491d1bd90521d4" providerId="LiveId" clId="{852B5CE3-CD26-49B1-AF56-4D88FD3341A1}" dt="2025-05-02T07:36:01.642" v="75" actId="478"/>
          <ac:graphicFrameMkLst>
            <pc:docMk/>
            <pc:sldMk cId="1764756509" sldId="262"/>
            <ac:graphicFrameMk id="21" creationId="{01123BCC-10A2-42F5-86DE-AC1C648A8F73}"/>
          </ac:graphicFrameMkLst>
        </pc:graphicFrameChg>
        <pc:graphicFrameChg chg="del">
          <ac:chgData name="NERELLA VINSAI" userId="c8491d1bd90521d4" providerId="LiveId" clId="{852B5CE3-CD26-49B1-AF56-4D88FD3341A1}" dt="2025-05-02T07:36:03.508" v="76" actId="478"/>
          <ac:graphicFrameMkLst>
            <pc:docMk/>
            <pc:sldMk cId="1764756509" sldId="262"/>
            <ac:graphicFrameMk id="22" creationId="{E4FC00AF-B769-4FD1-A5EF-41179EF2E7BE}"/>
          </ac:graphicFrameMkLst>
        </pc:graphicFrameChg>
      </pc:sldChg>
      <pc:sldChg chg="addSp delSp modSp mod">
        <pc:chgData name="NERELLA VINSAI" userId="c8491d1bd90521d4" providerId="LiveId" clId="{852B5CE3-CD26-49B1-AF56-4D88FD3341A1}" dt="2025-05-02T07:59:49.593" v="408" actId="20577"/>
        <pc:sldMkLst>
          <pc:docMk/>
          <pc:sldMk cId="1249102131" sldId="263"/>
        </pc:sldMkLst>
        <pc:spChg chg="mod">
          <ac:chgData name="NERELLA VINSAI" userId="c8491d1bd90521d4" providerId="LiveId" clId="{852B5CE3-CD26-49B1-AF56-4D88FD3341A1}" dt="2025-05-02T07:59:49.593" v="408" actId="20577"/>
          <ac:spMkLst>
            <pc:docMk/>
            <pc:sldMk cId="1249102131" sldId="263"/>
            <ac:spMk id="2" creationId="{FF74FD4D-5161-46CF-8E5C-B36508F35809}"/>
          </ac:spMkLst>
        </pc:spChg>
        <pc:spChg chg="del">
          <ac:chgData name="NERELLA VINSAI" userId="c8491d1bd90521d4" providerId="LiveId" clId="{852B5CE3-CD26-49B1-AF56-4D88FD3341A1}" dt="2025-05-02T07:40:03.536" v="117" actId="478"/>
          <ac:spMkLst>
            <pc:docMk/>
            <pc:sldMk cId="1249102131" sldId="263"/>
            <ac:spMk id="3" creationId="{97AA353E-E722-4B84-B6FC-BA525C346A84}"/>
          </ac:spMkLst>
        </pc:spChg>
        <pc:spChg chg="del mod">
          <ac:chgData name="NERELLA VINSAI" userId="c8491d1bd90521d4" providerId="LiveId" clId="{852B5CE3-CD26-49B1-AF56-4D88FD3341A1}" dt="2025-05-02T07:39:53.304" v="115" actId="478"/>
          <ac:spMkLst>
            <pc:docMk/>
            <pc:sldMk cId="1249102131" sldId="263"/>
            <ac:spMk id="7" creationId="{A5D11E1A-550F-4E54-82BE-B2019638DC80}"/>
          </ac:spMkLst>
        </pc:spChg>
        <pc:spChg chg="del mod">
          <ac:chgData name="NERELLA VINSAI" userId="c8491d1bd90521d4" providerId="LiveId" clId="{852B5CE3-CD26-49B1-AF56-4D88FD3341A1}" dt="2025-05-02T07:40:15.324" v="127" actId="478"/>
          <ac:spMkLst>
            <pc:docMk/>
            <pc:sldMk cId="1249102131" sldId="263"/>
            <ac:spMk id="12" creationId="{DA4BE72C-97DB-4A0D-8CDB-3CD5BB7DCF3E}"/>
          </ac:spMkLst>
        </pc:spChg>
        <pc:spChg chg="del mod">
          <ac:chgData name="NERELLA VINSAI" userId="c8491d1bd90521d4" providerId="LiveId" clId="{852B5CE3-CD26-49B1-AF56-4D88FD3341A1}" dt="2025-05-02T07:40:12.082" v="124" actId="478"/>
          <ac:spMkLst>
            <pc:docMk/>
            <pc:sldMk cId="1249102131" sldId="263"/>
            <ac:spMk id="17" creationId="{BA96EB65-127B-4729-AF55-3A29384772DD}"/>
          </ac:spMkLst>
        </pc:spChg>
        <pc:spChg chg="add">
          <ac:chgData name="NERELLA VINSAI" userId="c8491d1bd90521d4" providerId="LiveId" clId="{852B5CE3-CD26-49B1-AF56-4D88FD3341A1}" dt="2025-05-02T07:39:03.340" v="110"/>
          <ac:spMkLst>
            <pc:docMk/>
            <pc:sldMk cId="1249102131" sldId="263"/>
            <ac:spMk id="19" creationId="{67B7CB59-CF17-F08D-2CDF-E850A31D130F}"/>
          </ac:spMkLst>
        </pc:spChg>
        <pc:spChg chg="add">
          <ac:chgData name="NERELLA VINSAI" userId="c8491d1bd90521d4" providerId="LiveId" clId="{852B5CE3-CD26-49B1-AF56-4D88FD3341A1}" dt="2025-05-02T07:39:03.340" v="110"/>
          <ac:spMkLst>
            <pc:docMk/>
            <pc:sldMk cId="1249102131" sldId="263"/>
            <ac:spMk id="21" creationId="{768BAA84-A050-2B69-4FE6-045633C158F2}"/>
          </ac:spMkLst>
        </pc:spChg>
        <pc:spChg chg="add">
          <ac:chgData name="NERELLA VINSAI" userId="c8491d1bd90521d4" providerId="LiveId" clId="{852B5CE3-CD26-49B1-AF56-4D88FD3341A1}" dt="2025-05-02T07:39:03.340" v="110"/>
          <ac:spMkLst>
            <pc:docMk/>
            <pc:sldMk cId="1249102131" sldId="263"/>
            <ac:spMk id="22" creationId="{3D90CF00-0F5B-CD87-4ABF-B7D4DCDC0703}"/>
          </ac:spMkLst>
        </pc:spChg>
        <pc:spChg chg="add">
          <ac:chgData name="NERELLA VINSAI" userId="c8491d1bd90521d4" providerId="LiveId" clId="{852B5CE3-CD26-49B1-AF56-4D88FD3341A1}" dt="2025-05-02T07:39:28.462" v="112"/>
          <ac:spMkLst>
            <pc:docMk/>
            <pc:sldMk cId="1249102131" sldId="263"/>
            <ac:spMk id="23" creationId="{C905C9CE-0B7F-2FD6-A5B9-91B9A2D7D278}"/>
          </ac:spMkLst>
        </pc:spChg>
        <pc:spChg chg="add">
          <ac:chgData name="NERELLA VINSAI" userId="c8491d1bd90521d4" providerId="LiveId" clId="{852B5CE3-CD26-49B1-AF56-4D88FD3341A1}" dt="2025-05-02T07:39:28.462" v="112"/>
          <ac:spMkLst>
            <pc:docMk/>
            <pc:sldMk cId="1249102131" sldId="263"/>
            <ac:spMk id="24" creationId="{96CA8989-BBEC-810A-3DD8-51DF9847A043}"/>
          </ac:spMkLst>
        </pc:spChg>
        <pc:spChg chg="add">
          <ac:chgData name="NERELLA VINSAI" userId="c8491d1bd90521d4" providerId="LiveId" clId="{852B5CE3-CD26-49B1-AF56-4D88FD3341A1}" dt="2025-05-02T07:39:28.462" v="112"/>
          <ac:spMkLst>
            <pc:docMk/>
            <pc:sldMk cId="1249102131" sldId="263"/>
            <ac:spMk id="25" creationId="{A5BBD007-6AA0-BBB6-5B9E-AE6FD857974A}"/>
          </ac:spMkLst>
        </pc:spChg>
        <pc:spChg chg="add mod">
          <ac:chgData name="NERELLA VINSAI" userId="c8491d1bd90521d4" providerId="LiveId" clId="{852B5CE3-CD26-49B1-AF56-4D88FD3341A1}" dt="2025-05-02T07:41:41.600" v="139" actId="14100"/>
          <ac:spMkLst>
            <pc:docMk/>
            <pc:sldMk cId="1249102131" sldId="263"/>
            <ac:spMk id="26" creationId="{CCF6DCF4-AE0C-735F-2FD2-602455A2C9E0}"/>
          </ac:spMkLst>
        </pc:spChg>
        <pc:grpChg chg="del">
          <ac:chgData name="NERELLA VINSAI" userId="c8491d1bd90521d4" providerId="LiveId" clId="{852B5CE3-CD26-49B1-AF56-4D88FD3341A1}" dt="2025-05-02T07:40:17.821" v="128" actId="478"/>
          <ac:grpSpMkLst>
            <pc:docMk/>
            <pc:sldMk cId="1249102131" sldId="263"/>
            <ac:grpSpMk id="4" creationId="{3269B3D7-5745-49A6-89FF-2081F3701FD9}"/>
          </ac:grpSpMkLst>
        </pc:grpChg>
        <pc:grpChg chg="del">
          <ac:chgData name="NERELLA VINSAI" userId="c8491d1bd90521d4" providerId="LiveId" clId="{852B5CE3-CD26-49B1-AF56-4D88FD3341A1}" dt="2025-05-02T07:40:19.389" v="129" actId="478"/>
          <ac:grpSpMkLst>
            <pc:docMk/>
            <pc:sldMk cId="1249102131" sldId="263"/>
            <ac:grpSpMk id="9" creationId="{EAEB66BE-3E83-4881-90B8-AF09B5348FD8}"/>
          </ac:grpSpMkLst>
        </pc:grpChg>
        <pc:grpChg chg="del">
          <ac:chgData name="NERELLA VINSAI" userId="c8491d1bd90521d4" providerId="LiveId" clId="{852B5CE3-CD26-49B1-AF56-4D88FD3341A1}" dt="2025-05-02T07:40:20.971" v="130" actId="478"/>
          <ac:grpSpMkLst>
            <pc:docMk/>
            <pc:sldMk cId="1249102131" sldId="263"/>
            <ac:grpSpMk id="14" creationId="{A2B3D164-668E-4CA3-9A19-70AA5015EA42}"/>
          </ac:grpSpMkLst>
        </pc:grpChg>
        <pc:graphicFrameChg chg="del">
          <ac:chgData name="NERELLA VINSAI" userId="c8491d1bd90521d4" providerId="LiveId" clId="{852B5CE3-CD26-49B1-AF56-4D88FD3341A1}" dt="2025-05-02T07:40:05.526" v="118" actId="478"/>
          <ac:graphicFrameMkLst>
            <pc:docMk/>
            <pc:sldMk cId="1249102131" sldId="263"/>
            <ac:graphicFrameMk id="20" creationId="{FF4C3D36-ED20-4C8A-85D2-83190D332A90}"/>
          </ac:graphicFrameMkLst>
        </pc:graphicFrameChg>
        <pc:picChg chg="del">
          <ac:chgData name="NERELLA VINSAI" userId="c8491d1bd90521d4" providerId="LiveId" clId="{852B5CE3-CD26-49B1-AF56-4D88FD3341A1}" dt="2025-05-02T07:39:58.319" v="116" actId="478"/>
          <ac:picMkLst>
            <pc:docMk/>
            <pc:sldMk cId="1249102131" sldId="263"/>
            <ac:picMk id="8" creationId="{79219B9A-9991-4B3C-A46B-331267D7B1B1}"/>
          </ac:picMkLst>
        </pc:picChg>
        <pc:picChg chg="del">
          <ac:chgData name="NERELLA VINSAI" userId="c8491d1bd90521d4" providerId="LiveId" clId="{852B5CE3-CD26-49B1-AF56-4D88FD3341A1}" dt="2025-05-02T07:40:07.199" v="119" actId="478"/>
          <ac:picMkLst>
            <pc:docMk/>
            <pc:sldMk cId="1249102131" sldId="263"/>
            <ac:picMk id="13" creationId="{1700602B-85F7-480F-B244-AE5F12DF1624}"/>
          </ac:picMkLst>
        </pc:picChg>
        <pc:picChg chg="del">
          <ac:chgData name="NERELLA VINSAI" userId="c8491d1bd90521d4" providerId="LiveId" clId="{852B5CE3-CD26-49B1-AF56-4D88FD3341A1}" dt="2025-05-02T07:40:08.755" v="120" actId="478"/>
          <ac:picMkLst>
            <pc:docMk/>
            <pc:sldMk cId="1249102131" sldId="263"/>
            <ac:picMk id="18" creationId="{B0340C9A-12F9-4BED-859B-790F5A9D5286}"/>
          </ac:picMkLst>
        </pc:picChg>
      </pc:sldChg>
      <pc:sldChg chg="addSp delSp modSp mod ord">
        <pc:chgData name="NERELLA VINSAI" userId="c8491d1bd90521d4" providerId="LiveId" clId="{852B5CE3-CD26-49B1-AF56-4D88FD3341A1}" dt="2025-05-02T08:41:19.466" v="1309"/>
        <pc:sldMkLst>
          <pc:docMk/>
          <pc:sldMk cId="1424314166" sldId="264"/>
        </pc:sldMkLst>
        <pc:spChg chg="add mod">
          <ac:chgData name="NERELLA VINSAI" userId="c8491d1bd90521d4" providerId="LiveId" clId="{852B5CE3-CD26-49B1-AF56-4D88FD3341A1}" dt="2025-05-02T07:45:38.590" v="185" actId="20577"/>
          <ac:spMkLst>
            <pc:docMk/>
            <pc:sldMk cId="1424314166" sldId="264"/>
            <ac:spMk id="2" creationId="{48138BDE-56A4-D97D-F4AA-057B42E0382D}"/>
          </ac:spMkLst>
        </pc:spChg>
        <pc:spChg chg="mod">
          <ac:chgData name="NERELLA VINSAI" userId="c8491d1bd90521d4" providerId="LiveId" clId="{852B5CE3-CD26-49B1-AF56-4D88FD3341A1}" dt="2025-05-02T07:42:39.989" v="147" actId="20577"/>
          <ac:spMkLst>
            <pc:docMk/>
            <pc:sldMk cId="1424314166" sldId="264"/>
            <ac:spMk id="3" creationId="{64322E42-AFFD-4B81-BD7A-77AB9FC3B4B1}"/>
          </ac:spMkLst>
        </pc:spChg>
        <pc:spChg chg="del mod">
          <ac:chgData name="NERELLA VINSAI" userId="c8491d1bd90521d4" providerId="LiveId" clId="{852B5CE3-CD26-49B1-AF56-4D88FD3341A1}" dt="2025-05-02T07:44:20.126" v="167" actId="478"/>
          <ac:spMkLst>
            <pc:docMk/>
            <pc:sldMk cId="1424314166" sldId="264"/>
            <ac:spMk id="4" creationId="{0D42AC0C-5EE6-42C4-91EE-07F7C9599947}"/>
          </ac:spMkLst>
        </pc:spChg>
        <pc:spChg chg="del mod">
          <ac:chgData name="NERELLA VINSAI" userId="c8491d1bd90521d4" providerId="LiveId" clId="{852B5CE3-CD26-49B1-AF56-4D88FD3341A1}" dt="2025-05-02T07:44:15.803" v="166" actId="478"/>
          <ac:spMkLst>
            <pc:docMk/>
            <pc:sldMk cId="1424314166" sldId="264"/>
            <ac:spMk id="5" creationId="{D4693D8A-3AAB-45B5-8381-3001C700C32F}"/>
          </ac:spMkLst>
        </pc:spChg>
        <pc:spChg chg="del mod">
          <ac:chgData name="NERELLA VINSAI" userId="c8491d1bd90521d4" providerId="LiveId" clId="{852B5CE3-CD26-49B1-AF56-4D88FD3341A1}" dt="2025-05-02T07:43:37.896" v="152" actId="478"/>
          <ac:spMkLst>
            <pc:docMk/>
            <pc:sldMk cId="1424314166" sldId="264"/>
            <ac:spMk id="6" creationId="{8110C53D-9866-4A6B-9E28-68BBE6EFF866}"/>
          </ac:spMkLst>
        </pc:spChg>
        <pc:spChg chg="del mod">
          <ac:chgData name="NERELLA VINSAI" userId="c8491d1bd90521d4" providerId="LiveId" clId="{852B5CE3-CD26-49B1-AF56-4D88FD3341A1}" dt="2025-05-02T07:44:09.210" v="162" actId="478"/>
          <ac:spMkLst>
            <pc:docMk/>
            <pc:sldMk cId="1424314166" sldId="264"/>
            <ac:spMk id="7" creationId="{D7689DB6-3948-40C3-8F69-1ED48F5AE1BB}"/>
          </ac:spMkLst>
        </pc:spChg>
        <pc:spChg chg="del mod">
          <ac:chgData name="NERELLA VINSAI" userId="c8491d1bd90521d4" providerId="LiveId" clId="{852B5CE3-CD26-49B1-AF56-4D88FD3341A1}" dt="2025-05-02T07:43:59.097" v="158" actId="478"/>
          <ac:spMkLst>
            <pc:docMk/>
            <pc:sldMk cId="1424314166" sldId="264"/>
            <ac:spMk id="8" creationId="{F8DE0424-CE18-47F6-BBF5-736B335BC89A}"/>
          </ac:spMkLst>
        </pc:spChg>
        <pc:spChg chg="del">
          <ac:chgData name="NERELLA VINSAI" userId="c8491d1bd90521d4" providerId="LiveId" clId="{852B5CE3-CD26-49B1-AF56-4D88FD3341A1}" dt="2025-05-02T07:44:06.833" v="160" actId="478"/>
          <ac:spMkLst>
            <pc:docMk/>
            <pc:sldMk cId="1424314166" sldId="264"/>
            <ac:spMk id="10" creationId="{9D4BEFE4-E36D-4025-A26C-11D7E10A9478}"/>
          </ac:spMkLst>
        </pc:spChg>
        <pc:spChg chg="del">
          <ac:chgData name="NERELLA VINSAI" userId="c8491d1bd90521d4" providerId="LiveId" clId="{852B5CE3-CD26-49B1-AF56-4D88FD3341A1}" dt="2025-05-02T07:44:02.686" v="159" actId="478"/>
          <ac:spMkLst>
            <pc:docMk/>
            <pc:sldMk cId="1424314166" sldId="264"/>
            <ac:spMk id="11" creationId="{8BCD932C-F4F1-4949-983C-017934B3CCBC}"/>
          </ac:spMkLst>
        </pc:spChg>
        <pc:grpChg chg="del mod">
          <ac:chgData name="NERELLA VINSAI" userId="c8491d1bd90521d4" providerId="LiveId" clId="{852B5CE3-CD26-49B1-AF56-4D88FD3341A1}" dt="2025-05-02T07:44:11.444" v="164" actId="478"/>
          <ac:grpSpMkLst>
            <pc:docMk/>
            <pc:sldMk cId="1424314166" sldId="264"/>
            <ac:grpSpMk id="12" creationId="{6F0125D2-0FCC-492A-868C-E09B180AD8B9}"/>
          </ac:grpSpMkLst>
        </pc:grpChg>
        <pc:graphicFrameChg chg="del">
          <ac:chgData name="NERELLA VINSAI" userId="c8491d1bd90521d4" providerId="LiveId" clId="{852B5CE3-CD26-49B1-AF56-4D88FD3341A1}" dt="2025-05-02T07:43:54.777" v="156" actId="478"/>
          <ac:graphicFrameMkLst>
            <pc:docMk/>
            <pc:sldMk cId="1424314166" sldId="264"/>
            <ac:graphicFrameMk id="24" creationId="{CCCE7507-16DA-4EE0-A55C-07EE55110FC7}"/>
          </ac:graphicFrameMkLst>
        </pc:graphicFrameChg>
        <pc:picChg chg="del">
          <ac:chgData name="NERELLA VINSAI" userId="c8491d1bd90521d4" providerId="LiveId" clId="{852B5CE3-CD26-49B1-AF56-4D88FD3341A1}" dt="2025-05-02T07:43:30.323" v="148" actId="478"/>
          <ac:picMkLst>
            <pc:docMk/>
            <pc:sldMk cId="1424314166" sldId="264"/>
            <ac:picMk id="9" creationId="{01C4D089-8091-4C8E-885D-5A87D0590DE5}"/>
          </ac:picMkLst>
        </pc:picChg>
      </pc:sldChg>
      <pc:sldChg chg="modSp add del ord">
        <pc:chgData name="NERELLA VINSAI" userId="c8491d1bd90521d4" providerId="LiveId" clId="{852B5CE3-CD26-49B1-AF56-4D88FD3341A1}" dt="2025-05-02T08:12:08.566" v="975" actId="47"/>
        <pc:sldMkLst>
          <pc:docMk/>
          <pc:sldMk cId="403985438" sldId="270"/>
        </pc:sldMkLst>
        <pc:picChg chg="mod">
          <ac:chgData name="NERELLA VINSAI" userId="c8491d1bd90521d4" providerId="LiveId" clId="{852B5CE3-CD26-49B1-AF56-4D88FD3341A1}" dt="2025-05-02T07:55:11.164" v="254" actId="14100"/>
          <ac:picMkLst>
            <pc:docMk/>
            <pc:sldMk cId="403985438" sldId="270"/>
            <ac:picMk id="1025" creationId="{856BFEB5-FAA1-08D7-327C-898E3EBAE13A}"/>
          </ac:picMkLst>
        </pc:picChg>
      </pc:sldChg>
      <pc:sldChg chg="delSp modSp add del mod">
        <pc:chgData name="NERELLA VINSAI" userId="c8491d1bd90521d4" providerId="LiveId" clId="{852B5CE3-CD26-49B1-AF56-4D88FD3341A1}" dt="2025-05-02T08:10:49.817" v="964" actId="47"/>
        <pc:sldMkLst>
          <pc:docMk/>
          <pc:sldMk cId="1503318370" sldId="271"/>
        </pc:sldMkLst>
        <pc:spChg chg="del mod">
          <ac:chgData name="NERELLA VINSAI" userId="c8491d1bd90521d4" providerId="LiveId" clId="{852B5CE3-CD26-49B1-AF56-4D88FD3341A1}" dt="2025-05-02T08:07:36.110" v="727"/>
          <ac:spMkLst>
            <pc:docMk/>
            <pc:sldMk cId="1503318370" sldId="271"/>
            <ac:spMk id="3" creationId="{5B7F6685-1730-15C9-0BA4-E6599A60608B}"/>
          </ac:spMkLst>
        </pc:spChg>
        <pc:spChg chg="mod">
          <ac:chgData name="NERELLA VINSAI" userId="c8491d1bd90521d4" providerId="LiveId" clId="{852B5CE3-CD26-49B1-AF56-4D88FD3341A1}" dt="2025-05-02T08:07:07.080" v="722" actId="1076"/>
          <ac:spMkLst>
            <pc:docMk/>
            <pc:sldMk cId="1503318370" sldId="271"/>
            <ac:spMk id="5" creationId="{F253E134-25A9-D459-786D-C269936FD6D3}"/>
          </ac:spMkLst>
        </pc:spChg>
        <pc:spChg chg="mod">
          <ac:chgData name="NERELLA VINSAI" userId="c8491d1bd90521d4" providerId="LiveId" clId="{852B5CE3-CD26-49B1-AF56-4D88FD3341A1}" dt="2025-05-02T08:06:57.773" v="719" actId="20577"/>
          <ac:spMkLst>
            <pc:docMk/>
            <pc:sldMk cId="1503318370" sldId="271"/>
            <ac:spMk id="7" creationId="{D5923517-0894-9C40-BBDA-3C3DB1D0F4E7}"/>
          </ac:spMkLst>
        </pc:spChg>
        <pc:spChg chg="mod">
          <ac:chgData name="NERELLA VINSAI" userId="c8491d1bd90521d4" providerId="LiveId" clId="{852B5CE3-CD26-49B1-AF56-4D88FD3341A1}" dt="2025-05-02T08:07:10.819" v="724" actId="20577"/>
          <ac:spMkLst>
            <pc:docMk/>
            <pc:sldMk cId="1503318370" sldId="271"/>
            <ac:spMk id="9" creationId="{3204544F-EABD-B139-0709-396599B3A293}"/>
          </ac:spMkLst>
        </pc:spChg>
      </pc:sldChg>
      <pc:sldChg chg="del">
        <pc:chgData name="NERELLA VINSAI" userId="c8491d1bd90521d4" providerId="LiveId" clId="{852B5CE3-CD26-49B1-AF56-4D88FD3341A1}" dt="2025-05-02T08:00:24.873" v="476" actId="47"/>
        <pc:sldMkLst>
          <pc:docMk/>
          <pc:sldMk cId="893025881" sldId="282"/>
        </pc:sldMkLst>
      </pc:sldChg>
      <pc:sldChg chg="addSp delSp modSp new mod">
        <pc:chgData name="NERELLA VINSAI" userId="c8491d1bd90521d4" providerId="LiveId" clId="{852B5CE3-CD26-49B1-AF56-4D88FD3341A1}" dt="2025-05-02T08:48:15.599" v="1359" actId="1036"/>
        <pc:sldMkLst>
          <pc:docMk/>
          <pc:sldMk cId="2340750011" sldId="283"/>
        </pc:sldMkLst>
        <pc:spChg chg="del mod">
          <ac:chgData name="NERELLA VINSAI" userId="c8491d1bd90521d4" providerId="LiveId" clId="{852B5CE3-CD26-49B1-AF56-4D88FD3341A1}" dt="2025-05-02T07:48:33.438" v="210" actId="478"/>
          <ac:spMkLst>
            <pc:docMk/>
            <pc:sldMk cId="2340750011" sldId="283"/>
            <ac:spMk id="2" creationId="{BDCB085C-D8A5-0589-20DB-E74AAF7B2900}"/>
          </ac:spMkLst>
        </pc:spChg>
        <pc:spChg chg="mod">
          <ac:chgData name="NERELLA VINSAI" userId="c8491d1bd90521d4" providerId="LiveId" clId="{852B5CE3-CD26-49B1-AF56-4D88FD3341A1}" dt="2025-05-02T07:47:59.185" v="206" actId="20577"/>
          <ac:spMkLst>
            <pc:docMk/>
            <pc:sldMk cId="2340750011" sldId="283"/>
            <ac:spMk id="3" creationId="{7E1E8216-D433-0A7A-A5FB-A42CB6BACFB5}"/>
          </ac:spMkLst>
        </pc:spChg>
        <pc:spChg chg="add mod">
          <ac:chgData name="NERELLA VINSAI" userId="c8491d1bd90521d4" providerId="LiveId" clId="{852B5CE3-CD26-49B1-AF56-4D88FD3341A1}" dt="2025-05-02T07:50:49.640" v="242" actId="1076"/>
          <ac:spMkLst>
            <pc:docMk/>
            <pc:sldMk cId="2340750011" sldId="283"/>
            <ac:spMk id="4" creationId="{4EA3F542-25C3-53B7-6178-DED6E98D06AC}"/>
          </ac:spMkLst>
        </pc:spChg>
        <pc:spChg chg="add mod">
          <ac:chgData name="NERELLA VINSAI" userId="c8491d1bd90521d4" providerId="LiveId" clId="{852B5CE3-CD26-49B1-AF56-4D88FD3341A1}" dt="2025-05-02T07:48:46.111" v="217"/>
          <ac:spMkLst>
            <pc:docMk/>
            <pc:sldMk cId="2340750011" sldId="283"/>
            <ac:spMk id="5" creationId="{8F0C87C2-587B-2BA9-116E-0E2DC5D90A77}"/>
          </ac:spMkLst>
        </pc:spChg>
        <pc:spChg chg="add mod">
          <ac:chgData name="NERELLA VINSAI" userId="c8491d1bd90521d4" providerId="LiveId" clId="{852B5CE3-CD26-49B1-AF56-4D88FD3341A1}" dt="2025-05-02T07:50:45.551" v="241" actId="14100"/>
          <ac:spMkLst>
            <pc:docMk/>
            <pc:sldMk cId="2340750011" sldId="283"/>
            <ac:spMk id="7" creationId="{8D805E17-063F-3502-72F2-72C74018CE45}"/>
          </ac:spMkLst>
        </pc:spChg>
        <pc:spChg chg="add del mod">
          <ac:chgData name="NERELLA VINSAI" userId="c8491d1bd90521d4" providerId="LiveId" clId="{852B5CE3-CD26-49B1-AF56-4D88FD3341A1}" dt="2025-05-02T07:50:17.027" v="234" actId="478"/>
          <ac:spMkLst>
            <pc:docMk/>
            <pc:sldMk cId="2340750011" sldId="283"/>
            <ac:spMk id="8" creationId="{3F2169B3-C0FA-8DE1-1B9A-50F47F3EBAAC}"/>
          </ac:spMkLst>
        </pc:spChg>
        <pc:spChg chg="add del">
          <ac:chgData name="NERELLA VINSAI" userId="c8491d1bd90521d4" providerId="LiveId" clId="{852B5CE3-CD26-49B1-AF56-4D88FD3341A1}" dt="2025-05-02T07:51:37.076" v="247" actId="22"/>
          <ac:spMkLst>
            <pc:docMk/>
            <pc:sldMk cId="2340750011" sldId="283"/>
            <ac:spMk id="10" creationId="{B7D7C2B0-C0D4-D484-1D10-B149D9311740}"/>
          </ac:spMkLst>
        </pc:spChg>
        <pc:spChg chg="add mod">
          <ac:chgData name="NERELLA VINSAI" userId="c8491d1bd90521d4" providerId="LiveId" clId="{852B5CE3-CD26-49B1-AF56-4D88FD3341A1}" dt="2025-05-02T08:21:50.200" v="1031" actId="13822"/>
          <ac:spMkLst>
            <pc:docMk/>
            <pc:sldMk cId="2340750011" sldId="283"/>
            <ac:spMk id="18" creationId="{492CDFE3-14C6-35AE-43C7-21CE05E2BB1B}"/>
          </ac:spMkLst>
        </pc:spChg>
        <pc:spChg chg="add mod">
          <ac:chgData name="NERELLA VINSAI" userId="c8491d1bd90521d4" providerId="LiveId" clId="{852B5CE3-CD26-49B1-AF56-4D88FD3341A1}" dt="2025-05-02T08:27:10.489" v="1090" actId="1076"/>
          <ac:spMkLst>
            <pc:docMk/>
            <pc:sldMk cId="2340750011" sldId="283"/>
            <ac:spMk id="19" creationId="{036C6396-53A0-ADE0-06C1-4728C9932863}"/>
          </ac:spMkLst>
        </pc:spChg>
        <pc:spChg chg="add mod">
          <ac:chgData name="NERELLA VINSAI" userId="c8491d1bd90521d4" providerId="LiveId" clId="{852B5CE3-CD26-49B1-AF56-4D88FD3341A1}" dt="2025-05-02T08:48:15.599" v="1359" actId="1036"/>
          <ac:spMkLst>
            <pc:docMk/>
            <pc:sldMk cId="2340750011" sldId="283"/>
            <ac:spMk id="20" creationId="{C68FFE43-33BC-7517-320C-180927AAE9A5}"/>
          </ac:spMkLst>
        </pc:spChg>
        <pc:spChg chg="add mod">
          <ac:chgData name="NERELLA VINSAI" userId="c8491d1bd90521d4" providerId="LiveId" clId="{852B5CE3-CD26-49B1-AF56-4D88FD3341A1}" dt="2025-05-02T08:48:08.171" v="1356" actId="1076"/>
          <ac:spMkLst>
            <pc:docMk/>
            <pc:sldMk cId="2340750011" sldId="283"/>
            <ac:spMk id="21" creationId="{FD355290-B65C-4193-8E73-3D6A2607DF05}"/>
          </ac:spMkLst>
        </pc:spChg>
        <pc:picChg chg="add mod">
          <ac:chgData name="NERELLA VINSAI" userId="c8491d1bd90521d4" providerId="LiveId" clId="{852B5CE3-CD26-49B1-AF56-4D88FD3341A1}" dt="2025-05-02T08:24:30.146" v="1075" actId="14100"/>
          <ac:picMkLst>
            <pc:docMk/>
            <pc:sldMk cId="2340750011" sldId="283"/>
            <ac:picMk id="11" creationId="{E3E4D3FA-6313-54C7-11B6-1F9950B3F05B}"/>
          </ac:picMkLst>
        </pc:picChg>
        <pc:picChg chg="add mod">
          <ac:chgData name="NERELLA VINSAI" userId="c8491d1bd90521d4" providerId="LiveId" clId="{852B5CE3-CD26-49B1-AF56-4D88FD3341A1}" dt="2025-05-02T08:48:09.825" v="1357" actId="1076"/>
          <ac:picMkLst>
            <pc:docMk/>
            <pc:sldMk cId="2340750011" sldId="283"/>
            <ac:picMk id="12" creationId="{C0116412-9263-E5AB-9580-68E5E0115AC6}"/>
          </ac:picMkLst>
        </pc:picChg>
        <pc:picChg chg="add mod">
          <ac:chgData name="NERELLA VINSAI" userId="c8491d1bd90521d4" providerId="LiveId" clId="{852B5CE3-CD26-49B1-AF56-4D88FD3341A1}" dt="2025-05-02T08:26:51.939" v="1089" actId="1076"/>
          <ac:picMkLst>
            <pc:docMk/>
            <pc:sldMk cId="2340750011" sldId="283"/>
            <ac:picMk id="13" creationId="{43589649-4642-7294-0232-54C01E564211}"/>
          </ac:picMkLst>
        </pc:picChg>
        <pc:picChg chg="add del mod">
          <ac:chgData name="NERELLA VINSAI" userId="c8491d1bd90521d4" providerId="LiveId" clId="{852B5CE3-CD26-49B1-AF56-4D88FD3341A1}" dt="2025-05-02T08:24:00.299" v="1068" actId="478"/>
          <ac:picMkLst>
            <pc:docMk/>
            <pc:sldMk cId="2340750011" sldId="283"/>
            <ac:picMk id="14" creationId="{E3A1A471-6415-549C-39F6-2C03BA4FF85C}"/>
          </ac:picMkLst>
        </pc:picChg>
        <pc:picChg chg="add mod">
          <ac:chgData name="NERELLA VINSAI" userId="c8491d1bd90521d4" providerId="LiveId" clId="{852B5CE3-CD26-49B1-AF56-4D88FD3341A1}" dt="2025-05-02T08:21:21.581" v="1023" actId="1076"/>
          <ac:picMkLst>
            <pc:docMk/>
            <pc:sldMk cId="2340750011" sldId="283"/>
            <ac:picMk id="15" creationId="{8586EF9F-9F10-E630-BBE3-AA5EAFB744C9}"/>
          </ac:picMkLst>
        </pc:picChg>
        <pc:picChg chg="add mod">
          <ac:chgData name="NERELLA VINSAI" userId="c8491d1bd90521d4" providerId="LiveId" clId="{852B5CE3-CD26-49B1-AF56-4D88FD3341A1}" dt="2025-05-02T08:21:19.751" v="1022" actId="1076"/>
          <ac:picMkLst>
            <pc:docMk/>
            <pc:sldMk cId="2340750011" sldId="283"/>
            <ac:picMk id="17" creationId="{E92A7EBF-DBAF-030E-8350-AD3CCCDA49E5}"/>
          </ac:picMkLst>
        </pc:picChg>
      </pc:sldChg>
      <pc:sldChg chg="new del">
        <pc:chgData name="NERELLA VINSAI" userId="c8491d1bd90521d4" providerId="LiveId" clId="{852B5CE3-CD26-49B1-AF56-4D88FD3341A1}" dt="2025-05-02T07:51:34.098" v="245" actId="680"/>
        <pc:sldMkLst>
          <pc:docMk/>
          <pc:sldMk cId="1189162267" sldId="284"/>
        </pc:sldMkLst>
      </pc:sldChg>
      <pc:sldChg chg="addSp modSp add mod ord">
        <pc:chgData name="NERELLA VINSAI" userId="c8491d1bd90521d4" providerId="LiveId" clId="{852B5CE3-CD26-49B1-AF56-4D88FD3341A1}" dt="2025-05-02T09:50:57.118" v="1718"/>
        <pc:sldMkLst>
          <pc:docMk/>
          <pc:sldMk cId="3866952169" sldId="317"/>
        </pc:sldMkLst>
        <pc:spChg chg="add mod">
          <ac:chgData name="NERELLA VINSAI" userId="c8491d1bd90521d4" providerId="LiveId" clId="{852B5CE3-CD26-49B1-AF56-4D88FD3341A1}" dt="2025-05-02T08:47:52.106" v="1354" actId="20577"/>
          <ac:spMkLst>
            <pc:docMk/>
            <pc:sldMk cId="3866952169" sldId="317"/>
            <ac:spMk id="2" creationId="{C18D6CAF-0C7B-F54C-B04E-C6504DF9F271}"/>
          </ac:spMkLst>
        </pc:spChg>
        <pc:spChg chg="mod">
          <ac:chgData name="NERELLA VINSAI" userId="c8491d1bd90521d4" providerId="LiveId" clId="{852B5CE3-CD26-49B1-AF56-4D88FD3341A1}" dt="2025-05-02T08:42:43.155" v="1329" actId="1076"/>
          <ac:spMkLst>
            <pc:docMk/>
            <pc:sldMk cId="3866952169" sldId="317"/>
            <ac:spMk id="3" creationId="{47530764-410E-473F-BA19-01DC9A0F9576}"/>
          </ac:spMkLst>
        </pc:spChg>
      </pc:sldChg>
      <pc:sldChg chg="modSp add mod">
        <pc:chgData name="NERELLA VINSAI" userId="c8491d1bd90521d4" providerId="LiveId" clId="{852B5CE3-CD26-49B1-AF56-4D88FD3341A1}" dt="2025-05-02T08:47:43.526" v="1352" actId="20577"/>
        <pc:sldMkLst>
          <pc:docMk/>
          <pc:sldMk cId="3742090666" sldId="320"/>
        </pc:sldMkLst>
        <pc:spChg chg="mod">
          <ac:chgData name="NERELLA VINSAI" userId="c8491d1bd90521d4" providerId="LiveId" clId="{852B5CE3-CD26-49B1-AF56-4D88FD3341A1}" dt="2025-05-02T08:12:39.686" v="997" actId="1076"/>
          <ac:spMkLst>
            <pc:docMk/>
            <pc:sldMk cId="3742090666" sldId="320"/>
            <ac:spMk id="3" creationId="{C0AE651F-9762-66E3-33A6-10EF55399B07}"/>
          </ac:spMkLst>
        </pc:spChg>
        <pc:spChg chg="mod">
          <ac:chgData name="NERELLA VINSAI" userId="c8491d1bd90521d4" providerId="LiveId" clId="{852B5CE3-CD26-49B1-AF56-4D88FD3341A1}" dt="2025-05-02T08:12:30.022" v="996" actId="20577"/>
          <ac:spMkLst>
            <pc:docMk/>
            <pc:sldMk cId="3742090666" sldId="320"/>
            <ac:spMk id="8" creationId="{A87A5582-171B-697F-588F-F0BB1A683F41}"/>
          </ac:spMkLst>
        </pc:spChg>
        <pc:spChg chg="mod">
          <ac:chgData name="NERELLA VINSAI" userId="c8491d1bd90521d4" providerId="LiveId" clId="{852B5CE3-CD26-49B1-AF56-4D88FD3341A1}" dt="2025-05-02T08:47:43.526" v="1352" actId="20577"/>
          <ac:spMkLst>
            <pc:docMk/>
            <pc:sldMk cId="3742090666" sldId="320"/>
            <ac:spMk id="10" creationId="{AD148A6C-1D54-E85F-7C17-A53BCF1B2C84}"/>
          </ac:spMkLst>
        </pc:spChg>
        <pc:picChg chg="mod">
          <ac:chgData name="NERELLA VINSAI" userId="c8491d1bd90521d4" providerId="LiveId" clId="{852B5CE3-CD26-49B1-AF56-4D88FD3341A1}" dt="2025-05-02T08:12:00.188" v="974" actId="1076"/>
          <ac:picMkLst>
            <pc:docMk/>
            <pc:sldMk cId="3742090666" sldId="320"/>
            <ac:picMk id="6" creationId="{4D257C25-863A-0BCC-A711-5E9F190C46FD}"/>
          </ac:picMkLst>
        </pc:picChg>
      </pc:sldChg>
      <pc:sldChg chg="modSp add mod">
        <pc:chgData name="NERELLA VINSAI" userId="c8491d1bd90521d4" providerId="LiveId" clId="{852B5CE3-CD26-49B1-AF56-4D88FD3341A1}" dt="2025-05-02T09:49:56.783" v="1714" actId="1076"/>
        <pc:sldMkLst>
          <pc:docMk/>
          <pc:sldMk cId="2825280659" sldId="325"/>
        </pc:sldMkLst>
        <pc:spChg chg="mod">
          <ac:chgData name="NERELLA VINSAI" userId="c8491d1bd90521d4" providerId="LiveId" clId="{852B5CE3-CD26-49B1-AF56-4D88FD3341A1}" dt="2025-05-02T08:38:51.800" v="1272" actId="1036"/>
          <ac:spMkLst>
            <pc:docMk/>
            <pc:sldMk cId="2825280659" sldId="325"/>
            <ac:spMk id="2" creationId="{490E8166-79D8-C990-B12D-0947F8988FBC}"/>
          </ac:spMkLst>
        </pc:spChg>
        <pc:spChg chg="mod">
          <ac:chgData name="NERELLA VINSAI" userId="c8491d1bd90521d4" providerId="LiveId" clId="{852B5CE3-CD26-49B1-AF56-4D88FD3341A1}" dt="2025-05-02T09:49:56.783" v="1714" actId="1076"/>
          <ac:spMkLst>
            <pc:docMk/>
            <pc:sldMk cId="2825280659" sldId="325"/>
            <ac:spMk id="3" creationId="{807A9218-96F6-A5C1-748D-3606285EFD9C}"/>
          </ac:spMkLst>
        </pc:spChg>
      </pc:sldChg>
      <pc:sldChg chg="new del ord">
        <pc:chgData name="NERELLA VINSAI" userId="c8491d1bd90521d4" providerId="LiveId" clId="{852B5CE3-CD26-49B1-AF56-4D88FD3341A1}" dt="2025-05-02T08:31:15.297" v="1134" actId="47"/>
        <pc:sldMkLst>
          <pc:docMk/>
          <pc:sldMk cId="1404919301" sldId="326"/>
        </pc:sldMkLst>
      </pc:sldChg>
      <pc:sldChg chg="new del">
        <pc:chgData name="NERELLA VINSAI" userId="c8491d1bd90521d4" providerId="LiveId" clId="{852B5CE3-CD26-49B1-AF56-4D88FD3341A1}" dt="2025-05-02T08:28:23.384" v="1093" actId="47"/>
        <pc:sldMkLst>
          <pc:docMk/>
          <pc:sldMk cId="2299870780" sldId="326"/>
        </pc:sldMkLst>
      </pc:sldChg>
      <pc:sldChg chg="addSp modSp new mod">
        <pc:chgData name="NERELLA VINSAI" userId="c8491d1bd90521d4" providerId="LiveId" clId="{852B5CE3-CD26-49B1-AF56-4D88FD3341A1}" dt="2025-05-02T09:32:54.329" v="1518" actId="14100"/>
        <pc:sldMkLst>
          <pc:docMk/>
          <pc:sldMk cId="3767699993" sldId="326"/>
        </pc:sldMkLst>
        <pc:spChg chg="mod">
          <ac:chgData name="NERELLA VINSAI" userId="c8491d1bd90521d4" providerId="LiveId" clId="{852B5CE3-CD26-49B1-AF56-4D88FD3341A1}" dt="2025-05-02T08:34:12.889" v="1168" actId="20577"/>
          <ac:spMkLst>
            <pc:docMk/>
            <pc:sldMk cId="3767699993" sldId="326"/>
            <ac:spMk id="2" creationId="{05E85005-93E4-8720-6C6F-7D6A411CFA92}"/>
          </ac:spMkLst>
        </pc:spChg>
        <pc:picChg chg="add mod modCrop">
          <ac:chgData name="NERELLA VINSAI" userId="c8491d1bd90521d4" providerId="LiveId" clId="{852B5CE3-CD26-49B1-AF56-4D88FD3341A1}" dt="2025-05-02T09:32:54.329" v="1518" actId="14100"/>
          <ac:picMkLst>
            <pc:docMk/>
            <pc:sldMk cId="3767699993" sldId="326"/>
            <ac:picMk id="4" creationId="{C2C851F5-DD73-73B4-1799-F313BEDA7359}"/>
          </ac:picMkLst>
        </pc:picChg>
      </pc:sldChg>
      <pc:sldChg chg="addSp modSp new mod ord">
        <pc:chgData name="NERELLA VINSAI" userId="c8491d1bd90521d4" providerId="LiveId" clId="{852B5CE3-CD26-49B1-AF56-4D88FD3341A1}" dt="2025-05-02T09:50:54.215" v="1716"/>
        <pc:sldMkLst>
          <pc:docMk/>
          <pc:sldMk cId="806993505" sldId="327"/>
        </pc:sldMkLst>
        <pc:spChg chg="add mod">
          <ac:chgData name="NERELLA VINSAI" userId="c8491d1bd90521d4" providerId="LiveId" clId="{852B5CE3-CD26-49B1-AF56-4D88FD3341A1}" dt="2025-05-02T09:20:16.079" v="1390" actId="1076"/>
          <ac:spMkLst>
            <pc:docMk/>
            <pc:sldMk cId="806993505" sldId="327"/>
            <ac:spMk id="2" creationId="{225BF98A-20D4-C340-91E9-89317457ECB1}"/>
          </ac:spMkLst>
        </pc:spChg>
        <pc:spChg chg="add mod">
          <ac:chgData name="NERELLA VINSAI" userId="c8491d1bd90521d4" providerId="LiveId" clId="{852B5CE3-CD26-49B1-AF56-4D88FD3341A1}" dt="2025-05-02T09:20:53.164" v="1397" actId="255"/>
          <ac:spMkLst>
            <pc:docMk/>
            <pc:sldMk cId="806993505" sldId="327"/>
            <ac:spMk id="3" creationId="{F5B50395-92E2-C51F-FD14-C94FC5B314E7}"/>
          </ac:spMkLst>
        </pc:spChg>
      </pc:sldChg>
      <pc:sldChg chg="addSp delSp modSp new mod">
        <pc:chgData name="NERELLA VINSAI" userId="c8491d1bd90521d4" providerId="LiveId" clId="{852B5CE3-CD26-49B1-AF56-4D88FD3341A1}" dt="2025-05-02T09:24:47.195" v="1429" actId="14100"/>
        <pc:sldMkLst>
          <pc:docMk/>
          <pc:sldMk cId="2291035960" sldId="328"/>
        </pc:sldMkLst>
        <pc:spChg chg="del">
          <ac:chgData name="NERELLA VINSAI" userId="c8491d1bd90521d4" providerId="LiveId" clId="{852B5CE3-CD26-49B1-AF56-4D88FD3341A1}" dt="2025-05-02T09:22:07.315" v="1404" actId="478"/>
          <ac:spMkLst>
            <pc:docMk/>
            <pc:sldMk cId="2291035960" sldId="328"/>
            <ac:spMk id="2" creationId="{5F4AB99F-F632-7A42-77AE-EA842FEA3ADC}"/>
          </ac:spMkLst>
        </pc:spChg>
        <pc:spChg chg="mod">
          <ac:chgData name="NERELLA VINSAI" userId="c8491d1bd90521d4" providerId="LiveId" clId="{852B5CE3-CD26-49B1-AF56-4D88FD3341A1}" dt="2025-05-02T09:21:56.024" v="1403" actId="20577"/>
          <ac:spMkLst>
            <pc:docMk/>
            <pc:sldMk cId="2291035960" sldId="328"/>
            <ac:spMk id="3" creationId="{2D1D258F-1C92-979C-5D08-EFBCC98AE7D9}"/>
          </ac:spMkLst>
        </pc:spChg>
        <pc:spChg chg="add mod">
          <ac:chgData name="NERELLA VINSAI" userId="c8491d1bd90521d4" providerId="LiveId" clId="{852B5CE3-CD26-49B1-AF56-4D88FD3341A1}" dt="2025-05-02T09:23:33.883" v="1416" actId="1076"/>
          <ac:spMkLst>
            <pc:docMk/>
            <pc:sldMk cId="2291035960" sldId="328"/>
            <ac:spMk id="6" creationId="{7EC872BE-443D-856F-7C3A-EEE533DF8EFB}"/>
          </ac:spMkLst>
        </pc:spChg>
        <pc:spChg chg="add mod">
          <ac:chgData name="NERELLA VINSAI" userId="c8491d1bd90521d4" providerId="LiveId" clId="{852B5CE3-CD26-49B1-AF56-4D88FD3341A1}" dt="2025-05-02T09:23:50.576" v="1420" actId="20577"/>
          <ac:spMkLst>
            <pc:docMk/>
            <pc:sldMk cId="2291035960" sldId="328"/>
            <ac:spMk id="7" creationId="{6EC73374-AC80-6293-535E-F30C5C05CB75}"/>
          </ac:spMkLst>
        </pc:spChg>
        <pc:picChg chg="add mod modCrop">
          <ac:chgData name="NERELLA VINSAI" userId="c8491d1bd90521d4" providerId="LiveId" clId="{852B5CE3-CD26-49B1-AF56-4D88FD3341A1}" dt="2025-05-02T09:24:47.195" v="1429" actId="14100"/>
          <ac:picMkLst>
            <pc:docMk/>
            <pc:sldMk cId="2291035960" sldId="328"/>
            <ac:picMk id="9" creationId="{5589B0C9-7E95-2368-9378-022AE16E0C58}"/>
          </ac:picMkLst>
        </pc:picChg>
      </pc:sldChg>
      <pc:sldChg chg="addSp delSp modSp new mod">
        <pc:chgData name="NERELLA VINSAI" userId="c8491d1bd90521d4" providerId="LiveId" clId="{852B5CE3-CD26-49B1-AF56-4D88FD3341A1}" dt="2025-05-02T09:27:05.844" v="1453" actId="20577"/>
        <pc:sldMkLst>
          <pc:docMk/>
          <pc:sldMk cId="1345935018" sldId="329"/>
        </pc:sldMkLst>
        <pc:spChg chg="del">
          <ac:chgData name="NERELLA VINSAI" userId="c8491d1bd90521d4" providerId="LiveId" clId="{852B5CE3-CD26-49B1-AF56-4D88FD3341A1}" dt="2025-05-02T09:25:50.638" v="1439" actId="478"/>
          <ac:spMkLst>
            <pc:docMk/>
            <pc:sldMk cId="1345935018" sldId="329"/>
            <ac:spMk id="2" creationId="{2F0D6C68-6AD5-D6E5-699F-D8435C381258}"/>
          </ac:spMkLst>
        </pc:spChg>
        <pc:spChg chg="mod">
          <ac:chgData name="NERELLA VINSAI" userId="c8491d1bd90521d4" providerId="LiveId" clId="{852B5CE3-CD26-49B1-AF56-4D88FD3341A1}" dt="2025-05-02T09:25:43.351" v="1438" actId="1076"/>
          <ac:spMkLst>
            <pc:docMk/>
            <pc:sldMk cId="1345935018" sldId="329"/>
            <ac:spMk id="3" creationId="{E2316345-16AD-1030-C19D-0C387D7D051B}"/>
          </ac:spMkLst>
        </pc:spChg>
        <pc:spChg chg="add mod">
          <ac:chgData name="NERELLA VINSAI" userId="c8491d1bd90521d4" providerId="LiveId" clId="{852B5CE3-CD26-49B1-AF56-4D88FD3341A1}" dt="2025-05-02T09:27:05.844" v="1453" actId="20577"/>
          <ac:spMkLst>
            <pc:docMk/>
            <pc:sldMk cId="1345935018" sldId="329"/>
            <ac:spMk id="4" creationId="{4BA66B2B-926A-BD43-BE85-5ACB76CBFE55}"/>
          </ac:spMkLst>
        </pc:spChg>
      </pc:sldChg>
      <pc:sldChg chg="addSp modSp new mod">
        <pc:chgData name="NERELLA VINSAI" userId="c8491d1bd90521d4" providerId="LiveId" clId="{852B5CE3-CD26-49B1-AF56-4D88FD3341A1}" dt="2025-05-02T09:29:19.768" v="1481" actId="1076"/>
        <pc:sldMkLst>
          <pc:docMk/>
          <pc:sldMk cId="3362427568" sldId="330"/>
        </pc:sldMkLst>
        <pc:spChg chg="mod">
          <ac:chgData name="NERELLA VINSAI" userId="c8491d1bd90521d4" providerId="LiveId" clId="{852B5CE3-CD26-49B1-AF56-4D88FD3341A1}" dt="2025-05-02T09:29:19.768" v="1481" actId="1076"/>
          <ac:spMkLst>
            <pc:docMk/>
            <pc:sldMk cId="3362427568" sldId="330"/>
            <ac:spMk id="2" creationId="{77398941-6A0A-1BAB-F1C5-D0B7CC9036CC}"/>
          </ac:spMkLst>
        </pc:spChg>
        <pc:spChg chg="add mod">
          <ac:chgData name="NERELLA VINSAI" userId="c8491d1bd90521d4" providerId="LiveId" clId="{852B5CE3-CD26-49B1-AF56-4D88FD3341A1}" dt="2025-05-02T09:29:14.263" v="1480" actId="115"/>
          <ac:spMkLst>
            <pc:docMk/>
            <pc:sldMk cId="3362427568" sldId="330"/>
            <ac:spMk id="3" creationId="{71AA4AFE-229C-B93C-B82D-4802B93D6A6F}"/>
          </ac:spMkLst>
        </pc:spChg>
      </pc:sldChg>
      <pc:sldChg chg="addSp modSp new mod">
        <pc:chgData name="NERELLA VINSAI" userId="c8491d1bd90521d4" providerId="LiveId" clId="{852B5CE3-CD26-49B1-AF56-4D88FD3341A1}" dt="2025-05-02T09:51:50.126" v="1724" actId="1076"/>
        <pc:sldMkLst>
          <pc:docMk/>
          <pc:sldMk cId="4016443263" sldId="331"/>
        </pc:sldMkLst>
        <pc:spChg chg="mod">
          <ac:chgData name="NERELLA VINSAI" userId="c8491d1bd90521d4" providerId="LiveId" clId="{852B5CE3-CD26-49B1-AF56-4D88FD3341A1}" dt="2025-05-02T09:51:50.126" v="1724" actId="1076"/>
          <ac:spMkLst>
            <pc:docMk/>
            <pc:sldMk cId="4016443263" sldId="331"/>
            <ac:spMk id="2" creationId="{817635B4-15BB-C2BD-8C9C-782331425A84}"/>
          </ac:spMkLst>
        </pc:spChg>
        <pc:spChg chg="add mod">
          <ac:chgData name="NERELLA VINSAI" userId="c8491d1bd90521d4" providerId="LiveId" clId="{852B5CE3-CD26-49B1-AF56-4D88FD3341A1}" dt="2025-05-02T09:30:49.364" v="1499" actId="1076"/>
          <ac:spMkLst>
            <pc:docMk/>
            <pc:sldMk cId="4016443263" sldId="331"/>
            <ac:spMk id="3" creationId="{B4296CA3-7178-4EB0-BAA2-BD77898B56EC}"/>
          </ac:spMkLst>
        </pc:spChg>
      </pc:sldChg>
      <pc:sldChg chg="addSp modSp new mod">
        <pc:chgData name="NERELLA VINSAI" userId="c8491d1bd90521d4" providerId="LiveId" clId="{852B5CE3-CD26-49B1-AF56-4D88FD3341A1}" dt="2025-05-02T09:32:29.927" v="1516" actId="255"/>
        <pc:sldMkLst>
          <pc:docMk/>
          <pc:sldMk cId="225089301" sldId="332"/>
        </pc:sldMkLst>
        <pc:spChg chg="mod">
          <ac:chgData name="NERELLA VINSAI" userId="c8491d1bd90521d4" providerId="LiveId" clId="{852B5CE3-CD26-49B1-AF56-4D88FD3341A1}" dt="2025-05-02T09:31:20.507" v="1508" actId="1076"/>
          <ac:spMkLst>
            <pc:docMk/>
            <pc:sldMk cId="225089301" sldId="332"/>
            <ac:spMk id="2" creationId="{485E167B-36B9-61E0-7FA6-8D7FC1F76A8E}"/>
          </ac:spMkLst>
        </pc:spChg>
        <pc:spChg chg="add mod">
          <ac:chgData name="NERELLA VINSAI" userId="c8491d1bd90521d4" providerId="LiveId" clId="{852B5CE3-CD26-49B1-AF56-4D88FD3341A1}" dt="2025-05-02T09:31:58.014" v="1511" actId="255"/>
          <ac:spMkLst>
            <pc:docMk/>
            <pc:sldMk cId="225089301" sldId="332"/>
            <ac:spMk id="3" creationId="{86C5ACEB-AD8C-6F7B-CFF7-206DF2BFF6D1}"/>
          </ac:spMkLst>
        </pc:spChg>
        <pc:spChg chg="add mod">
          <ac:chgData name="NERELLA VINSAI" userId="c8491d1bd90521d4" providerId="LiveId" clId="{852B5CE3-CD26-49B1-AF56-4D88FD3341A1}" dt="2025-05-02T09:32:29.927" v="1516" actId="255"/>
          <ac:spMkLst>
            <pc:docMk/>
            <pc:sldMk cId="225089301" sldId="332"/>
            <ac:spMk id="4" creationId="{4ABBE63D-70E7-D399-06F4-501EF89FC108}"/>
          </ac:spMkLst>
        </pc:spChg>
      </pc:sldChg>
      <pc:sldChg chg="addSp delSp modSp new add del mod">
        <pc:chgData name="NERELLA VINSAI" userId="c8491d1bd90521d4" providerId="LiveId" clId="{852B5CE3-CD26-49B1-AF56-4D88FD3341A1}" dt="2025-05-02T09:42:53.910" v="1585" actId="14100"/>
        <pc:sldMkLst>
          <pc:docMk/>
          <pc:sldMk cId="2472976035" sldId="333"/>
        </pc:sldMkLst>
        <pc:spChg chg="mod">
          <ac:chgData name="NERELLA VINSAI" userId="c8491d1bd90521d4" providerId="LiveId" clId="{852B5CE3-CD26-49B1-AF56-4D88FD3341A1}" dt="2025-05-02T09:37:22.871" v="1531" actId="20577"/>
          <ac:spMkLst>
            <pc:docMk/>
            <pc:sldMk cId="2472976035" sldId="333"/>
            <ac:spMk id="2" creationId="{89C43CC7-B40C-93E7-87DF-8CFC48115389}"/>
          </ac:spMkLst>
        </pc:spChg>
        <pc:picChg chg="add del mod modCrop">
          <ac:chgData name="NERELLA VINSAI" userId="c8491d1bd90521d4" providerId="LiveId" clId="{852B5CE3-CD26-49B1-AF56-4D88FD3341A1}" dt="2025-05-02T09:40:18.166" v="1558" actId="478"/>
          <ac:picMkLst>
            <pc:docMk/>
            <pc:sldMk cId="2472976035" sldId="333"/>
            <ac:picMk id="4" creationId="{51144F66-126E-2B37-4B62-42D3C86905C8}"/>
          </ac:picMkLst>
        </pc:picChg>
        <pc:picChg chg="add del mod">
          <ac:chgData name="NERELLA VINSAI" userId="c8491d1bd90521d4" providerId="LiveId" clId="{852B5CE3-CD26-49B1-AF56-4D88FD3341A1}" dt="2025-05-02T09:40:19.539" v="1559" actId="478"/>
          <ac:picMkLst>
            <pc:docMk/>
            <pc:sldMk cId="2472976035" sldId="333"/>
            <ac:picMk id="6" creationId="{D5E19456-95C1-55C8-1E25-02D790A946AE}"/>
          </ac:picMkLst>
        </pc:picChg>
        <pc:picChg chg="add del mod">
          <ac:chgData name="NERELLA VINSAI" userId="c8491d1bd90521d4" providerId="LiveId" clId="{852B5CE3-CD26-49B1-AF56-4D88FD3341A1}" dt="2025-05-02T09:40:39.202" v="1566" actId="478"/>
          <ac:picMkLst>
            <pc:docMk/>
            <pc:sldMk cId="2472976035" sldId="333"/>
            <ac:picMk id="8" creationId="{A03F5C4E-6047-1844-6593-E847E03EEFDD}"/>
          </ac:picMkLst>
        </pc:picChg>
        <pc:picChg chg="add del mod">
          <ac:chgData name="NERELLA VINSAI" userId="c8491d1bd90521d4" providerId="LiveId" clId="{852B5CE3-CD26-49B1-AF56-4D88FD3341A1}" dt="2025-05-02T09:40:31.203" v="1563" actId="478"/>
          <ac:picMkLst>
            <pc:docMk/>
            <pc:sldMk cId="2472976035" sldId="333"/>
            <ac:picMk id="10" creationId="{3F50E623-C34F-672F-5854-F85B5C5ECE4A}"/>
          </ac:picMkLst>
        </pc:picChg>
        <pc:picChg chg="add mod modCrop">
          <ac:chgData name="NERELLA VINSAI" userId="c8491d1bd90521d4" providerId="LiveId" clId="{852B5CE3-CD26-49B1-AF56-4D88FD3341A1}" dt="2025-05-02T09:41:10.897" v="1572" actId="732"/>
          <ac:picMkLst>
            <pc:docMk/>
            <pc:sldMk cId="2472976035" sldId="333"/>
            <ac:picMk id="12" creationId="{E1890045-452B-54F5-1A41-4EAB5E8FFB01}"/>
          </ac:picMkLst>
        </pc:picChg>
        <pc:picChg chg="add mod modCrop">
          <ac:chgData name="NERELLA VINSAI" userId="c8491d1bd90521d4" providerId="LiveId" clId="{852B5CE3-CD26-49B1-AF56-4D88FD3341A1}" dt="2025-05-02T09:42:53.910" v="1585" actId="14100"/>
          <ac:picMkLst>
            <pc:docMk/>
            <pc:sldMk cId="2472976035" sldId="333"/>
            <ac:picMk id="14" creationId="{C0FC6435-084E-8296-0C81-4B849BA0E0DC}"/>
          </ac:picMkLst>
        </pc:picChg>
        <pc:picChg chg="add del mod">
          <ac:chgData name="NERELLA VINSAI" userId="c8491d1bd90521d4" providerId="LiveId" clId="{852B5CE3-CD26-49B1-AF56-4D88FD3341A1}" dt="2025-05-02T09:42:44.890" v="1583" actId="478"/>
          <ac:picMkLst>
            <pc:docMk/>
            <pc:sldMk cId="2472976035" sldId="333"/>
            <ac:picMk id="16" creationId="{2A5EC0E7-23AC-B5A0-6A03-5FCF0C36A793}"/>
          </ac:picMkLst>
        </pc:picChg>
      </pc:sldChg>
      <pc:sldChg chg="addSp delSp modSp new mod">
        <pc:chgData name="NERELLA VINSAI" userId="c8491d1bd90521d4" providerId="LiveId" clId="{852B5CE3-CD26-49B1-AF56-4D88FD3341A1}" dt="2025-05-02T09:49:08.386" v="1705" actId="1076"/>
        <pc:sldMkLst>
          <pc:docMk/>
          <pc:sldMk cId="1477328883" sldId="334"/>
        </pc:sldMkLst>
        <pc:spChg chg="del">
          <ac:chgData name="NERELLA VINSAI" userId="c8491d1bd90521d4" providerId="LiveId" clId="{852B5CE3-CD26-49B1-AF56-4D88FD3341A1}" dt="2025-05-02T09:48:08.050" v="1667" actId="478"/>
          <ac:spMkLst>
            <pc:docMk/>
            <pc:sldMk cId="1477328883" sldId="334"/>
            <ac:spMk id="2" creationId="{CA9A965D-7156-159C-E49B-16C91D88BE07}"/>
          </ac:spMkLst>
        </pc:spChg>
        <pc:spChg chg="add mod">
          <ac:chgData name="NERELLA VINSAI" userId="c8491d1bd90521d4" providerId="LiveId" clId="{852B5CE3-CD26-49B1-AF56-4D88FD3341A1}" dt="2025-05-02T09:48:37.175" v="1688" actId="1076"/>
          <ac:spMkLst>
            <pc:docMk/>
            <pc:sldMk cId="1477328883" sldId="334"/>
            <ac:spMk id="7" creationId="{4462085C-1838-6BD4-856C-E4669FA4EB11}"/>
          </ac:spMkLst>
        </pc:spChg>
        <pc:spChg chg="add mod">
          <ac:chgData name="NERELLA VINSAI" userId="c8491d1bd90521d4" providerId="LiveId" clId="{852B5CE3-CD26-49B1-AF56-4D88FD3341A1}" dt="2025-05-02T09:49:08.386" v="1705" actId="1076"/>
          <ac:spMkLst>
            <pc:docMk/>
            <pc:sldMk cId="1477328883" sldId="334"/>
            <ac:spMk id="8" creationId="{23A1B44D-F05B-DF06-DB90-39C74AD3486F}"/>
          </ac:spMkLst>
        </pc:spChg>
        <pc:picChg chg="add mod">
          <ac:chgData name="NERELLA VINSAI" userId="c8491d1bd90521d4" providerId="LiveId" clId="{852B5CE3-CD26-49B1-AF56-4D88FD3341A1}" dt="2025-05-02T09:44:21.686" v="1601" actId="1076"/>
          <ac:picMkLst>
            <pc:docMk/>
            <pc:sldMk cId="1477328883" sldId="334"/>
            <ac:picMk id="4" creationId="{82646524-48D7-31F6-A368-1F60EDC57A69}"/>
          </ac:picMkLst>
        </pc:picChg>
        <pc:picChg chg="add mod">
          <ac:chgData name="NERELLA VINSAI" userId="c8491d1bd90521d4" providerId="LiveId" clId="{852B5CE3-CD26-49B1-AF56-4D88FD3341A1}" dt="2025-05-02T09:44:19.933" v="1600" actId="1076"/>
          <ac:picMkLst>
            <pc:docMk/>
            <pc:sldMk cId="1477328883" sldId="334"/>
            <ac:picMk id="6" creationId="{BF073794-F1B1-70A9-7BD6-F90379E831F5}"/>
          </ac:picMkLst>
        </pc:picChg>
      </pc:sldChg>
      <pc:sldChg chg="addSp delSp modSp new mod">
        <pc:chgData name="NERELLA VINSAI" userId="c8491d1bd90521d4" providerId="LiveId" clId="{852B5CE3-CD26-49B1-AF56-4D88FD3341A1}" dt="2025-05-02T09:52:46.779" v="1730" actId="478"/>
        <pc:sldMkLst>
          <pc:docMk/>
          <pc:sldMk cId="211445986" sldId="335"/>
        </pc:sldMkLst>
        <pc:spChg chg="del mod">
          <ac:chgData name="NERELLA VINSAI" userId="c8491d1bd90521d4" providerId="LiveId" clId="{852B5CE3-CD26-49B1-AF56-4D88FD3341A1}" dt="2025-05-02T09:52:46.779" v="1730" actId="478"/>
          <ac:spMkLst>
            <pc:docMk/>
            <pc:sldMk cId="211445986" sldId="335"/>
            <ac:spMk id="2" creationId="{2F6FFFD9-3B38-BD5D-8A8B-D4A9A038A97D}"/>
          </ac:spMkLst>
        </pc:spChg>
        <pc:spChg chg="add mod">
          <ac:chgData name="NERELLA VINSAI" userId="c8491d1bd90521d4" providerId="LiveId" clId="{852B5CE3-CD26-49B1-AF56-4D88FD3341A1}" dt="2025-05-02T09:46:32.865" v="1631" actId="113"/>
          <ac:spMkLst>
            <pc:docMk/>
            <pc:sldMk cId="211445986" sldId="335"/>
            <ac:spMk id="7" creationId="{395179C5-81AE-3A56-461C-9979CACF0D29}"/>
          </ac:spMkLst>
        </pc:spChg>
        <pc:spChg chg="add mod">
          <ac:chgData name="NERELLA VINSAI" userId="c8491d1bd90521d4" providerId="LiveId" clId="{852B5CE3-CD26-49B1-AF56-4D88FD3341A1}" dt="2025-05-02T09:46:39.756" v="1632" actId="767"/>
          <ac:spMkLst>
            <pc:docMk/>
            <pc:sldMk cId="211445986" sldId="335"/>
            <ac:spMk id="8" creationId="{E99C0237-5050-C3CB-2FCB-867F86AE84D4}"/>
          </ac:spMkLst>
        </pc:spChg>
        <pc:spChg chg="add del mod">
          <ac:chgData name="NERELLA VINSAI" userId="c8491d1bd90521d4" providerId="LiveId" clId="{852B5CE3-CD26-49B1-AF56-4D88FD3341A1}" dt="2025-05-02T09:46:45.715" v="1635" actId="478"/>
          <ac:spMkLst>
            <pc:docMk/>
            <pc:sldMk cId="211445986" sldId="335"/>
            <ac:spMk id="9" creationId="{4EE38265-EF2F-9CAC-4217-B3453A1F0B1D}"/>
          </ac:spMkLst>
        </pc:spChg>
        <pc:spChg chg="add mod">
          <ac:chgData name="NERELLA VINSAI" userId="c8491d1bd90521d4" providerId="LiveId" clId="{852B5CE3-CD26-49B1-AF56-4D88FD3341A1}" dt="2025-05-02T09:47:46.953" v="1666" actId="1076"/>
          <ac:spMkLst>
            <pc:docMk/>
            <pc:sldMk cId="211445986" sldId="335"/>
            <ac:spMk id="10" creationId="{420A2D9C-99E2-9A6B-C9BE-EF32E2F1EAC3}"/>
          </ac:spMkLst>
        </pc:spChg>
        <pc:picChg chg="add mod">
          <ac:chgData name="NERELLA VINSAI" userId="c8491d1bd90521d4" providerId="LiveId" clId="{852B5CE3-CD26-49B1-AF56-4D88FD3341A1}" dt="2025-05-02T09:46:00.689" v="1617" actId="1076"/>
          <ac:picMkLst>
            <pc:docMk/>
            <pc:sldMk cId="211445986" sldId="335"/>
            <ac:picMk id="4" creationId="{3AC46876-ACD1-047E-EC3B-20F82D96F388}"/>
          </ac:picMkLst>
        </pc:picChg>
        <pc:picChg chg="add mod">
          <ac:chgData name="NERELLA VINSAI" userId="c8491d1bd90521d4" providerId="LiveId" clId="{852B5CE3-CD26-49B1-AF56-4D88FD3341A1}" dt="2025-05-02T09:46:02.276" v="1618" actId="1076"/>
          <ac:picMkLst>
            <pc:docMk/>
            <pc:sldMk cId="211445986" sldId="335"/>
            <ac:picMk id="6" creationId="{717C5AB7-DD16-9D65-F13D-22AC7CDDBD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51F-9762-66E3-33A6-10EF55399B07}"/>
              </a:ext>
            </a:extLst>
          </p:cNvPr>
          <p:cNvSpPr txBox="1"/>
          <p:nvPr/>
        </p:nvSpPr>
        <p:spPr>
          <a:xfrm>
            <a:off x="779380" y="1549831"/>
            <a:ext cx="7512013" cy="341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AURORA’S SCIENTIFIC AND TECHNOLOGICAL INSTITUTE,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GHATKESAR-501301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Approved by AICTE, affiliated to JNTUH Hyderabad,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Telangana [2024-2025]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 year - ­II semester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57C25-863A-0BCC-A711-5E9F190C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77" y="1549831"/>
            <a:ext cx="1719469" cy="1729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A5582-171B-697F-588F-F0BB1A683F41}"/>
              </a:ext>
            </a:extLst>
          </p:cNvPr>
          <p:cNvSpPr txBox="1"/>
          <p:nvPr/>
        </p:nvSpPr>
        <p:spPr>
          <a:xfrm>
            <a:off x="560931" y="3875038"/>
            <a:ext cx="7948913" cy="127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INDUSTRIAL ORIENTED MINI PROJECT</a:t>
            </a:r>
            <a:endParaRPr lang="en-IN" b="1" kern="1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en-IN" b="1" kern="1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YouTube Video Downloader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48A6C-1D54-E85F-7C17-A53BCF1B2C84}"/>
              </a:ext>
            </a:extLst>
          </p:cNvPr>
          <p:cNvSpPr txBox="1"/>
          <p:nvPr/>
        </p:nvSpPr>
        <p:spPr>
          <a:xfrm>
            <a:off x="7489757" y="3737733"/>
            <a:ext cx="4498908" cy="1865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200" b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</a:t>
            </a:r>
            <a:r>
              <a:rPr lang="en-IN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by: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G.MADHURI    </a:t>
            </a:r>
            <a:r>
              <a:rPr lang="en-IN" sz="12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[23M95A0511]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J.BUDDA DEV`	</a:t>
            </a:r>
            <a:r>
              <a:rPr lang="en-IN" sz="12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[23M95A0513]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D.SANTHOSH</a:t>
            </a:r>
            <a:r>
              <a:rPr lang="en-IN" sz="12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[23M95A0514]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200" kern="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N.VINSAI		[23M95A0515]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R.SRIMAN		[23M95A0521]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9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⚙️ </a:t>
            </a:r>
            <a:r>
              <a:rPr lang="en-US" b="1" dirty="0"/>
              <a:t>System Workflow</a:t>
            </a:r>
            <a:r>
              <a:rPr lang="en-US" dirty="0"/>
              <a:t> </a:t>
            </a:r>
            <a:r>
              <a:rPr lang="en-US" b="1" dirty="0"/>
              <a:t>Title:</a:t>
            </a:r>
            <a:r>
              <a:rPr lang="en-US" dirty="0"/>
              <a:t> How It Works </a:t>
            </a:r>
            <a:r>
              <a:rPr lang="en-US" b="1" dirty="0"/>
              <a:t>Explanation: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5F0FD-D0AF-5648-A37E-059A7C5833EF}"/>
              </a:ext>
            </a:extLst>
          </p:cNvPr>
          <p:cNvSpPr txBox="1"/>
          <p:nvPr/>
        </p:nvSpPr>
        <p:spPr>
          <a:xfrm>
            <a:off x="1130710" y="1868128"/>
            <a:ext cx="10078064" cy="34019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User opens the web page and enters the YouTube video URL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URL is submitted via a form to the Flask backend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Flask passes the URL to </a:t>
            </a:r>
            <a:r>
              <a:rPr lang="en-US" dirty="0" err="1"/>
              <a:t>Pytube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Pytube</a:t>
            </a:r>
            <a:r>
              <a:rPr lang="en-US" dirty="0"/>
              <a:t> fetches the video and downloads it in the best quality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 message is shown to the user (Success or Error)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IN" dirty="0"/>
              <a:t>Video is downloaded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16345-16AD-1030-C19D-0C387D7D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2" y="681037"/>
            <a:ext cx="10983132" cy="747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Modules Overview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Step-by-Step Modules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66B2B-926A-BD43-BE85-5ACB76CBFE55}"/>
              </a:ext>
            </a:extLst>
          </p:cNvPr>
          <p:cNvSpPr txBox="1"/>
          <p:nvPr/>
        </p:nvSpPr>
        <p:spPr>
          <a:xfrm>
            <a:off x="806244" y="1514167"/>
            <a:ext cx="10530349" cy="466279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Frontend Module</a:t>
            </a:r>
            <a:r>
              <a:rPr lang="en-US" dirty="0"/>
              <a:t>: HTML/CSS interface where the user inputs the YouTube video URL.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Form Handling Module</a:t>
            </a:r>
            <a:r>
              <a:rPr lang="en-US" dirty="0"/>
              <a:t>: JavaScript to capture and send the input to Flask backend.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Backend Processing Module</a:t>
            </a:r>
            <a:r>
              <a:rPr lang="en-US" dirty="0"/>
              <a:t>: Flask receives the URL and uses </a:t>
            </a:r>
            <a:r>
              <a:rPr lang="en-US" dirty="0" err="1"/>
              <a:t>Pytube</a:t>
            </a:r>
            <a:r>
              <a:rPr lang="en-US" dirty="0"/>
              <a:t> to fetch the video.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Download Module</a:t>
            </a:r>
            <a:r>
              <a:rPr lang="en-US" dirty="0"/>
              <a:t>: </a:t>
            </a:r>
            <a:r>
              <a:rPr lang="en-US" dirty="0" err="1"/>
              <a:t>Pytube</a:t>
            </a:r>
            <a:r>
              <a:rPr lang="en-US" dirty="0"/>
              <a:t> downloads the highest resolution video.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Response Module</a:t>
            </a:r>
            <a:r>
              <a:rPr lang="en-US" dirty="0"/>
              <a:t>: Success or error message is sent back to the user interface. Each module works </a:t>
            </a:r>
          </a:p>
          <a:p>
            <a:r>
              <a:rPr lang="en-US" dirty="0"/>
              <a:t>    together to create a complete download flow</a:t>
            </a:r>
          </a:p>
        </p:txBody>
      </p:sp>
    </p:spTree>
    <p:extLst>
      <p:ext uri="{BB962C8B-B14F-4D97-AF65-F5344CB8AC3E}">
        <p14:creationId xmlns:p14="http://schemas.microsoft.com/office/powerpoint/2010/main" val="134593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D258F-1C92-979C-5D08-EFBCC98A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Architecture</a:t>
            </a:r>
            <a:r>
              <a:rPr lang="en-US" dirty="0"/>
              <a:t> :Architecture Diagram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872BE-443D-856F-7C3A-EEE533DF8EFB}"/>
              </a:ext>
            </a:extLst>
          </p:cNvPr>
          <p:cNvSpPr txBox="1"/>
          <p:nvPr/>
        </p:nvSpPr>
        <p:spPr>
          <a:xfrm>
            <a:off x="604434" y="1522427"/>
            <a:ext cx="5830529" cy="4031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This project follows a client-server architecture: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73374-AC80-6293-535E-F30C5C05CB75}"/>
              </a:ext>
            </a:extLst>
          </p:cNvPr>
          <p:cNvSpPr txBox="1"/>
          <p:nvPr/>
        </p:nvSpPr>
        <p:spPr>
          <a:xfrm>
            <a:off x="604433" y="2251587"/>
            <a:ext cx="11243437" cy="18681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 Client Side (Browser)</a:t>
            </a:r>
            <a:r>
              <a:rPr lang="en-IN" sz="1400" dirty="0"/>
              <a:t>: HTML/CSS/JavaScript UI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 Server Side (Flask App)</a:t>
            </a:r>
            <a:r>
              <a:rPr lang="en-IN" sz="1400" dirty="0"/>
              <a:t>: Accepts input and processes the download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 YouTube Server</a:t>
            </a:r>
            <a:r>
              <a:rPr lang="en-IN" sz="1400" dirty="0"/>
              <a:t>: Source from which the video is fetched using </a:t>
            </a:r>
            <a:r>
              <a:rPr lang="en-IN" sz="1400" dirty="0" err="1"/>
              <a:t>Pytube</a:t>
            </a:r>
            <a:r>
              <a:rPr lang="en-IN" sz="1400" dirty="0"/>
              <a:t> </a:t>
            </a:r>
            <a:r>
              <a:rPr lang="en-IN" sz="1400" b="1" dirty="0"/>
              <a:t>Flow:</a:t>
            </a:r>
            <a:r>
              <a:rPr lang="en-IN" sz="1400" dirty="0"/>
              <a:t> Client → Flask Server → YouTube (via </a:t>
            </a:r>
            <a:r>
              <a:rPr lang="en-IN" sz="1400" dirty="0" err="1"/>
              <a:t>Pytube</a:t>
            </a:r>
            <a:r>
              <a:rPr lang="en-IN" sz="1400" dirty="0"/>
              <a:t>) → Flask → Client This ensures clear communication between the user, the server, and the video platform.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9B0C9-7E95-2368-9378-022AE16E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0" b="11905"/>
          <a:stretch/>
        </p:blipFill>
        <p:spPr>
          <a:xfrm>
            <a:off x="1254842" y="3667433"/>
            <a:ext cx="9525000" cy="29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 </a:t>
            </a:r>
            <a:r>
              <a:rPr lang="en-IN" dirty="0"/>
              <a:t>🔧</a:t>
            </a:r>
            <a:r>
              <a:rPr lang="en-IN" b="1" dirty="0"/>
              <a:t>Code Highlights:  Backend Code Explanation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0ACB8A-BD81-54F5-001A-67DC025C4CF0}"/>
              </a:ext>
            </a:extLst>
          </p:cNvPr>
          <p:cNvSpPr txBox="1"/>
          <p:nvPr/>
        </p:nvSpPr>
        <p:spPr>
          <a:xfrm>
            <a:off x="842991" y="1661651"/>
            <a:ext cx="10506018" cy="212376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0740E2-3B4C-4729-AFE1-900CE2476DBF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ADC66-EB33-F39E-9CFC-450830E62BF4}"/>
              </a:ext>
            </a:extLst>
          </p:cNvPr>
          <p:cNvSpPr txBox="1"/>
          <p:nvPr/>
        </p:nvSpPr>
        <p:spPr>
          <a:xfrm>
            <a:off x="5997677" y="315615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7C77EC0C-510E-CF5E-1E71-02CF6221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9" y="1196391"/>
            <a:ext cx="516359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logic is in </a:t>
            </a:r>
            <a:r>
              <a:rPr kumimoji="0" lang="en-US" altLang="en-US" sz="2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app.py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handles the HTTP POST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Pytube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fetch and download the video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is included to catch invalid URLs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Snippet: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E3525CC-2DA3-5FBF-BD19-B9C9172D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93" y="4250679"/>
            <a:ext cx="657316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✅</a:t>
            </a:r>
            <a:r>
              <a:rPr lang="en-US" b="1" dirty="0"/>
              <a:t>Key Features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What Makes This Useful?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8A0AC-009F-C332-35E2-FB266F36CBF8}"/>
              </a:ext>
            </a:extLst>
          </p:cNvPr>
          <p:cNvSpPr txBox="1"/>
          <p:nvPr/>
        </p:nvSpPr>
        <p:spPr>
          <a:xfrm>
            <a:off x="1061884" y="1789471"/>
            <a:ext cx="10156722" cy="29693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and easy to use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Downloads highest resolution video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Works with just a browser and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extended with more features like audio downloads This makes it a practical mini-project    for learning and demonstration.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📚</a:t>
            </a:r>
            <a:r>
              <a:rPr lang="en-US" b="1" dirty="0"/>
              <a:t>Learning Outcomes</a:t>
            </a:r>
            <a:r>
              <a:rPr lang="en-US" dirty="0"/>
              <a:t> </a:t>
            </a:r>
            <a:r>
              <a:rPr lang="en-US" b="1" dirty="0"/>
              <a:t>: </a:t>
            </a:r>
            <a:r>
              <a:rPr lang="en-US" dirty="0"/>
              <a:t>What I Learned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6DCF4-AE0C-735F-2FD2-602455A2C9E0}"/>
              </a:ext>
            </a:extLst>
          </p:cNvPr>
          <p:cNvSpPr txBox="1"/>
          <p:nvPr/>
        </p:nvSpPr>
        <p:spPr>
          <a:xfrm>
            <a:off x="1152939" y="1838739"/>
            <a:ext cx="9611139" cy="279289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build a full-stack web application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use Flask for web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integrate third-party libraries like </a:t>
            </a:r>
            <a:r>
              <a:rPr lang="en-US" dirty="0" err="1"/>
              <a:t>Pytube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error handling and user feedback mechanisms These skills are essential for building real-world projects</a:t>
            </a:r>
            <a:r>
              <a:rPr lang="en-US" sz="1200" dirty="0"/>
              <a:t>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5005-93E4-8720-6C6F-7D6A411C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851F5-DD73-73B4-1799-F313BEDA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62"/>
          <a:stretch/>
        </p:blipFill>
        <p:spPr>
          <a:xfrm>
            <a:off x="604433" y="1329326"/>
            <a:ext cx="10983131" cy="53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3CC7-B40C-93E7-87DF-8CFC4811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90045-452B-54F5-1A41-4EAB5E8F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971"/>
          <a:stretch/>
        </p:blipFill>
        <p:spPr>
          <a:xfrm>
            <a:off x="604434" y="1324246"/>
            <a:ext cx="10983131" cy="1684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C6435-084E-8296-0C81-4B849BA0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903"/>
          <a:stretch/>
        </p:blipFill>
        <p:spPr>
          <a:xfrm>
            <a:off x="604433" y="3136527"/>
            <a:ext cx="10983131" cy="34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7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646524-48D7-31F6-A368-1F60EDC5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51" y="1490869"/>
            <a:ext cx="6680949" cy="4323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073794-F1B1-70A9-7BD6-F90379E8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7" y="1490869"/>
            <a:ext cx="2400150" cy="432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2085C-1838-6BD4-856C-E4669FA4EB11}"/>
              </a:ext>
            </a:extLst>
          </p:cNvPr>
          <p:cNvSpPr txBox="1"/>
          <p:nvPr/>
        </p:nvSpPr>
        <p:spPr>
          <a:xfrm>
            <a:off x="1242392" y="6062870"/>
            <a:ext cx="2276061" cy="4770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 View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1B44D-F05B-DF06-DB90-39C74AD3486F}"/>
              </a:ext>
            </a:extLst>
          </p:cNvPr>
          <p:cNvSpPr txBox="1"/>
          <p:nvPr/>
        </p:nvSpPr>
        <p:spPr>
          <a:xfrm>
            <a:off x="7166114" y="6003235"/>
            <a:ext cx="3697356" cy="4075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Desktop View </a:t>
            </a:r>
          </a:p>
        </p:txBody>
      </p:sp>
    </p:spTree>
    <p:extLst>
      <p:ext uri="{BB962C8B-B14F-4D97-AF65-F5344CB8AC3E}">
        <p14:creationId xmlns:p14="http://schemas.microsoft.com/office/powerpoint/2010/main" val="147732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46876-ACD1-047E-EC3B-20F82D96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17" y="1572732"/>
            <a:ext cx="6720705" cy="424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7C5AB7-DD16-9D65-F13D-22AC7CDD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04" y="1583016"/>
            <a:ext cx="2521778" cy="4221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179C5-81AE-3A56-461C-9979CACF0D29}"/>
              </a:ext>
            </a:extLst>
          </p:cNvPr>
          <p:cNvSpPr txBox="1"/>
          <p:nvPr/>
        </p:nvSpPr>
        <p:spPr>
          <a:xfrm>
            <a:off x="2107096" y="6082748"/>
            <a:ext cx="3647661" cy="4969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C0237-5050-C3CB-2FCB-867F86AE84D4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A2D9C-99E2-9A6B-C9BE-EF32E2F1EAC3}"/>
              </a:ext>
            </a:extLst>
          </p:cNvPr>
          <p:cNvSpPr txBox="1"/>
          <p:nvPr/>
        </p:nvSpPr>
        <p:spPr>
          <a:xfrm>
            <a:off x="8301936" y="6082748"/>
            <a:ext cx="3177759" cy="4969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Browser downloads</a:t>
            </a:r>
          </a:p>
        </p:txBody>
      </p:sp>
    </p:spTree>
    <p:extLst>
      <p:ext uri="{BB962C8B-B14F-4D97-AF65-F5344CB8AC3E}">
        <p14:creationId xmlns:p14="http://schemas.microsoft.com/office/powerpoint/2010/main" val="2114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E8166-79D8-C990-B12D-0947F8988FBC}"/>
              </a:ext>
            </a:extLst>
          </p:cNvPr>
          <p:cNvSpPr txBox="1"/>
          <p:nvPr/>
        </p:nvSpPr>
        <p:spPr>
          <a:xfrm>
            <a:off x="2232775" y="400145"/>
            <a:ext cx="69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 CONTENTS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A9218-96F6-A5C1-748D-3606285EFD9C}"/>
              </a:ext>
            </a:extLst>
          </p:cNvPr>
          <p:cNvSpPr txBox="1"/>
          <p:nvPr/>
        </p:nvSpPr>
        <p:spPr>
          <a:xfrm>
            <a:off x="1719467" y="1523555"/>
            <a:ext cx="843832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	Slide - 4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					Slide - 5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					Slide - 6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System Workflow 		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-7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Code Highlights 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- 8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-9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 					Slide -10</a:t>
            </a:r>
          </a:p>
          <a:p>
            <a:pPr marL="342900" indent="-342900">
              <a:buAutoNum type="arabicPeriod" startAt="7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7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							Slide -11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Conclusion						Slide -12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🚀</a:t>
            </a:r>
            <a:r>
              <a:rPr lang="en-US" b="1" dirty="0"/>
              <a:t>Conclusion &amp; Future Scope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Wrapping Up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138BDE-56A4-D97D-F4AA-057B42E0382D}"/>
              </a:ext>
            </a:extLst>
          </p:cNvPr>
          <p:cNvSpPr txBox="1"/>
          <p:nvPr/>
        </p:nvSpPr>
        <p:spPr>
          <a:xfrm>
            <a:off x="974035" y="1550504"/>
            <a:ext cx="9462052" cy="107342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This YouTube downloader is a functional project that demonstrates full-cycle development.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 It shows how backend logic and frontend design work together. </a:t>
            </a:r>
            <a:r>
              <a:rPr lang="en-US" b="1" dirty="0"/>
              <a:t>Future Enhancements: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Choose video quality (360p, 720p, 1080p)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Download audio (MP3)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progress bar and file size info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Host online for public use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dirty="0"/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BF98A-20D4-C340-91E9-89317457ECB1}"/>
              </a:ext>
            </a:extLst>
          </p:cNvPr>
          <p:cNvSpPr txBox="1"/>
          <p:nvPr/>
        </p:nvSpPr>
        <p:spPr>
          <a:xfrm>
            <a:off x="845574" y="766916"/>
            <a:ext cx="9242322" cy="4916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800" b="1" dirty="0">
                <a:latin typeface="+mj-lt"/>
              </a:rPr>
              <a:t>Future Scope:</a:t>
            </a:r>
            <a:r>
              <a:rPr lang="en-IN" sz="2800" dirty="0">
                <a:latin typeface="+mj-lt"/>
              </a:rPr>
              <a:t> Future Enhancements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50395-92E2-C51F-FD14-C94FC5B314E7}"/>
              </a:ext>
            </a:extLst>
          </p:cNvPr>
          <p:cNvSpPr txBox="1"/>
          <p:nvPr/>
        </p:nvSpPr>
        <p:spPr>
          <a:xfrm>
            <a:off x="845574" y="1602658"/>
            <a:ext cx="9625781" cy="40017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video quality selection (360p, 720p, 1080p)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only audio (MP3 format)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file size info and progress bar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account system with download history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application online for public use These improvements can make the project even more powerful and user-friendly</a:t>
            </a:r>
            <a:r>
              <a:rPr lang="en-US" sz="1200" dirty="0"/>
              <a:t>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9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30764-410E-473F-BA19-01DC9A0F9576}"/>
              </a:ext>
            </a:extLst>
          </p:cNvPr>
          <p:cNvSpPr txBox="1"/>
          <p:nvPr/>
        </p:nvSpPr>
        <p:spPr>
          <a:xfrm>
            <a:off x="705678" y="573255"/>
            <a:ext cx="10244355" cy="10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PRESENTED BY BATCH - </a:t>
            </a:r>
            <a:r>
              <a:rPr lang="en-IN" sz="2800" b="1" kern="100" dirty="0"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IN" sz="2800" b="1" kern="100" dirty="0">
                <a:effectLst/>
                <a:latin typeface="Castellar" panose="020A0402060406010301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800" b="1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D6CAF-0C7B-F54C-B04E-C6504DF9F271}"/>
              </a:ext>
            </a:extLst>
          </p:cNvPr>
          <p:cNvSpPr txBox="1"/>
          <p:nvPr/>
        </p:nvSpPr>
        <p:spPr>
          <a:xfrm>
            <a:off x="1971260" y="2246243"/>
            <a:ext cx="8249479" cy="29618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G.MADHURI   	  </a:t>
            </a:r>
            <a:r>
              <a:rPr lang="en-IN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[23M95A0511]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J.BUDDA DEV</a:t>
            </a:r>
            <a:r>
              <a:rPr lang="en-IN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	[23M95A0513]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D.SANTHOSH</a:t>
            </a:r>
            <a:r>
              <a:rPr lang="en-IN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[23M95A0514]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2800" kern="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N.VINSAI	 		[23M95A0515]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R.SRIMAN			[23M95A0521]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1E8216-D433-0A7A-A5FB-A42CB6BA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327035"/>
            <a:ext cx="10983132" cy="747763"/>
          </a:xfrm>
        </p:spPr>
        <p:txBody>
          <a:bodyPr>
            <a:noAutofit/>
          </a:bodyPr>
          <a:lstStyle/>
          <a:p>
            <a:r>
              <a:rPr lang="en-US" sz="3600" dirty="0"/>
              <a:t>YouTube Video Downloader – Web Application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3F542-25C3-53B7-6178-DED6E98D06AC}"/>
              </a:ext>
            </a:extLst>
          </p:cNvPr>
          <p:cNvSpPr txBox="1"/>
          <p:nvPr/>
        </p:nvSpPr>
        <p:spPr>
          <a:xfrm>
            <a:off x="2576305" y="2005259"/>
            <a:ext cx="6520070" cy="5367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>
                <a:latin typeface="+mj-lt"/>
              </a:rPr>
              <a:t>A Mini Project using Python Flask and </a:t>
            </a:r>
            <a:r>
              <a:rPr lang="en-US" sz="2400" dirty="0" err="1">
                <a:latin typeface="+mj-lt"/>
              </a:rPr>
              <a:t>Pytube</a:t>
            </a:r>
            <a:endParaRPr lang="en-US" sz="2400" dirty="0">
              <a:latin typeface="+mj-lt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05E17-063F-3502-72F2-72C74018CE45}"/>
              </a:ext>
            </a:extLst>
          </p:cNvPr>
          <p:cNvSpPr txBox="1"/>
          <p:nvPr/>
        </p:nvSpPr>
        <p:spPr>
          <a:xfrm>
            <a:off x="604434" y="2828835"/>
            <a:ext cx="11173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project is a simple yet practical web-based application that allows users to download YouTube videos easily by just entering a video URL. It is built using HTML, CSS, Python, Flask, and </a:t>
            </a:r>
            <a:r>
              <a:rPr lang="en-US" dirty="0" err="1">
                <a:latin typeface="+mj-lt"/>
              </a:rPr>
              <a:t>Pytube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E3E4D3FA-6313-54C7-11B6-1F9950B3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55" y="4296009"/>
            <a:ext cx="3078415" cy="12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6412-9263-E5AB-9580-68E5E011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30" y="4406343"/>
            <a:ext cx="1090777" cy="12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89649-4642-7294-0232-54C01E564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359" y="4536190"/>
            <a:ext cx="1679713" cy="724233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8586EF9F-9F10-E630-BBE3-AA5EAFB7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2" y="4264967"/>
            <a:ext cx="1099556" cy="10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2A7EBF-DBAF-030E-8350-AD3CCCDA4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391684" y="4406343"/>
            <a:ext cx="1026246" cy="1026246"/>
          </a:xfrm>
          <a:prstGeom prst="rect">
            <a:avLst/>
          </a:prstGeom>
        </p:spPr>
      </p:pic>
      <p:sp>
        <p:nvSpPr>
          <p:cNvPr id="18" name="Arrow: Quad 17">
            <a:extLst>
              <a:ext uri="{FF2B5EF4-FFF2-40B4-BE49-F238E27FC236}">
                <a16:creationId xmlns:a16="http://schemas.microsoft.com/office/drawing/2014/main" id="{492CDFE3-14C6-35AE-43C7-21CE05E2BB1B}"/>
              </a:ext>
            </a:extLst>
          </p:cNvPr>
          <p:cNvSpPr/>
          <p:nvPr/>
        </p:nvSpPr>
        <p:spPr>
          <a:xfrm>
            <a:off x="1604750" y="4596300"/>
            <a:ext cx="664120" cy="646331"/>
          </a:xfrm>
          <a:prstGeom prst="quad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6C6396-53A0-ADE0-06C1-4728C9932863}"/>
              </a:ext>
            </a:extLst>
          </p:cNvPr>
          <p:cNvSpPr txBox="1"/>
          <p:nvPr/>
        </p:nvSpPr>
        <p:spPr>
          <a:xfrm>
            <a:off x="823494" y="5916889"/>
            <a:ext cx="364477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 Condensed Extra Bold" panose="020B0803020202020204" pitchFamily="34" charset="0"/>
                <a:cs typeface="Segoe UI" panose="020B0502040204020203" pitchFamily="34" charset="0"/>
              </a:rPr>
              <a:t>F</a:t>
            </a:r>
            <a:r>
              <a:rPr lang="en-IN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 Condensed Extra Bold" panose="020B0803020202020204" pitchFamily="34" charset="0"/>
                <a:cs typeface="Segoe UI" panose="020B0502040204020203" pitchFamily="34" charset="0"/>
              </a:rPr>
              <a:t>RONTEND</a:t>
            </a:r>
            <a:r>
              <a:rPr lang="en-I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 Condensed Extra Bold" panose="020B0803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FFE43-33BC-7517-320C-180927AAE9A5}"/>
              </a:ext>
            </a:extLst>
          </p:cNvPr>
          <p:cNvSpPr txBox="1"/>
          <p:nvPr/>
        </p:nvSpPr>
        <p:spPr>
          <a:xfrm>
            <a:off x="7359945" y="5905135"/>
            <a:ext cx="5138531" cy="6895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</a:t>
            </a:r>
            <a:r>
              <a:rPr lang="en-IN" sz="4000" dirty="0">
                <a:solidFill>
                  <a:prstClr val="black">
                    <a:lumMod val="75000"/>
                    <a:lumOff val="25000"/>
                  </a:prstClr>
                </a:solidFill>
                <a:latin typeface="Tw Cen MT Condensed Extra Bold" panose="020B08030202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ACKEND</a:t>
            </a: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FD355290-B65C-4193-8E73-3D6A2607DF05}"/>
              </a:ext>
            </a:extLst>
          </p:cNvPr>
          <p:cNvSpPr/>
          <p:nvPr/>
        </p:nvSpPr>
        <p:spPr>
          <a:xfrm>
            <a:off x="7788712" y="4596300"/>
            <a:ext cx="664120" cy="646331"/>
          </a:xfrm>
          <a:prstGeom prst="quad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5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🧠</a:t>
            </a:r>
            <a:r>
              <a:rPr lang="en-US" b="1" dirty="0"/>
              <a:t> Introduction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What is the YouTube Video Downloader? 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373626" y="3972232"/>
            <a:ext cx="11350121" cy="2595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49A929-2F76-CA45-4810-483347A286BD}"/>
              </a:ext>
            </a:extLst>
          </p:cNvPr>
          <p:cNvSpPr txBox="1"/>
          <p:nvPr/>
        </p:nvSpPr>
        <p:spPr>
          <a:xfrm>
            <a:off x="1209368" y="1817688"/>
            <a:ext cx="10378198" cy="41308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400" dirty="0"/>
              <a:t>What is this project?</a:t>
            </a:r>
            <a:endParaRPr lang="en-US" sz="2400" b="1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web application that provides an easy way to download videos from YouTube. The user simply pastes the URL of a video, clicks the download button, and the video gets saved locally. The goal is to demonstrate how frontend and backend technologies work together to build a real-world application.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7077DD3-9913-A7F3-36CD-B535CAAE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45" b="8766"/>
          <a:stretch/>
        </p:blipFill>
        <p:spPr>
          <a:xfrm>
            <a:off x="2212259" y="3562466"/>
            <a:ext cx="7413522" cy="30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💻</a:t>
            </a:r>
            <a:r>
              <a:rPr lang="en-US" b="1" dirty="0"/>
              <a:t>User Interface Design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Simple and Clean UI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6CF62-4A59-12E6-A6E7-3074CD45CDFA}"/>
              </a:ext>
            </a:extLst>
          </p:cNvPr>
          <p:cNvSpPr txBox="1"/>
          <p:nvPr/>
        </p:nvSpPr>
        <p:spPr>
          <a:xfrm>
            <a:off x="783997" y="1651818"/>
            <a:ext cx="10624005" cy="27628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 b="1" dirty="0"/>
              <a:t>Explanation:</a:t>
            </a:r>
            <a:r>
              <a:rPr lang="en-US" sz="2400" dirty="0"/>
              <a:t> </a:t>
            </a:r>
            <a:r>
              <a:rPr lang="en-US" dirty="0"/>
              <a:t>The interface is designed to be minimal and user-friendly. The page includes:</a:t>
            </a:r>
          </a:p>
          <a:p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75614E05-7CC2-8626-3715-108C6D97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97" y="2106359"/>
            <a:ext cx="108271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input box to paste the YouTube video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download 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message area to show success or error The design uses modern CSS for styling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Displays success/error message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A0CBC863-9714-3E33-E3EF-C75C82F2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D8F3420-EF21-96FC-C31C-939C1B55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167B-36B9-61E0-7FA6-8D7FC1F7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596112"/>
            <a:ext cx="10983132" cy="747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Existing System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Existing Solutions in the Market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5ACEB-AD8C-6F7B-CFF7-206DF2BFF6D1}"/>
              </a:ext>
            </a:extLst>
          </p:cNvPr>
          <p:cNvSpPr txBox="1"/>
          <p:nvPr/>
        </p:nvSpPr>
        <p:spPr>
          <a:xfrm>
            <a:off x="688258" y="1474839"/>
            <a:ext cx="10899308" cy="747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/>
              <a:t>There are many websites and applications that allow users to download YouTube videos, such as</a:t>
            </a:r>
            <a:r>
              <a:rPr lang="en-US" sz="1200" dirty="0"/>
              <a:t>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BE63D-70E7-D399-06F4-501EF89FC108}"/>
              </a:ext>
            </a:extLst>
          </p:cNvPr>
          <p:cNvSpPr txBox="1"/>
          <p:nvPr/>
        </p:nvSpPr>
        <p:spPr>
          <a:xfrm>
            <a:off x="884903" y="2025445"/>
            <a:ext cx="9792929" cy="326431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SaveFrom.net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Y2Mate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4K Video Downloader However, most of these services have limitations such as pop-up ads, paid subscriptions, or limited video quality. This project aims to provide a cleaner, ad-free, and customizable alternative using open-source tools.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35B4-15BB-C2BD-8C9C-78233142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617593"/>
            <a:ext cx="10983132" cy="747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Proposed System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Our Proposed Solution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6CA3-7178-4EB0-BAA2-BD77898B56EC}"/>
              </a:ext>
            </a:extLst>
          </p:cNvPr>
          <p:cNvSpPr txBox="1"/>
          <p:nvPr/>
        </p:nvSpPr>
        <p:spPr>
          <a:xfrm>
            <a:off x="747252" y="1552237"/>
            <a:ext cx="10840314" cy="48374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completely ad-free user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ability to fetch and download videos in high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responsive web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Easy-to-understand source code for learning purposes It is built entirely using open-source technologies and can be hosted or extended easily by students or developers.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4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8941-6A0A-1BAB-F1C5-D0B7CC90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677914"/>
            <a:ext cx="10983132" cy="747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Requirements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Hardware and Software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A4AFE-229C-B93C-B82D-4802B93D6A6F}"/>
              </a:ext>
            </a:extLst>
          </p:cNvPr>
          <p:cNvSpPr txBox="1"/>
          <p:nvPr/>
        </p:nvSpPr>
        <p:spPr>
          <a:xfrm>
            <a:off x="806245" y="1425677"/>
            <a:ext cx="10781321" cy="4886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None/>
            </a:pPr>
            <a:r>
              <a:rPr lang="en-IN" sz="2400" b="1" u="sng" dirty="0"/>
              <a:t>Hardware: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Minimum 2GB RAM (4GB Recommended)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At least 500MB Disk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Internet Connection</a:t>
            </a:r>
          </a:p>
          <a:p>
            <a:endParaRPr lang="en-IN" dirty="0"/>
          </a:p>
          <a:p>
            <a:pPr>
              <a:buNone/>
            </a:pPr>
            <a:r>
              <a:rPr lang="en-IN" sz="2400" b="1" u="sng" dirty="0"/>
              <a:t>Software: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3.x Installed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Flask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Pytube</a:t>
            </a:r>
            <a:r>
              <a:rPr lang="en-IN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Code Editor (e.g., VS Code, Sublime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Web Browser (Chrome, Firefox, etc.)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IN" dirty="0"/>
              <a:t>🧱</a:t>
            </a:r>
            <a:r>
              <a:rPr lang="en-US" b="1" dirty="0"/>
              <a:t>Technologies Used :</a:t>
            </a:r>
            <a:r>
              <a:rPr lang="en-US" dirty="0"/>
              <a:t> Tools and Technologies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A09D3-7680-B3AB-0DB7-ABAACCCFBE56}"/>
              </a:ext>
            </a:extLst>
          </p:cNvPr>
          <p:cNvSpPr txBox="1"/>
          <p:nvPr/>
        </p:nvSpPr>
        <p:spPr>
          <a:xfrm>
            <a:off x="904568" y="1671484"/>
            <a:ext cx="9950245" cy="236957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9100E-8FB1-5A31-42AB-20C038839700}"/>
              </a:ext>
            </a:extLst>
          </p:cNvPr>
          <p:cNvSpPr txBox="1"/>
          <p:nvPr/>
        </p:nvSpPr>
        <p:spPr>
          <a:xfrm>
            <a:off x="687758" y="1758729"/>
            <a:ext cx="109831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u="sng" dirty="0"/>
              <a:t>Frontend</a:t>
            </a:r>
            <a:r>
              <a:rPr lang="en-IN" b="1" dirty="0"/>
              <a:t> : HTML &amp; CSS</a:t>
            </a:r>
            <a:r>
              <a:rPr lang="en-IN" dirty="0"/>
              <a:t>: For designing the webpage and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/>
              <a:t>Backend</a:t>
            </a:r>
            <a:r>
              <a:rPr lang="en-IN" b="1" dirty="0"/>
              <a:t> : Python Flask</a:t>
            </a:r>
            <a:r>
              <a:rPr lang="en-IN" dirty="0"/>
              <a:t>: For handling backend routes and logic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u="sng" dirty="0"/>
              <a:t>Library</a:t>
            </a:r>
            <a:r>
              <a:rPr lang="en-IN" b="1" dirty="0"/>
              <a:t> : </a:t>
            </a:r>
            <a:r>
              <a:rPr lang="en-IN" b="1" dirty="0" err="1"/>
              <a:t>Pytube</a:t>
            </a:r>
            <a:r>
              <a:rPr lang="en-IN" dirty="0"/>
              <a:t>: A Python library that allows downloading videos from YouTube These technologies      combine to create a seamless user experience.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A9BA320-01EE-C001-1F55-0BED2C41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0" y="3837653"/>
            <a:ext cx="2121310" cy="21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26A23A9-2C14-634F-C8C1-C797EC88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66" y="4041058"/>
            <a:ext cx="4381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F7AF0038-78AC-9DBA-05EF-C689059F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16" y="4262043"/>
            <a:ext cx="1552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A3E73E-C9E0-B6E1-E543-71439AB54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111" y="4516151"/>
            <a:ext cx="1373143" cy="904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E0C51D-2E7A-CA48-8634-69AF23DF1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270" y="4460839"/>
            <a:ext cx="1373143" cy="9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{EC288CF8-1585-485C-B3D3-09157EB2F5AE}tf16411177_win32</Template>
  <TotalTime>162</TotalTime>
  <Words>1177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Algerian</vt:lpstr>
      <vt:lpstr>Aptos Display</vt:lpstr>
      <vt:lpstr>Arial</vt:lpstr>
      <vt:lpstr>Arial Unicode MS</vt:lpstr>
      <vt:lpstr>Calibri</vt:lpstr>
      <vt:lpstr>Calibri Light</vt:lpstr>
      <vt:lpstr>Cambria Math</vt:lpstr>
      <vt:lpstr>Castellar</vt:lpstr>
      <vt:lpstr>Segoe UI</vt:lpstr>
      <vt:lpstr>Segoe UI Light</vt:lpstr>
      <vt:lpstr>Sitka Text</vt:lpstr>
      <vt:lpstr>Times New Roman</vt:lpstr>
      <vt:lpstr>Tw Cen MT Condensed Extra Bold</vt:lpstr>
      <vt:lpstr>Get Started with 3D</vt:lpstr>
      <vt:lpstr>PowerPoint Presentation</vt:lpstr>
      <vt:lpstr>PowerPoint Presentation</vt:lpstr>
      <vt:lpstr>YouTube Video Downloader – Web Application</vt:lpstr>
      <vt:lpstr>🧠 Introduction : What is the YouTube Video Downloader? </vt:lpstr>
      <vt:lpstr>💻User Interface Design : Simple and Clean UI </vt:lpstr>
      <vt:lpstr>Existing System : Existing Solutions in the Market </vt:lpstr>
      <vt:lpstr>Proposed System : Our Proposed Solution  </vt:lpstr>
      <vt:lpstr>System Requirements : Hardware and Software Requirements </vt:lpstr>
      <vt:lpstr>🧱Technologies Used : Tools and Technologies </vt:lpstr>
      <vt:lpstr>⚙️ System Workflow Title: How It Works Explanation:</vt:lpstr>
      <vt:lpstr>Modules Overview : Step-by-Step Modules </vt:lpstr>
      <vt:lpstr>System Architecture :Architecture Diagram </vt:lpstr>
      <vt:lpstr>  🔧Code Highlights:  Backend Code Explanation</vt:lpstr>
      <vt:lpstr>✅Key Features : What Makes This Useful?</vt:lpstr>
      <vt:lpstr>📚Learning Outcomes : What I Learned</vt:lpstr>
      <vt:lpstr>PROGRAM  CODE </vt:lpstr>
      <vt:lpstr>Results </vt:lpstr>
      <vt:lpstr>PowerPoint Presentation</vt:lpstr>
      <vt:lpstr>PowerPoint Presentation</vt:lpstr>
      <vt:lpstr>🚀Conclusion &amp; Future Scope : Wrapping Up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NERELLA VINSAI</dc:creator>
  <cp:lastModifiedBy>NERELLA VINSAI</cp:lastModifiedBy>
  <cp:revision>1</cp:revision>
  <dcterms:created xsi:type="dcterms:W3CDTF">2025-05-02T06:37:49Z</dcterms:created>
  <dcterms:modified xsi:type="dcterms:W3CDTF">2025-05-02T09:52:54Z</dcterms:modified>
</cp:coreProperties>
</file>