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60" r:id="rId5"/>
    <p:sldId id="259" r:id="rId6"/>
    <p:sldId id="261" r:id="rId7"/>
    <p:sldId id="262" r:id="rId8"/>
    <p:sldId id="263" r:id="rId9"/>
    <p:sldId id="264" r:id="rId10"/>
    <p:sldId id="275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8F1BD4-A15F-4568-96F8-98C3804F288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573359-994F-467C-8344-3AE4279AB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F1BD4-A15F-4568-96F8-98C3804F288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573359-994F-467C-8344-3AE4279AB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F1BD4-A15F-4568-96F8-98C3804F288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573359-994F-467C-8344-3AE4279AB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F1BD4-A15F-4568-96F8-98C3804F288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573359-994F-467C-8344-3AE4279ABA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F1BD4-A15F-4568-96F8-98C3804F288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573359-994F-467C-8344-3AE4279ABA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F1BD4-A15F-4568-96F8-98C3804F288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573359-994F-467C-8344-3AE4279ABA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F1BD4-A15F-4568-96F8-98C3804F288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573359-994F-467C-8344-3AE4279ABA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F1BD4-A15F-4568-96F8-98C3804F288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573359-994F-467C-8344-3AE4279ABA2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8F1BD4-A15F-4568-96F8-98C3804F288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573359-994F-467C-8344-3AE4279ABA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8F1BD4-A15F-4568-96F8-98C3804F288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573359-994F-467C-8344-3AE4279ABA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8F1BD4-A15F-4568-96F8-98C3804F288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573359-994F-467C-8344-3AE4279ABA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8F1BD4-A15F-4568-96F8-98C3804F288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573359-994F-467C-8344-3AE4279ABA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Peluang Bersyarat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Kuliah</a:t>
            </a:r>
            <a:r>
              <a:rPr lang="en-US" dirty="0" smtClean="0"/>
              <a:t> ke-3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Kejadian-kejadian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smtClean="0"/>
              <a:t>: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3100501" cy="308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46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Jika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smtClean="0"/>
              <a:t>…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kejadian-kejadian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asing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k </a:t>
            </a:r>
            <a:r>
              <a:rPr lang="en-US" dirty="0" err="1"/>
              <a:t>dan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A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	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Teorema Bayes</a:t>
            </a:r>
            <a:endParaRPr 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774123"/>
              </p:ext>
            </p:extLst>
          </p:nvPr>
        </p:nvGraphicFramePr>
        <p:xfrm>
          <a:off x="4343400" y="1905000"/>
          <a:ext cx="1219200" cy="500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r:id="rId3" imgW="629920" imgH="208801" progId="">
                  <p:embed/>
                </p:oleObj>
              </mc:Choice>
              <mc:Fallback>
                <p:oleObj r:id="rId3" imgW="629920" imgH="20880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05000"/>
                        <a:ext cx="1219200" cy="500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585684"/>
              </p:ext>
            </p:extLst>
          </p:nvPr>
        </p:nvGraphicFramePr>
        <p:xfrm>
          <a:off x="4191000" y="2209800"/>
          <a:ext cx="1767686" cy="748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r:id="rId5" imgW="609403" imgH="429864" progId="">
                  <p:embed/>
                </p:oleObj>
              </mc:Choice>
              <mc:Fallback>
                <p:oleObj r:id="rId5" imgW="609403" imgH="429864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09800"/>
                        <a:ext cx="1767686" cy="748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981200" y="4306686"/>
          <a:ext cx="4343400" cy="1713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r:id="rId7" imgW="1790413" imgH="707184" progId="">
                  <p:embed/>
                </p:oleObj>
              </mc:Choice>
              <mc:Fallback>
                <p:oleObj r:id="rId7" imgW="1790413" imgH="707184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06686"/>
                        <a:ext cx="4343400" cy="1713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458200" cy="3153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Kejadian saling bebas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1"/>
            <a:ext cx="8686800" cy="244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Teorema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1"/>
            <a:ext cx="8534400" cy="310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Teorema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52" y="1600200"/>
            <a:ext cx="846856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865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Penyelesaian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129127"/>
            <a:ext cx="7788532" cy="504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56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Kerjakan</a:t>
            </a:r>
            <a:r>
              <a:rPr lang="en-US" dirty="0" smtClean="0"/>
              <a:t> Bain: </a:t>
            </a:r>
            <a:r>
              <a:rPr lang="en-US" dirty="0" err="1" smtClean="0"/>
              <a:t>hal</a:t>
            </a:r>
            <a:r>
              <a:rPr lang="en-US" dirty="0" smtClean="0"/>
              <a:t> 47 no 35, </a:t>
            </a:r>
            <a:r>
              <a:rPr lang="en-US" dirty="0" err="1" smtClean="0"/>
              <a:t>hal</a:t>
            </a:r>
            <a:r>
              <a:rPr lang="en-US" dirty="0" smtClean="0"/>
              <a:t> 51 no 71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Tugas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8000" dirty="0" smtClean="0">
              <a:latin typeface="Algerian" pitchFamily="82" charset="0"/>
            </a:endParaRPr>
          </a:p>
          <a:p>
            <a:pPr marL="109728" indent="0">
              <a:buNone/>
            </a:pPr>
            <a:r>
              <a:rPr lang="en-US" sz="8000" dirty="0" err="1" smtClean="0">
                <a:latin typeface="Algerian" pitchFamily="82" charset="0"/>
              </a:rPr>
              <a:t>Terima</a:t>
            </a:r>
            <a:r>
              <a:rPr lang="en-US" sz="8000" dirty="0" smtClean="0">
                <a:latin typeface="Algerian" pitchFamily="82" charset="0"/>
              </a:rPr>
              <a:t> </a:t>
            </a:r>
            <a:r>
              <a:rPr lang="en-US" sz="8000" dirty="0" err="1" smtClean="0">
                <a:latin typeface="Algerian" pitchFamily="82" charset="0"/>
              </a:rPr>
              <a:t>Kasih</a:t>
            </a:r>
            <a:endParaRPr lang="en-US" sz="8000" dirty="0">
              <a:latin typeface="Algerian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100 microchip. Microchip-microchip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pabrik</a:t>
            </a:r>
            <a:r>
              <a:rPr lang="en-US" dirty="0" smtClean="0"/>
              <a:t> 2. </a:t>
            </a:r>
            <a:r>
              <a:rPr lang="en-US" dirty="0" err="1" smtClean="0"/>
              <a:t>Beberapa</a:t>
            </a:r>
            <a:r>
              <a:rPr lang="en-US" dirty="0" smtClean="0"/>
              <a:t> microchip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cacat</a:t>
            </a:r>
            <a:r>
              <a:rPr lang="en-US" dirty="0" smtClean="0"/>
              <a:t>. </a:t>
            </a:r>
          </a:p>
          <a:p>
            <a:pPr marL="109728" indent="0">
              <a:buNone/>
            </a:pPr>
            <a:r>
              <a:rPr lang="en-US" dirty="0" err="1" smtClean="0"/>
              <a:t>Satu</a:t>
            </a:r>
            <a:r>
              <a:rPr lang="en-US" dirty="0" smtClean="0"/>
              <a:t> microchip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diamati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microchip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cacat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 A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terambil</a:t>
            </a:r>
            <a:r>
              <a:rPr lang="en-US" dirty="0" smtClean="0"/>
              <a:t> microchip </a:t>
            </a:r>
            <a:r>
              <a:rPr lang="en-US" dirty="0" err="1" smtClean="0"/>
              <a:t>cacat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A’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terambil</a:t>
            </a:r>
            <a:r>
              <a:rPr lang="en-US" dirty="0" smtClean="0"/>
              <a:t> microchip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r>
              <a:rPr lang="en-US" dirty="0" err="1" smtClean="0"/>
              <a:t>Misal</a:t>
            </a:r>
            <a:r>
              <a:rPr lang="en-US" dirty="0" smtClean="0"/>
              <a:t> B </a:t>
            </a:r>
            <a:r>
              <a:rPr lang="en-US" dirty="0" err="1" smtClean="0"/>
              <a:t>kejadian</a:t>
            </a:r>
            <a:r>
              <a:rPr lang="en-US" dirty="0" smtClean="0"/>
              <a:t> microchip yang </a:t>
            </a:r>
            <a:r>
              <a:rPr lang="en-US" dirty="0" err="1" smtClean="0"/>
              <a:t>terambil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 smtClean="0"/>
              <a:t> 1, </a:t>
            </a:r>
            <a:r>
              <a:rPr lang="en-US" dirty="0" err="1" smtClean="0"/>
              <a:t>maka</a:t>
            </a:r>
            <a:r>
              <a:rPr lang="en-US" dirty="0" smtClean="0"/>
              <a:t> B’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microchip yang </a:t>
            </a:r>
            <a:r>
              <a:rPr lang="en-US" dirty="0" err="1" smtClean="0"/>
              <a:t>terambil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 smtClean="0"/>
              <a:t> 2.</a:t>
            </a:r>
          </a:p>
          <a:p>
            <a:pPr marL="109728" indent="0">
              <a:buNone/>
            </a:pPr>
            <a:r>
              <a:rPr lang="en-US" dirty="0" err="1" smtClean="0"/>
              <a:t>Keadan</a:t>
            </a:r>
            <a:r>
              <a:rPr lang="en-US" dirty="0" smtClean="0"/>
              <a:t> microchip-microchip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1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8156"/>
            <a:ext cx="6324600" cy="456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Microchip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microchip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terambil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microchip </a:t>
            </a:r>
            <a:r>
              <a:rPr lang="en-US" dirty="0" err="1" smtClean="0"/>
              <a:t>buatan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 smtClean="0"/>
              <a:t> 1,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microchip yang </a:t>
            </a:r>
            <a:r>
              <a:rPr lang="en-US" dirty="0" err="1" smtClean="0"/>
              <a:t>terambil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microchip </a:t>
            </a:r>
            <a:r>
              <a:rPr lang="en-US" dirty="0" err="1" smtClean="0"/>
              <a:t>cacat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Dari masalah tersebut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2575" y="3005931"/>
            <a:ext cx="60388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Dari tabel dapat dihitung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81100" y="3015456"/>
            <a:ext cx="67818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Jika dipandang secara keseluruhan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83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Definisi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8458200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Teorema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kejadian</a:t>
            </a:r>
            <a:r>
              <a:rPr lang="en-US" dirty="0"/>
              <a:t> 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smtClean="0"/>
              <a:t>…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kejadian-kejadian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asing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 	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			, A </a:t>
            </a:r>
            <a:r>
              <a:rPr lang="en-US" dirty="0" err="1" smtClean="0"/>
              <a:t>sembarang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 </a:t>
            </a:r>
            <a:r>
              <a:rPr lang="en-US" dirty="0" err="1" smtClean="0"/>
              <a:t>maka</a:t>
            </a: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		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Teorema Probabilitas Total</a:t>
            </a:r>
            <a:endParaRPr 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828800" y="3505200"/>
          <a:ext cx="4495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r:id="rId3" imgW="1571920" imgH="437798" progId="">
                  <p:embed/>
                </p:oleObj>
              </mc:Choice>
              <mc:Fallback>
                <p:oleObj r:id="rId3" imgW="1571920" imgH="43779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5200"/>
                        <a:ext cx="4495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470656"/>
              </p:ext>
            </p:extLst>
          </p:nvPr>
        </p:nvGraphicFramePr>
        <p:xfrm>
          <a:off x="6553200" y="1752600"/>
          <a:ext cx="131776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r:id="rId5" imgW="629920" imgH="208801" progId="">
                  <p:embed/>
                </p:oleObj>
              </mc:Choice>
              <mc:Fallback>
                <p:oleObj r:id="rId5" imgW="629920" imgH="20880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752600"/>
                        <a:ext cx="131776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768146"/>
              </p:ext>
            </p:extLst>
          </p:nvPr>
        </p:nvGraphicFramePr>
        <p:xfrm>
          <a:off x="4267200" y="2057400"/>
          <a:ext cx="1295400" cy="653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r:id="rId7" imgW="609403" imgH="429864" progId="">
                  <p:embed/>
                </p:oleObj>
              </mc:Choice>
              <mc:Fallback>
                <p:oleObj r:id="rId7" imgW="609403" imgH="429864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057400"/>
                        <a:ext cx="1295400" cy="653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</TotalTime>
  <Words>134</Words>
  <Application>Microsoft Office PowerPoint</Application>
  <PresentationFormat>On-screen Show (4:3)</PresentationFormat>
  <Paragraphs>38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Peluang Bersyarat</vt:lpstr>
      <vt:lpstr>Masalah</vt:lpstr>
      <vt:lpstr>Tabel Keadaan Microchip</vt:lpstr>
      <vt:lpstr>Dari masalah tersebut</vt:lpstr>
      <vt:lpstr>Dari tabel dapat dihitung</vt:lpstr>
      <vt:lpstr>Jika dipandang secara keseluruhan</vt:lpstr>
      <vt:lpstr>Definisi</vt:lpstr>
      <vt:lpstr>Teorema</vt:lpstr>
      <vt:lpstr>Teorema Probabilitas Total</vt:lpstr>
      <vt:lpstr>Kejadian-kejadian tersebut dapat digambarkan sbb:</vt:lpstr>
      <vt:lpstr>Teorema Bayes</vt:lpstr>
      <vt:lpstr>Kejadian saling bebas</vt:lpstr>
      <vt:lpstr>Teorema</vt:lpstr>
      <vt:lpstr>Teorema</vt:lpstr>
      <vt:lpstr>Contoh</vt:lpstr>
      <vt:lpstr>Penyelesaian</vt:lpstr>
      <vt:lpstr>Tugas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Peluang Bersyarat</dc:title>
  <dc:creator>Fujitsu</dc:creator>
  <cp:lastModifiedBy>Asus</cp:lastModifiedBy>
  <cp:revision>25</cp:revision>
  <dcterms:created xsi:type="dcterms:W3CDTF">2006-10-10T17:06:13Z</dcterms:created>
  <dcterms:modified xsi:type="dcterms:W3CDTF">2021-09-14T16:14:50Z</dcterms:modified>
</cp:coreProperties>
</file>