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3D117E4-F8BC-443D-AD6F-7D33698EBEED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998FCC1-6B26-4802-A503-7283C30DDF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D117E4-F8BC-443D-AD6F-7D33698EBEED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998FCC1-6B26-4802-A503-7283C30DDF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D117E4-F8BC-443D-AD6F-7D33698EBEED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998FCC1-6B26-4802-A503-7283C30DDF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D117E4-F8BC-443D-AD6F-7D33698EBEED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998FCC1-6B26-4802-A503-7283C30DDFE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D117E4-F8BC-443D-AD6F-7D33698EBEED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998FCC1-6B26-4802-A503-7283C30DDFE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D117E4-F8BC-443D-AD6F-7D33698EBEED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998FCC1-6B26-4802-A503-7283C30DDFE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D117E4-F8BC-443D-AD6F-7D33698EBEED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998FCC1-6B26-4802-A503-7283C30DDFE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D117E4-F8BC-443D-AD6F-7D33698EBEED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998FCC1-6B26-4802-A503-7283C30DDFEE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D117E4-F8BC-443D-AD6F-7D33698EBEED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998FCC1-6B26-4802-A503-7283C30DDFE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3D117E4-F8BC-443D-AD6F-7D33698EBEED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998FCC1-6B26-4802-A503-7283C30DDFE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3D117E4-F8BC-443D-AD6F-7D33698EBEED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998FCC1-6B26-4802-A503-7283C30DDFE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3D117E4-F8BC-443D-AD6F-7D33698EBEED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7998FCC1-6B26-4802-A503-7283C30DDFE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Pembahasan</a:t>
            </a:r>
            <a:r>
              <a:rPr lang="en-US" dirty="0" smtClean="0"/>
              <a:t> </a:t>
            </a:r>
            <a:r>
              <a:rPr lang="en-US" dirty="0" err="1" smtClean="0"/>
              <a:t>Tugas</a:t>
            </a:r>
            <a:r>
              <a:rPr lang="en-US" dirty="0" smtClean="0"/>
              <a:t> </a:t>
            </a:r>
            <a:r>
              <a:rPr lang="en-US" dirty="0" err="1" smtClean="0"/>
              <a:t>Individu</a:t>
            </a:r>
            <a:r>
              <a:rPr lang="en-US" dirty="0" smtClean="0"/>
              <a:t> (1)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367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8000" dirty="0" smtClean="0">
              <a:latin typeface="Algerian" pitchFamily="82" charset="0"/>
            </a:endParaRPr>
          </a:p>
          <a:p>
            <a:pPr marL="0" indent="0" algn="ctr">
              <a:buNone/>
            </a:pPr>
            <a:r>
              <a:rPr lang="en-US" sz="8000" dirty="0" err="1" smtClean="0">
                <a:latin typeface="Algerian" pitchFamily="82" charset="0"/>
              </a:rPr>
              <a:t>Terima</a:t>
            </a:r>
            <a:r>
              <a:rPr lang="en-US" sz="8000" dirty="0" smtClean="0">
                <a:latin typeface="Algerian" pitchFamily="82" charset="0"/>
              </a:rPr>
              <a:t> </a:t>
            </a:r>
            <a:r>
              <a:rPr lang="en-US" sz="8000" dirty="0" err="1" smtClean="0">
                <a:latin typeface="Algerian" pitchFamily="82" charset="0"/>
              </a:rPr>
              <a:t>Kasih</a:t>
            </a:r>
            <a:endParaRPr lang="en-US" sz="8000" dirty="0">
              <a:latin typeface="Algerian" pitchFamily="82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916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839" y="1052736"/>
            <a:ext cx="8708906" cy="5112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Soal</a:t>
            </a:r>
            <a:r>
              <a:rPr lang="en-US" dirty="0" smtClean="0"/>
              <a:t>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483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072871"/>
            <a:ext cx="7128792" cy="54164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US" dirty="0" err="1" smtClean="0"/>
              <a:t>Penyelesaian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046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60648"/>
            <a:ext cx="7632848" cy="8466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" y="1361737"/>
            <a:ext cx="7012499" cy="5268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08326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74" y="260648"/>
            <a:ext cx="8533347" cy="5976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178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39930"/>
            <a:ext cx="3024336" cy="2335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45719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335082"/>
            <a:ext cx="3866365" cy="45229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2335082"/>
            <a:ext cx="2294114" cy="2088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85509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128" y="260647"/>
            <a:ext cx="8428344" cy="56604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6991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109" y="260648"/>
            <a:ext cx="8687195" cy="4383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278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50" y="1484784"/>
            <a:ext cx="8643895" cy="41843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74638"/>
            <a:ext cx="7992888" cy="58018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76672"/>
            <a:ext cx="4680520" cy="953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618883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53</TotalTime>
  <Words>11</Words>
  <Application>Microsoft Office PowerPoint</Application>
  <PresentationFormat>On-screen Show (4:3)</PresentationFormat>
  <Paragraphs>5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Concourse</vt:lpstr>
      <vt:lpstr>Pembahasan Tugas Individu (1)</vt:lpstr>
      <vt:lpstr>Soal 1</vt:lpstr>
      <vt:lpstr>Penyelesaian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Pembahasan Tugas Individu (1)</dc:title>
  <dc:creator>Asus</dc:creator>
  <cp:lastModifiedBy>Asus</cp:lastModifiedBy>
  <cp:revision>4</cp:revision>
  <dcterms:created xsi:type="dcterms:W3CDTF">2021-10-12T04:12:08Z</dcterms:created>
  <dcterms:modified xsi:type="dcterms:W3CDTF">2021-10-12T05:05:21Z</dcterms:modified>
</cp:coreProperties>
</file>