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A09"/>
    <a:srgbClr val="8FFF00"/>
    <a:srgbClr val="232323"/>
    <a:srgbClr val="000000"/>
    <a:srgbClr val="FF5353"/>
    <a:srgbClr val="FF3B3B"/>
    <a:srgbClr val="4C7274"/>
    <a:srgbClr val="00B8EA"/>
    <a:srgbClr val="4FD9FF"/>
    <a:srgbClr val="5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506" autoAdjust="0"/>
  </p:normalViewPr>
  <p:slideViewPr>
    <p:cSldViewPr snapToGrid="0">
      <p:cViewPr>
        <p:scale>
          <a:sx n="50" d="100"/>
          <a:sy n="50" d="100"/>
        </p:scale>
        <p:origin x="-1992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476032" y="-65181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:a16="http://schemas.microsoft.com/office/drawing/2014/main" xmlns="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:a16="http://schemas.microsoft.com/office/drawing/2014/main" xmlns="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:a16="http://schemas.microsoft.com/office/drawing/2014/main" xmlns="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:a16="http://schemas.microsoft.com/office/drawing/2014/main" xmlns="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:a16="http://schemas.microsoft.com/office/drawing/2014/main" xmlns="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:a16="http://schemas.microsoft.com/office/drawing/2014/main" xmlns="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:a16="http://schemas.microsoft.com/office/drawing/2014/main" xmlns="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:a16="http://schemas.microsoft.com/office/drawing/2014/main" xmlns="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:a16="http://schemas.microsoft.com/office/drawing/2014/main" xmlns="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:a16="http://schemas.microsoft.com/office/drawing/2014/main" xmlns="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:a16="http://schemas.microsoft.com/office/drawing/2014/main" xmlns="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:a16="http://schemas.microsoft.com/office/drawing/2014/main" xmlns="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:a16="http://schemas.microsoft.com/office/drawing/2014/main" xmlns="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:a16="http://schemas.microsoft.com/office/drawing/2014/main" xmlns="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:a16="http://schemas.microsoft.com/office/drawing/2014/main" xmlns="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:a16="http://schemas.microsoft.com/office/drawing/2014/main" xmlns="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:a16="http://schemas.microsoft.com/office/drawing/2014/main" xmlns="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:a16="http://schemas.microsoft.com/office/drawing/2014/main" xmlns="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:a16="http://schemas.microsoft.com/office/drawing/2014/main" xmlns="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:a16="http://schemas.microsoft.com/office/drawing/2014/main" xmlns="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xmlns="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xmlns="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:a16="http://schemas.microsoft.com/office/drawing/2014/main" xmlns="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:a16="http://schemas.microsoft.com/office/drawing/2014/main" xmlns="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:a16="http://schemas.microsoft.com/office/drawing/2014/main" xmlns="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:a16="http://schemas.microsoft.com/office/drawing/2014/main" xmlns="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:a16="http://schemas.microsoft.com/office/drawing/2014/main" xmlns="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:a16="http://schemas.microsoft.com/office/drawing/2014/main" xmlns="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:a16="http://schemas.microsoft.com/office/drawing/2014/main" xmlns="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:a16="http://schemas.microsoft.com/office/drawing/2014/main" xmlns="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:a16="http://schemas.microsoft.com/office/drawing/2014/main" xmlns="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xmlns="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xmlns="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:a16="http://schemas.microsoft.com/office/drawing/2014/main" xmlns="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xmlns="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xmlns="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:a16="http://schemas.microsoft.com/office/drawing/2014/main" xmlns="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xmlns="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xmlns="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:a16="http://schemas.microsoft.com/office/drawing/2014/main" xmlns="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:a16="http://schemas.microsoft.com/office/drawing/2014/main" xmlns="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:a16="http://schemas.microsoft.com/office/drawing/2014/main" xmlns="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:a16="http://schemas.microsoft.com/office/drawing/2014/main" xmlns="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:a16="http://schemas.microsoft.com/office/drawing/2014/main" xmlns="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xmlns="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xmlns="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:a16="http://schemas.microsoft.com/office/drawing/2014/main" xmlns="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:a16="http://schemas.microsoft.com/office/drawing/2014/main" xmlns="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:a16="http://schemas.microsoft.com/office/drawing/2014/main" xmlns="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:a16="http://schemas.microsoft.com/office/drawing/2014/main" xmlns="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:a16="http://schemas.microsoft.com/office/drawing/2014/main" xmlns="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:a16="http://schemas.microsoft.com/office/drawing/2014/main" xmlns="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:a16="http://schemas.microsoft.com/office/drawing/2014/main" xmlns="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:a16="http://schemas.microsoft.com/office/drawing/2014/main" xmlns="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:a16="http://schemas.microsoft.com/office/drawing/2014/main" xmlns="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xmlns="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xmlns="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:a16="http://schemas.microsoft.com/office/drawing/2014/main" xmlns="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:a16="http://schemas.microsoft.com/office/drawing/2014/main" xmlns="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xmlns="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xmlns="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:a16="http://schemas.microsoft.com/office/drawing/2014/main" xmlns="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:a16="http://schemas.microsoft.com/office/drawing/2014/main" xmlns="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:a16="http://schemas.microsoft.com/office/drawing/2014/main" xmlns="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:a16="http://schemas.microsoft.com/office/drawing/2014/main" xmlns="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xmlns="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:a16="http://schemas.microsoft.com/office/drawing/2014/main" xmlns="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:a16="http://schemas.microsoft.com/office/drawing/2014/main" xmlns="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:a16="http://schemas.microsoft.com/office/drawing/2014/main" xmlns="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xmlns="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xmlns="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xmlns="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xmlns="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:a16="http://schemas.microsoft.com/office/drawing/2014/main" xmlns="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:a16="http://schemas.microsoft.com/office/drawing/2014/main" xmlns="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xmlns="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xmlns="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:a16="http://schemas.microsoft.com/office/drawing/2014/main" xmlns="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xmlns="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:a16="http://schemas.microsoft.com/office/drawing/2014/main" xmlns="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xmlns="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:a16="http://schemas.microsoft.com/office/drawing/2014/main" xmlns="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xmlns="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xmlns="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xmlns="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xmlns="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:a16="http://schemas.microsoft.com/office/drawing/2014/main" xmlns="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xmlns="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xmlns="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xmlns="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xmlns="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="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xmlns="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:a16="http://schemas.microsoft.com/office/drawing/2014/main" xmlns="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:a16="http://schemas.microsoft.com/office/drawing/2014/main" xmlns="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:a16="http://schemas.microsoft.com/office/drawing/2014/main" xmlns="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:a16="http://schemas.microsoft.com/office/drawing/2014/main" xmlns="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:a16="http://schemas.microsoft.com/office/drawing/2014/main" xmlns="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:a16="http://schemas.microsoft.com/office/drawing/2014/main" xmlns="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:a16="http://schemas.microsoft.com/office/drawing/2014/main" xmlns="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:a16="http://schemas.microsoft.com/office/drawing/2014/main" xmlns="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:a16="http://schemas.microsoft.com/office/drawing/2014/main" xmlns="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:a16="http://schemas.microsoft.com/office/drawing/2014/main" xmlns="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:a16="http://schemas.microsoft.com/office/drawing/2014/main" xmlns="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:a16="http://schemas.microsoft.com/office/drawing/2014/main" xmlns="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:a16="http://schemas.microsoft.com/office/drawing/2014/main" xmlns="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:a16="http://schemas.microsoft.com/office/drawing/2014/main" xmlns="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:a16="http://schemas.microsoft.com/office/drawing/2014/main" xmlns="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:a16="http://schemas.microsoft.com/office/drawing/2014/main" xmlns="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:a16="http://schemas.microsoft.com/office/drawing/2014/main" xmlns="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:a16="http://schemas.microsoft.com/office/drawing/2014/main" xmlns="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:a16="http://schemas.microsoft.com/office/drawing/2014/main" xmlns="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:a16="http://schemas.microsoft.com/office/drawing/2014/main" xmlns="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:a16="http://schemas.microsoft.com/office/drawing/2014/main" xmlns="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:a16="http://schemas.microsoft.com/office/drawing/2014/main" xmlns="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:a16="http://schemas.microsoft.com/office/drawing/2014/main" xmlns="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:a16="http://schemas.microsoft.com/office/drawing/2014/main" xmlns="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:a16="http://schemas.microsoft.com/office/drawing/2014/main" xmlns="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:a16="http://schemas.microsoft.com/office/drawing/2014/main" xmlns="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:a16="http://schemas.microsoft.com/office/drawing/2014/main" xmlns="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:a16="http://schemas.microsoft.com/office/drawing/2014/main" xmlns="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:a16="http://schemas.microsoft.com/office/drawing/2014/main" xmlns="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:a16="http://schemas.microsoft.com/office/drawing/2014/main" xmlns="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:a16="http://schemas.microsoft.com/office/drawing/2014/main" xmlns="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:a16="http://schemas.microsoft.com/office/drawing/2014/main" xmlns="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:a16="http://schemas.microsoft.com/office/drawing/2014/main" xmlns="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:a16="http://schemas.microsoft.com/office/drawing/2014/main" xmlns="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xmlns="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:a16="http://schemas.microsoft.com/office/drawing/2014/main" xmlns="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xmlns="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:a16="http://schemas.microsoft.com/office/drawing/2014/main" xmlns="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:a16="http://schemas.microsoft.com/office/drawing/2014/main" xmlns="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:a16="http://schemas.microsoft.com/office/drawing/2014/main" xmlns="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:a16="http://schemas.microsoft.com/office/drawing/2014/main" xmlns="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:a16="http://schemas.microsoft.com/office/drawing/2014/main" xmlns="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:a16="http://schemas.microsoft.com/office/drawing/2014/main" xmlns="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:a16="http://schemas.microsoft.com/office/drawing/2014/main" xmlns="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:a16="http://schemas.microsoft.com/office/drawing/2014/main" xmlns="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:a16="http://schemas.microsoft.com/office/drawing/2014/main" xmlns="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:a16="http://schemas.microsoft.com/office/drawing/2014/main" xmlns="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:a16="http://schemas.microsoft.com/office/drawing/2014/main" xmlns="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:a16="http://schemas.microsoft.com/office/drawing/2014/main" xmlns="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:a16="http://schemas.microsoft.com/office/drawing/2014/main" xmlns="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:a16="http://schemas.microsoft.com/office/drawing/2014/main" xmlns="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:a16="http://schemas.microsoft.com/office/drawing/2014/main" xmlns="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:a16="http://schemas.microsoft.com/office/drawing/2014/main" xmlns="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:a16="http://schemas.microsoft.com/office/drawing/2014/main" xmlns="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:a16="http://schemas.microsoft.com/office/drawing/2014/main" xmlns="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:a16="http://schemas.microsoft.com/office/drawing/2014/main" xmlns="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:a16="http://schemas.microsoft.com/office/drawing/2014/main" xmlns="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:a16="http://schemas.microsoft.com/office/drawing/2014/main" xmlns="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:a16="http://schemas.microsoft.com/office/drawing/2014/main" xmlns="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xmlns="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:a16="http://schemas.microsoft.com/office/drawing/2014/main" xmlns="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xmlns="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:a16="http://schemas.microsoft.com/office/drawing/2014/main" xmlns="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:a16="http://schemas.microsoft.com/office/drawing/2014/main" xmlns="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:a16="http://schemas.microsoft.com/office/drawing/2014/main" xmlns="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:a16="http://schemas.microsoft.com/office/drawing/2014/main" xmlns="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:a16="http://schemas.microsoft.com/office/drawing/2014/main" xmlns="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:a16="http://schemas.microsoft.com/office/drawing/2014/main" xmlns="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:a16="http://schemas.microsoft.com/office/drawing/2014/main" xmlns="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:a16="http://schemas.microsoft.com/office/drawing/2014/main" xmlns="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xmlns="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:a16="http://schemas.microsoft.com/office/drawing/2014/main" xmlns="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:a16="http://schemas.microsoft.com/office/drawing/2014/main" xmlns="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:a16="http://schemas.microsoft.com/office/drawing/2014/main" xmlns="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:a16="http://schemas.microsoft.com/office/drawing/2014/main" xmlns="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:a16="http://schemas.microsoft.com/office/drawing/2014/main" xmlns="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:a16="http://schemas.microsoft.com/office/drawing/2014/main" xmlns="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:a16="http://schemas.microsoft.com/office/drawing/2014/main" xmlns="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:a16="http://schemas.microsoft.com/office/drawing/2014/main" xmlns="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:a16="http://schemas.microsoft.com/office/drawing/2014/main" xmlns="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:a16="http://schemas.microsoft.com/office/drawing/2014/main" xmlns="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:a16="http://schemas.microsoft.com/office/drawing/2014/main" xmlns="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xmlns="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xmlns="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:a16="http://schemas.microsoft.com/office/drawing/2014/main" xmlns="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:a16="http://schemas.microsoft.com/office/drawing/2014/main" xmlns="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:a16="http://schemas.microsoft.com/office/drawing/2014/main" xmlns="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:a16="http://schemas.microsoft.com/office/drawing/2014/main" xmlns="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:a16="http://schemas.microsoft.com/office/drawing/2014/main" xmlns="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:a16="http://schemas.microsoft.com/office/drawing/2014/main" xmlns="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:a16="http://schemas.microsoft.com/office/drawing/2014/main" xmlns="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:a16="http://schemas.microsoft.com/office/drawing/2014/main" xmlns="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:a16="http://schemas.microsoft.com/office/drawing/2014/main" xmlns="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:a16="http://schemas.microsoft.com/office/drawing/2014/main" xmlns="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:a16="http://schemas.microsoft.com/office/drawing/2014/main" xmlns="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:a16="http://schemas.microsoft.com/office/drawing/2014/main" xmlns="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:a16="http://schemas.microsoft.com/office/drawing/2014/main" xmlns="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:a16="http://schemas.microsoft.com/office/drawing/2014/main" xmlns="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:a16="http://schemas.microsoft.com/office/drawing/2014/main" xmlns="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:a16="http://schemas.microsoft.com/office/drawing/2014/main" xmlns="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:a16="http://schemas.microsoft.com/office/drawing/2014/main" xmlns="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:a16="http://schemas.microsoft.com/office/drawing/2014/main" xmlns="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:a16="http://schemas.microsoft.com/office/drawing/2014/main" xmlns="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:a16="http://schemas.microsoft.com/office/drawing/2014/main" xmlns="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:a16="http://schemas.microsoft.com/office/drawing/2014/main" xmlns="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:a16="http://schemas.microsoft.com/office/drawing/2014/main" xmlns="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:a16="http://schemas.microsoft.com/office/drawing/2014/main" xmlns="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:a16="http://schemas.microsoft.com/office/drawing/2014/main" xmlns="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:a16="http://schemas.microsoft.com/office/drawing/2014/main" xmlns="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:a16="http://schemas.microsoft.com/office/drawing/2014/main" xmlns="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:a16="http://schemas.microsoft.com/office/drawing/2014/main" xmlns="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:a16="http://schemas.microsoft.com/office/drawing/2014/main" xmlns="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:a16="http://schemas.microsoft.com/office/drawing/2014/main" xmlns="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:a16="http://schemas.microsoft.com/office/drawing/2014/main" xmlns="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:a16="http://schemas.microsoft.com/office/drawing/2014/main" xmlns="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:a16="http://schemas.microsoft.com/office/drawing/2014/main" xmlns="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:a16="http://schemas.microsoft.com/office/drawing/2014/main" xmlns="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:a16="http://schemas.microsoft.com/office/drawing/2014/main" xmlns="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:a16="http://schemas.microsoft.com/office/drawing/2014/main" xmlns="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:a16="http://schemas.microsoft.com/office/drawing/2014/main" xmlns="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:a16="http://schemas.microsoft.com/office/drawing/2014/main" xmlns="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:a16="http://schemas.microsoft.com/office/drawing/2014/main" xmlns="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:a16="http://schemas.microsoft.com/office/drawing/2014/main" xmlns="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:a16="http://schemas.microsoft.com/office/drawing/2014/main" xmlns="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:a16="http://schemas.microsoft.com/office/drawing/2014/main" xmlns="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:a16="http://schemas.microsoft.com/office/drawing/2014/main" xmlns="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:a16="http://schemas.microsoft.com/office/drawing/2014/main" xmlns="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:a16="http://schemas.microsoft.com/office/drawing/2014/main" xmlns="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:a16="http://schemas.microsoft.com/office/drawing/2014/main" xmlns="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:a16="http://schemas.microsoft.com/office/drawing/2014/main" xmlns="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:a16="http://schemas.microsoft.com/office/drawing/2014/main" xmlns="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:a16="http://schemas.microsoft.com/office/drawing/2014/main" xmlns="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228619" y="2028947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318342" y="183057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:a16="http://schemas.microsoft.com/office/drawing/2014/main" xmlns="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:a16="http://schemas.microsoft.com/office/drawing/2014/main" xmlns="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:a16="http://schemas.microsoft.com/office/drawing/2014/main" xmlns="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:a16="http://schemas.microsoft.com/office/drawing/2014/main" xmlns="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:a16="http://schemas.microsoft.com/office/drawing/2014/main" xmlns="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:a16="http://schemas.microsoft.com/office/drawing/2014/main" xmlns="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:a16="http://schemas.microsoft.com/office/drawing/2014/main" xmlns="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:a16="http://schemas.microsoft.com/office/drawing/2014/main" xmlns="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:a16="http://schemas.microsoft.com/office/drawing/2014/main" xmlns="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:a16="http://schemas.microsoft.com/office/drawing/2014/main" xmlns="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:a16="http://schemas.microsoft.com/office/drawing/2014/main" xmlns="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:a16="http://schemas.microsoft.com/office/drawing/2014/main" xmlns="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:a16="http://schemas.microsoft.com/office/drawing/2014/main" xmlns="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upo 39"/>
          <p:cNvGrpSpPr/>
          <p:nvPr/>
        </p:nvGrpSpPr>
        <p:grpSpPr>
          <a:xfrm>
            <a:off x="10443240" y="3961942"/>
            <a:ext cx="1447616" cy="1447616"/>
            <a:chOff x="2083312" y="4668967"/>
            <a:chExt cx="1447616" cy="1447616"/>
          </a:xfrm>
        </p:grpSpPr>
        <p:sp>
          <p:nvSpPr>
            <p:cNvPr id="287" name="Retângulo 28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2242977" y="4824923"/>
              <a:ext cx="1075747" cy="1135704"/>
              <a:chOff x="4825591" y="1919862"/>
              <a:chExt cx="2337321" cy="2467592"/>
            </a:xfrm>
          </p:grpSpPr>
          <p:grpSp>
            <p:nvGrpSpPr>
              <p:cNvPr id="169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tângulo 207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4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15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Grupo 169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171" name="Agrupar 23">
                  <a:extLst>
                    <a:ext uri="{FF2B5EF4-FFF2-40B4-BE49-F238E27FC236}">
                      <a16:creationId xmlns:a16="http://schemas.microsoft.com/office/drawing/2014/main" xmlns="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175" name="Agrupar 10">
                    <a:extLst>
                      <a:ext uri="{FF2B5EF4-FFF2-40B4-BE49-F238E27FC236}">
                        <a16:creationId xmlns:a16="http://schemas.microsoft.com/office/drawing/2014/main" xmlns="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99" name="Forma Livre: Forma 181">
                      <a:extLst>
                        <a:ext uri="{FF2B5EF4-FFF2-40B4-BE49-F238E27FC236}">
                          <a16:creationId xmlns:a16="http://schemas.microsoft.com/office/drawing/2014/main" xmlns="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: Cantos Arredondados 182">
                      <a:extLst>
                        <a:ext uri="{FF2B5EF4-FFF2-40B4-BE49-F238E27FC236}">
                          <a16:creationId xmlns:a16="http://schemas.microsoft.com/office/drawing/2014/main" xmlns="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:a16="http://schemas.microsoft.com/office/drawing/2014/main" xmlns="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Agrupar 184">
                    <a:extLst>
                      <a:ext uri="{FF2B5EF4-FFF2-40B4-BE49-F238E27FC236}">
                        <a16:creationId xmlns:a16="http://schemas.microsoft.com/office/drawing/2014/main" xmlns="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81" name="Forma Livre: Forma 185">
                      <a:extLst>
                        <a:ext uri="{FF2B5EF4-FFF2-40B4-BE49-F238E27FC236}">
                          <a16:creationId xmlns:a16="http://schemas.microsoft.com/office/drawing/2014/main" xmlns="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186">
                      <a:extLst>
                        <a:ext uri="{FF2B5EF4-FFF2-40B4-BE49-F238E27FC236}">
                          <a16:creationId xmlns:a16="http://schemas.microsoft.com/office/drawing/2014/main" xmlns="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:a16="http://schemas.microsoft.com/office/drawing/2014/main" xmlns="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7" name="Agrupar 188">
                    <a:extLst>
                      <a:ext uri="{FF2B5EF4-FFF2-40B4-BE49-F238E27FC236}">
                        <a16:creationId xmlns:a16="http://schemas.microsoft.com/office/drawing/2014/main" xmlns="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78" name="Forma Livre: Forma 189">
                      <a:extLst>
                        <a:ext uri="{FF2B5EF4-FFF2-40B4-BE49-F238E27FC236}">
                          <a16:creationId xmlns:a16="http://schemas.microsoft.com/office/drawing/2014/main" xmlns="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192">
                      <a:extLst>
                        <a:ext uri="{FF2B5EF4-FFF2-40B4-BE49-F238E27FC236}">
                          <a16:creationId xmlns:a16="http://schemas.microsoft.com/office/drawing/2014/main" xmlns="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Elipse 179">
                      <a:extLst>
                        <a:ext uri="{FF2B5EF4-FFF2-40B4-BE49-F238E27FC236}">
                          <a16:creationId xmlns:a16="http://schemas.microsoft.com/office/drawing/2014/main" xmlns="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72" name="Grupo 171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173" name="Rosca 172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FF3B3B"/>
                  </a:solidFill>
                  <a:ln>
                    <a:solidFill>
                      <a:srgbClr val="FF3B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Conector reto 173"/>
                  <p:cNvCxnSpPr>
                    <a:stCxn id="173" idx="1"/>
                    <a:endCxn id="173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FF3B3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88" name="Retângulo 287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5799393" y="4108335"/>
            <a:ext cx="1447616" cy="1447616"/>
            <a:chOff x="2688286" y="4669194"/>
            <a:chExt cx="1447616" cy="1447616"/>
          </a:xfrm>
        </p:grpSpPr>
        <p:sp>
          <p:nvSpPr>
            <p:cNvPr id="289" name="Retângulo 288"/>
            <p:cNvSpPr/>
            <p:nvPr/>
          </p:nvSpPr>
          <p:spPr>
            <a:xfrm>
              <a:off x="2688286" y="46691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985191" y="4708171"/>
              <a:ext cx="764144" cy="1374463"/>
              <a:chOff x="8447081" y="4005957"/>
              <a:chExt cx="1784559" cy="3209880"/>
            </a:xfrm>
          </p:grpSpPr>
          <p:sp>
            <p:nvSpPr>
              <p:cNvPr id="33" name="Trapezoide 32"/>
              <p:cNvSpPr/>
              <p:nvPr/>
            </p:nvSpPr>
            <p:spPr>
              <a:xfrm flipV="1">
                <a:off x="9173405" y="4522462"/>
                <a:ext cx="514448" cy="464826"/>
              </a:xfrm>
              <a:prstGeom prst="trapezoid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Forma Livre: Forma 176">
                <a:extLst>
                  <a:ext uri="{FF2B5EF4-FFF2-40B4-BE49-F238E27FC236}">
                    <a16:creationId xmlns:a16="http://schemas.microsoft.com/office/drawing/2014/main" xmlns="" id="{1543A1E2-1860-49CC-8F59-E7308E5C5604}"/>
                  </a:ext>
                </a:extLst>
              </p:cNvPr>
              <p:cNvSpPr/>
              <p:nvPr/>
            </p:nvSpPr>
            <p:spPr>
              <a:xfrm>
                <a:off x="8447081" y="5108716"/>
                <a:ext cx="1028896" cy="1225898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1" name="Agrupar 271">
                <a:extLst>
                  <a:ext uri="{FF2B5EF4-FFF2-40B4-BE49-F238E27FC236}">
                    <a16:creationId xmlns:a16="http://schemas.microsoft.com/office/drawing/2014/main" xmlns="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9203750" y="4843850"/>
                <a:ext cx="448717" cy="392772"/>
                <a:chOff x="6855394" y="2352986"/>
                <a:chExt cx="667384" cy="584176"/>
              </a:xfrm>
            </p:grpSpPr>
            <p:sp>
              <p:nvSpPr>
                <p:cNvPr id="269" name="Forma Livre: Forma 269">
                  <a:extLst>
                    <a:ext uri="{FF2B5EF4-FFF2-40B4-BE49-F238E27FC236}">
                      <a16:creationId xmlns:a16="http://schemas.microsoft.com/office/drawing/2014/main" xmlns="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Forma Livre: Forma 270">
                  <a:extLst>
                    <a:ext uri="{FF2B5EF4-FFF2-40B4-BE49-F238E27FC236}">
                      <a16:creationId xmlns:a16="http://schemas.microsoft.com/office/drawing/2014/main" xmlns="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2" name="Agrupar 118">
                <a:extLst>
                  <a:ext uri="{FF2B5EF4-FFF2-40B4-BE49-F238E27FC236}">
                    <a16:creationId xmlns:a16="http://schemas.microsoft.com/office/drawing/2014/main" xmlns="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8859091" y="5823001"/>
                <a:ext cx="1372549" cy="1392836"/>
                <a:chOff x="8626605" y="2154747"/>
                <a:chExt cx="3111582" cy="3157573"/>
              </a:xfrm>
            </p:grpSpPr>
            <p:sp>
              <p:nvSpPr>
                <p:cNvPr id="256" name="Retângulo: Cantos Arredondados 117">
                  <a:extLst>
                    <a:ext uri="{FF2B5EF4-FFF2-40B4-BE49-F238E27FC236}">
                      <a16:creationId xmlns:a16="http://schemas.microsoft.com/office/drawing/2014/main" xmlns="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116">
                  <a:extLst>
                    <a:ext uri="{FF2B5EF4-FFF2-40B4-BE49-F238E27FC236}">
                      <a16:creationId xmlns:a16="http://schemas.microsoft.com/office/drawing/2014/main" xmlns="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xmlns="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xmlns="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: Cantos Arredondados 34">
                  <a:extLst>
                    <a:ext uri="{FF2B5EF4-FFF2-40B4-BE49-F238E27FC236}">
                      <a16:creationId xmlns:a16="http://schemas.microsoft.com/office/drawing/2014/main" xmlns="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: Cantos Arredondados 108">
                  <a:extLst>
                    <a:ext uri="{FF2B5EF4-FFF2-40B4-BE49-F238E27FC236}">
                      <a16:creationId xmlns:a16="http://schemas.microsoft.com/office/drawing/2014/main" xmlns="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Triângulo isósceles 261">
                  <a:extLst>
                    <a:ext uri="{FF2B5EF4-FFF2-40B4-BE49-F238E27FC236}">
                      <a16:creationId xmlns:a16="http://schemas.microsoft.com/office/drawing/2014/main" xmlns="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Paralelogramo 262">
                  <a:extLst>
                    <a:ext uri="{FF2B5EF4-FFF2-40B4-BE49-F238E27FC236}">
                      <a16:creationId xmlns:a16="http://schemas.microsoft.com/office/drawing/2014/main" xmlns="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4" name="Agrupar 113">
                  <a:extLst>
                    <a:ext uri="{FF2B5EF4-FFF2-40B4-BE49-F238E27FC236}">
                      <a16:creationId xmlns:a16="http://schemas.microsoft.com/office/drawing/2014/main" xmlns="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265" name="Retângulo: Cantos Arredondados 112">
                    <a:extLst>
                      <a:ext uri="{FF2B5EF4-FFF2-40B4-BE49-F238E27FC236}">
                        <a16:creationId xmlns:a16="http://schemas.microsoft.com/office/drawing/2014/main" xmlns="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Retângulo: Cantos Arredondados 105">
                    <a:extLst>
                      <a:ext uri="{FF2B5EF4-FFF2-40B4-BE49-F238E27FC236}">
                        <a16:creationId xmlns:a16="http://schemas.microsoft.com/office/drawing/2014/main" xmlns="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Elipse 266">
                    <a:extLst>
                      <a:ext uri="{FF2B5EF4-FFF2-40B4-BE49-F238E27FC236}">
                        <a16:creationId xmlns:a16="http://schemas.microsoft.com/office/drawing/2014/main" xmlns="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xmlns="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71" name="Elipse 270"/>
              <p:cNvSpPr/>
              <p:nvPr/>
            </p:nvSpPr>
            <p:spPr>
              <a:xfrm>
                <a:off x="9136666" y="4178052"/>
                <a:ext cx="163411" cy="163411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9205386" y="441779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9122044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9400529" y="4233666"/>
                <a:ext cx="94547" cy="94547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/>
              <p:cNvSpPr/>
              <p:nvPr/>
            </p:nvSpPr>
            <p:spPr>
              <a:xfrm>
                <a:off x="9570761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9346325" y="460808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9332832" y="441131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9463352" y="4421877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9332832" y="4005957"/>
                <a:ext cx="122722" cy="122722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9571367" y="4185595"/>
                <a:ext cx="122558" cy="122558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9518903" y="4555943"/>
                <a:ext cx="78672" cy="226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8" name="Grupo 297"/>
          <p:cNvGrpSpPr/>
          <p:nvPr/>
        </p:nvGrpSpPr>
        <p:grpSpPr>
          <a:xfrm>
            <a:off x="4168488" y="2684346"/>
            <a:ext cx="1447616" cy="1447616"/>
            <a:chOff x="2083312" y="4668967"/>
            <a:chExt cx="1447616" cy="1447616"/>
          </a:xfrm>
        </p:grpSpPr>
        <p:sp>
          <p:nvSpPr>
            <p:cNvPr id="299" name="Retângulo 298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301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322" name="Retângulo 321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 323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8" name="Retângulo 327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9" name="Retângulo 328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0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331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3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307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9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Elipse 320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8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5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Elipse 316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4" name="Grupo 103"/>
          <p:cNvGrpSpPr/>
          <p:nvPr/>
        </p:nvGrpSpPr>
        <p:grpSpPr>
          <a:xfrm>
            <a:off x="10340459" y="2336221"/>
            <a:ext cx="1447616" cy="1447616"/>
            <a:chOff x="9259650" y="4062042"/>
            <a:chExt cx="1447616" cy="1447616"/>
          </a:xfrm>
        </p:grpSpPr>
        <p:grpSp>
          <p:nvGrpSpPr>
            <p:cNvPr id="333" name="Grupo 332"/>
            <p:cNvGrpSpPr/>
            <p:nvPr/>
          </p:nvGrpSpPr>
          <p:grpSpPr>
            <a:xfrm>
              <a:off x="9259650" y="4062042"/>
              <a:ext cx="1447616" cy="1447616"/>
              <a:chOff x="2688286" y="4669194"/>
              <a:chExt cx="1447616" cy="144761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2688286" y="4669194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5" name="Grupo 334"/>
              <p:cNvGrpSpPr/>
              <p:nvPr/>
            </p:nvGrpSpPr>
            <p:grpSpPr>
              <a:xfrm>
                <a:off x="2985191" y="4708171"/>
                <a:ext cx="764144" cy="1374463"/>
                <a:chOff x="8447081" y="4005957"/>
                <a:chExt cx="1784559" cy="3209880"/>
              </a:xfrm>
            </p:grpSpPr>
            <p:sp>
              <p:nvSpPr>
                <p:cNvPr id="336" name="Trapezoide 335"/>
                <p:cNvSpPr/>
                <p:nvPr/>
              </p:nvSpPr>
              <p:spPr>
                <a:xfrm flipV="1">
                  <a:off x="9173405" y="4522462"/>
                  <a:ext cx="514448" cy="464826"/>
                </a:xfrm>
                <a:prstGeom prst="trapezoid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176">
                  <a:extLst>
                    <a:ext uri="{FF2B5EF4-FFF2-40B4-BE49-F238E27FC236}">
                      <a16:creationId xmlns:a16="http://schemas.microsoft.com/office/drawing/2014/main" xmlns="" id="{1543A1E2-1860-49CC-8F59-E7308E5C5604}"/>
                    </a:ext>
                  </a:extLst>
                </p:cNvPr>
                <p:cNvSpPr/>
                <p:nvPr/>
              </p:nvSpPr>
              <p:spPr>
                <a:xfrm>
                  <a:off x="8447081" y="5108716"/>
                  <a:ext cx="1028896" cy="1225898"/>
                </a:xfrm>
                <a:custGeom>
                  <a:avLst/>
                  <a:gdLst>
                    <a:gd name="connsiteX0" fmla="*/ 1090134 w 1757437"/>
                    <a:gd name="connsiteY0" fmla="*/ 2000250 h 2093932"/>
                    <a:gd name="connsiteX1" fmla="*/ 232884 w 1757437"/>
                    <a:gd name="connsiteY1" fmla="*/ 1981200 h 2093932"/>
                    <a:gd name="connsiteX2" fmla="*/ 99534 w 1757437"/>
                    <a:gd name="connsiteY2" fmla="*/ 876300 h 2093932"/>
                    <a:gd name="connsiteX3" fmla="*/ 1547334 w 1757437"/>
                    <a:gd name="connsiteY3" fmla="*/ 781050 h 2093932"/>
                    <a:gd name="connsiteX4" fmla="*/ 1718784 w 1757437"/>
                    <a:gd name="connsiteY4" fmla="*/ 0 h 2093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437" h="2093932">
                      <a:moveTo>
                        <a:pt x="1090134" y="2000250"/>
                      </a:moveTo>
                      <a:cubicBezTo>
                        <a:pt x="744059" y="2084387"/>
                        <a:pt x="397984" y="2168525"/>
                        <a:pt x="232884" y="1981200"/>
                      </a:cubicBezTo>
                      <a:cubicBezTo>
                        <a:pt x="67784" y="1793875"/>
                        <a:pt x="-119541" y="1076325"/>
                        <a:pt x="99534" y="876300"/>
                      </a:cubicBezTo>
                      <a:cubicBezTo>
                        <a:pt x="318609" y="676275"/>
                        <a:pt x="1277459" y="927100"/>
                        <a:pt x="1547334" y="781050"/>
                      </a:cubicBezTo>
                      <a:cubicBezTo>
                        <a:pt x="1817209" y="635000"/>
                        <a:pt x="1767996" y="317500"/>
                        <a:pt x="1718784" y="0"/>
                      </a:cubicBezTo>
                    </a:path>
                  </a:pathLst>
                </a:custGeom>
                <a:noFill/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8" name="Agrupar 271">
                  <a:extLst>
                    <a:ext uri="{FF2B5EF4-FFF2-40B4-BE49-F238E27FC236}">
                      <a16:creationId xmlns:a16="http://schemas.microsoft.com/office/drawing/2014/main" xmlns="" id="{6F0B5BCF-4909-4725-962B-ACDA1E981CC8}"/>
                    </a:ext>
                  </a:extLst>
                </p:cNvPr>
                <p:cNvGrpSpPr/>
                <p:nvPr/>
              </p:nvGrpSpPr>
              <p:grpSpPr>
                <a:xfrm>
                  <a:off x="9203750" y="4843850"/>
                  <a:ext cx="448717" cy="392772"/>
                  <a:chOff x="6855394" y="2352986"/>
                  <a:chExt cx="667384" cy="584176"/>
                </a:xfrm>
              </p:grpSpPr>
              <p:sp>
                <p:nvSpPr>
                  <p:cNvPr id="364" name="Forma Livre: Forma 269">
                    <a:extLst>
                      <a:ext uri="{FF2B5EF4-FFF2-40B4-BE49-F238E27FC236}">
                        <a16:creationId xmlns:a16="http://schemas.microsoft.com/office/drawing/2014/main" xmlns="" id="{279B40EA-978A-437E-B6B6-2DF1F742CB03}"/>
                      </a:ext>
                    </a:extLst>
                  </p:cNvPr>
                  <p:cNvSpPr/>
                  <p:nvPr/>
                </p:nvSpPr>
                <p:spPr>
                  <a:xfrm>
                    <a:off x="7189201" y="2353527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0B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Forma Livre: Forma 270">
                    <a:extLst>
                      <a:ext uri="{FF2B5EF4-FFF2-40B4-BE49-F238E27FC236}">
                        <a16:creationId xmlns:a16="http://schemas.microsoft.com/office/drawing/2014/main" xmlns="" id="{68F5164B-76FA-4B05-9F45-18D9FE1C730B}"/>
                      </a:ext>
                    </a:extLst>
                  </p:cNvPr>
                  <p:cNvSpPr/>
                  <p:nvPr/>
                </p:nvSpPr>
                <p:spPr>
                  <a:xfrm flipH="1">
                    <a:off x="6855394" y="2352986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118">
                  <a:extLst>
                    <a:ext uri="{FF2B5EF4-FFF2-40B4-BE49-F238E27FC236}">
                      <a16:creationId xmlns:a16="http://schemas.microsoft.com/office/drawing/2014/main" xmlns="" id="{42FE5596-E17E-4A74-B497-A793B9C7EF58}"/>
                    </a:ext>
                  </a:extLst>
                </p:cNvPr>
                <p:cNvGrpSpPr/>
                <p:nvPr/>
              </p:nvGrpSpPr>
              <p:grpSpPr>
                <a:xfrm>
                  <a:off x="8859091" y="5823001"/>
                  <a:ext cx="1372549" cy="1392836"/>
                  <a:chOff x="8626605" y="2154747"/>
                  <a:chExt cx="3111582" cy="3157573"/>
                </a:xfrm>
              </p:grpSpPr>
              <p:sp>
                <p:nvSpPr>
                  <p:cNvPr id="351" name="Retângulo: Cantos Arredondados 117">
                    <a:extLst>
                      <a:ext uri="{FF2B5EF4-FFF2-40B4-BE49-F238E27FC236}">
                        <a16:creationId xmlns:a16="http://schemas.microsoft.com/office/drawing/2014/main" xmlns="" id="{25E17BE5-B35D-481F-BD20-D4151E2F7FA8}"/>
                      </a:ext>
                    </a:extLst>
                  </p:cNvPr>
                  <p:cNvSpPr/>
                  <p:nvPr/>
                </p:nvSpPr>
                <p:spPr>
                  <a:xfrm>
                    <a:off x="10686046" y="4466508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: Cantos Arredondados 116">
                    <a:extLst>
                      <a:ext uri="{FF2B5EF4-FFF2-40B4-BE49-F238E27FC236}">
                        <a16:creationId xmlns:a16="http://schemas.microsoft.com/office/drawing/2014/main" xmlns="" id="{67B9586A-7996-4896-9645-50B5AF96DD13}"/>
                      </a:ext>
                    </a:extLst>
                  </p:cNvPr>
                  <p:cNvSpPr/>
                  <p:nvPr/>
                </p:nvSpPr>
                <p:spPr>
                  <a:xfrm>
                    <a:off x="8792414" y="4444807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xmlns="" id="{779B08E9-22D5-48D8-ADEE-F445AB4CA2A1}"/>
                      </a:ext>
                    </a:extLst>
                  </p:cNvPr>
                  <p:cNvSpPr/>
                  <p:nvPr/>
                </p:nvSpPr>
                <p:spPr>
                  <a:xfrm>
                    <a:off x="8626605" y="3287501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Elipse 353">
                    <a:extLst>
                      <a:ext uri="{FF2B5EF4-FFF2-40B4-BE49-F238E27FC236}">
                        <a16:creationId xmlns:a16="http://schemas.microsoft.com/office/drawing/2014/main" xmlns="" id="{50B92D42-AC94-4C43-AF69-E97ABF9F26B3}"/>
                      </a:ext>
                    </a:extLst>
                  </p:cNvPr>
                  <p:cNvSpPr/>
                  <p:nvPr/>
                </p:nvSpPr>
                <p:spPr>
                  <a:xfrm>
                    <a:off x="11347962" y="3305275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: Cantos Arredondados 34">
                    <a:extLst>
                      <a:ext uri="{FF2B5EF4-FFF2-40B4-BE49-F238E27FC236}">
                        <a16:creationId xmlns:a16="http://schemas.microsoft.com/office/drawing/2014/main" xmlns="" id="{6A88687F-0F41-4297-8905-EF329E66F5AD}"/>
                      </a:ext>
                    </a:extLst>
                  </p:cNvPr>
                  <p:cNvSpPr/>
                  <p:nvPr/>
                </p:nvSpPr>
                <p:spPr>
                  <a:xfrm>
                    <a:off x="8967619" y="2154747"/>
                    <a:ext cx="2394857" cy="2412177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Retângulo: Cantos Arredondados 108">
                    <a:extLst>
                      <a:ext uri="{FF2B5EF4-FFF2-40B4-BE49-F238E27FC236}">
                        <a16:creationId xmlns:a16="http://schemas.microsoft.com/office/drawing/2014/main" xmlns="" id="{9FE150BC-8DB3-4C2C-9AB7-F2BE05E18084}"/>
                      </a:ext>
                    </a:extLst>
                  </p:cNvPr>
                  <p:cNvSpPr/>
                  <p:nvPr/>
                </p:nvSpPr>
                <p:spPr>
                  <a:xfrm>
                    <a:off x="9245515" y="2405457"/>
                    <a:ext cx="1820061" cy="1036440"/>
                  </a:xfrm>
                  <a:prstGeom prst="roundRect">
                    <a:avLst>
                      <a:gd name="adj" fmla="val 13590"/>
                    </a:avLst>
                  </a:prstGeom>
                  <a:solidFill>
                    <a:srgbClr val="6AC2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DA35980B-72BE-4B44-9F82-34CC6F2F038C}"/>
                      </a:ext>
                    </a:extLst>
                  </p:cNvPr>
                  <p:cNvSpPr/>
                  <p:nvPr/>
                </p:nvSpPr>
                <p:spPr>
                  <a:xfrm>
                    <a:off x="10024417" y="2399684"/>
                    <a:ext cx="1054785" cy="1028024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Paralelogramo 357">
                    <a:extLst>
                      <a:ext uri="{FF2B5EF4-FFF2-40B4-BE49-F238E27FC236}">
                        <a16:creationId xmlns:a16="http://schemas.microsoft.com/office/drawing/2014/main" xmlns="" id="{599072B2-BBFB-41CA-8712-2278CECFFDDB}"/>
                      </a:ext>
                    </a:extLst>
                  </p:cNvPr>
                  <p:cNvSpPr/>
                  <p:nvPr/>
                </p:nvSpPr>
                <p:spPr>
                  <a:xfrm>
                    <a:off x="9482472" y="2413873"/>
                    <a:ext cx="1223802" cy="1013835"/>
                  </a:xfrm>
                  <a:prstGeom prst="parallelogram">
                    <a:avLst>
                      <a:gd name="adj" fmla="val 95769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113">
                    <a:extLst>
                      <a:ext uri="{FF2B5EF4-FFF2-40B4-BE49-F238E27FC236}">
                        <a16:creationId xmlns:a16="http://schemas.microsoft.com/office/drawing/2014/main" xmlns="" id="{8E966701-285B-4240-8115-5A801D035BF4}"/>
                      </a:ext>
                    </a:extLst>
                  </p:cNvPr>
                  <p:cNvGrpSpPr/>
                  <p:nvPr/>
                </p:nvGrpSpPr>
                <p:grpSpPr>
                  <a:xfrm>
                    <a:off x="8684589" y="3559291"/>
                    <a:ext cx="2960915" cy="1154399"/>
                    <a:chOff x="8273142" y="4652501"/>
                    <a:chExt cx="2960915" cy="1154399"/>
                  </a:xfrm>
                </p:grpSpPr>
                <p:sp>
                  <p:nvSpPr>
                    <p:cNvPr id="360" name="Retângulo: Cantos Arredondados 112">
                      <a:extLst>
                        <a:ext uri="{FF2B5EF4-FFF2-40B4-BE49-F238E27FC236}">
                          <a16:creationId xmlns:a16="http://schemas.microsoft.com/office/drawing/2014/main" xmlns="" id="{8A51BD0D-A69C-47EE-ADEF-42D73B012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3142" y="4652501"/>
                      <a:ext cx="2960915" cy="1154399"/>
                    </a:xfrm>
                    <a:prstGeom prst="roundRect">
                      <a:avLst>
                        <a:gd name="adj" fmla="val 33791"/>
                      </a:avLst>
                    </a:prstGeom>
                    <a:solidFill>
                      <a:srgbClr val="237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1" name="Retângulo: Cantos Arredondados 105">
                      <a:extLst>
                        <a:ext uri="{FF2B5EF4-FFF2-40B4-BE49-F238E27FC236}">
                          <a16:creationId xmlns:a16="http://schemas.microsoft.com/office/drawing/2014/main" xmlns="" id="{AABA7C0D-C1B9-4AD9-B214-3BF52083C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888" y="4898610"/>
                      <a:ext cx="1251087" cy="766381"/>
                    </a:xfrm>
                    <a:prstGeom prst="roundRect">
                      <a:avLst/>
                    </a:prstGeom>
                    <a:solidFill>
                      <a:srgbClr val="184F7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2" name="Elipse 361">
                      <a:extLst>
                        <a:ext uri="{FF2B5EF4-FFF2-40B4-BE49-F238E27FC236}">
                          <a16:creationId xmlns:a16="http://schemas.microsoft.com/office/drawing/2014/main" xmlns="" id="{13101757-CF26-4B86-B0CD-89A2E524F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2929" y="5307291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Elipse 362">
                      <a:extLst>
                        <a:ext uri="{FF2B5EF4-FFF2-40B4-BE49-F238E27FC236}">
                          <a16:creationId xmlns:a16="http://schemas.microsoft.com/office/drawing/2014/main" xmlns="" id="{E8D00E29-D52E-4AF1-B8D6-C11AF2E78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5901" y="5315410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0" name="Elipse 339"/>
                <p:cNvSpPr/>
                <p:nvPr/>
              </p:nvSpPr>
              <p:spPr>
                <a:xfrm>
                  <a:off x="9136666" y="4178052"/>
                  <a:ext cx="163411" cy="163411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9205386" y="441779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9122044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9400529" y="4233666"/>
                  <a:ext cx="94547" cy="94547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9570761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9346325" y="460808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9332832" y="441131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9463352" y="4421877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9332832" y="4005957"/>
                  <a:ext cx="122722" cy="122722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9571367" y="4185595"/>
                  <a:ext cx="122558" cy="122558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Retângulo de cantos arredondados 349"/>
                <p:cNvSpPr/>
                <p:nvPr/>
              </p:nvSpPr>
              <p:spPr>
                <a:xfrm>
                  <a:off x="9518903" y="4555943"/>
                  <a:ext cx="78672" cy="226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9752268" y="4228244"/>
              <a:ext cx="425101" cy="425101"/>
              <a:chOff x="8602842" y="3828734"/>
              <a:chExt cx="425101" cy="425101"/>
            </a:xfrm>
          </p:grpSpPr>
          <p:sp>
            <p:nvSpPr>
              <p:cNvPr id="366" name="Rosca 365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7" name="Conector reto 366"/>
              <p:cNvCxnSpPr>
                <a:stCxn id="366" idx="1"/>
                <a:endCxn id="366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o 296"/>
          <p:cNvGrpSpPr/>
          <p:nvPr/>
        </p:nvGrpSpPr>
        <p:grpSpPr>
          <a:xfrm>
            <a:off x="4227007" y="4163440"/>
            <a:ext cx="1447616" cy="1447616"/>
            <a:chOff x="5678760" y="4027640"/>
            <a:chExt cx="1447616" cy="1447616"/>
          </a:xfrm>
        </p:grpSpPr>
        <p:sp>
          <p:nvSpPr>
            <p:cNvPr id="291" name="Retângulo 290"/>
            <p:cNvSpPr/>
            <p:nvPr/>
          </p:nvSpPr>
          <p:spPr>
            <a:xfrm>
              <a:off x="5678760" y="402764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5811284" y="4093222"/>
              <a:ext cx="1220781" cy="1300270"/>
              <a:chOff x="5811284" y="4093222"/>
              <a:chExt cx="1220781" cy="1300270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5811284" y="4109404"/>
                <a:ext cx="908330" cy="1284088"/>
                <a:chOff x="9123381" y="1674765"/>
                <a:chExt cx="1851991" cy="2618123"/>
              </a:xfrm>
            </p:grpSpPr>
            <p:grpSp>
              <p:nvGrpSpPr>
                <p:cNvPr id="254" name="Grupo 253"/>
                <p:cNvGrpSpPr/>
                <p:nvPr/>
              </p:nvGrpSpPr>
              <p:grpSpPr>
                <a:xfrm>
                  <a:off x="9123381" y="1674765"/>
                  <a:ext cx="1851991" cy="2618123"/>
                  <a:chOff x="2880454" y="-1428282"/>
                  <a:chExt cx="4259478" cy="6021540"/>
                </a:xfrm>
              </p:grpSpPr>
              <p:grpSp>
                <p:nvGrpSpPr>
                  <p:cNvPr id="252" name="Grupo 251"/>
                  <p:cNvGrpSpPr/>
                  <p:nvPr/>
                </p:nvGrpSpPr>
                <p:grpSpPr>
                  <a:xfrm>
                    <a:off x="2880454" y="-1428282"/>
                    <a:ext cx="4194712" cy="6021540"/>
                    <a:chOff x="9403887" y="862252"/>
                    <a:chExt cx="4194712" cy="6021540"/>
                  </a:xfrm>
                </p:grpSpPr>
                <p:grpSp>
                  <p:nvGrpSpPr>
                    <p:cNvPr id="14" name="Grupo 13"/>
                    <p:cNvGrpSpPr/>
                    <p:nvPr/>
                  </p:nvGrpSpPr>
                  <p:grpSpPr>
                    <a:xfrm>
                      <a:off x="9835987" y="2336888"/>
                      <a:ext cx="1991604" cy="2102606"/>
                      <a:chOff x="4825591" y="1919862"/>
                      <a:chExt cx="2337321" cy="2467592"/>
                    </a:xfrm>
                  </p:grpSpPr>
                  <p:grpSp>
                    <p:nvGrpSpPr>
                      <p:cNvPr id="23" name="Agrupar 22">
                        <a:extLst>
                          <a:ext uri="{FF2B5EF4-FFF2-40B4-BE49-F238E27FC236}">
                            <a16:creationId xmlns:a16="http://schemas.microsoft.com/office/drawing/2014/main" xmlns="" id="{490FCC00-BFF9-4127-A2FF-2316B56F4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91347" y="1919862"/>
                        <a:ext cx="2071565" cy="1469065"/>
                        <a:chOff x="6312474" y="2016628"/>
                        <a:chExt cx="5021668" cy="3561150"/>
                      </a:xfrm>
                    </p:grpSpPr>
                    <p:sp>
                      <p:nvSpPr>
                        <p:cNvPr id="17" name="Retângulo 16">
                          <a:extLst>
                            <a:ext uri="{FF2B5EF4-FFF2-40B4-BE49-F238E27FC236}">
                              <a16:creationId xmlns:a16="http://schemas.microsoft.com/office/drawing/2014/main" xmlns="" id="{B71D18F5-644F-46F7-9750-0C17E85F7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39763" y="2375671"/>
                          <a:ext cx="986542" cy="798245"/>
                        </a:xfrm>
                        <a:prstGeom prst="rect">
                          <a:avLst/>
                        </a:prstGeom>
                        <a:solidFill>
                          <a:srgbClr val="72001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Forma Livre: Forma 197">
                          <a:extLst>
                            <a:ext uri="{FF2B5EF4-FFF2-40B4-BE49-F238E27FC236}">
                              <a16:creationId xmlns:a16="http://schemas.microsoft.com/office/drawing/2014/main" xmlns="" id="{B5A8756A-9E60-4ED2-92E9-8AD8AB687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2474" y="3698635"/>
                          <a:ext cx="1940499" cy="1879143"/>
                        </a:xfrm>
                        <a:custGeom>
                          <a:avLst/>
                          <a:gdLst>
                            <a:gd name="connsiteX0" fmla="*/ 2368881 w 2368881"/>
                            <a:gd name="connsiteY0" fmla="*/ 0 h 2368881"/>
                            <a:gd name="connsiteX1" fmla="*/ 2368881 w 2368881"/>
                            <a:gd name="connsiteY1" fmla="*/ 1184440 h 2368881"/>
                            <a:gd name="connsiteX2" fmla="*/ 1184440 w 2368881"/>
                            <a:gd name="connsiteY2" fmla="*/ 2368881 h 2368881"/>
                            <a:gd name="connsiteX3" fmla="*/ 0 w 2368881"/>
                            <a:gd name="connsiteY3" fmla="*/ 2368881 h 2368881"/>
                            <a:gd name="connsiteX4" fmla="*/ 2368881 w 2368881"/>
                            <a:gd name="connsiteY4" fmla="*/ 0 h 23688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368881" h="2368881">
                              <a:moveTo>
                                <a:pt x="2368881" y="0"/>
                              </a:moveTo>
                              <a:lnTo>
                                <a:pt x="2368881" y="1184440"/>
                              </a:lnTo>
                              <a:cubicBezTo>
                                <a:pt x="1714732" y="1184440"/>
                                <a:pt x="1184440" y="1714732"/>
                                <a:pt x="1184440" y="2368881"/>
                              </a:cubicBezTo>
                              <a:lnTo>
                                <a:pt x="0" y="2368881"/>
                              </a:lnTo>
                              <a:cubicBezTo>
                                <a:pt x="0" y="1060584"/>
                                <a:pt x="1060584" y="0"/>
                                <a:pt x="236888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F7E8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tângulo 199">
                          <a:extLst>
                            <a:ext uri="{FF2B5EF4-FFF2-40B4-BE49-F238E27FC236}">
                              <a16:creationId xmlns:a16="http://schemas.microsoft.com/office/drawing/2014/main" xmlns="" id="{AFAB65AC-6852-4E76-8F78-92EA7E4B1C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079" y="3689891"/>
                          <a:ext cx="180805" cy="1032186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97" name="Forma Livre: Forma 196">
                          <a:extLst>
                            <a:ext uri="{FF2B5EF4-FFF2-40B4-BE49-F238E27FC236}">
                              <a16:creationId xmlns:a16="http://schemas.microsoft.com/office/drawing/2014/main" xmlns="" id="{00304F80-B3E0-420C-9E4E-560E70B2B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0426373" y="3589434"/>
                          <a:ext cx="907769" cy="1298849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Forma Livre: Forma 194">
                          <a:extLst>
                            <a:ext uri="{FF2B5EF4-FFF2-40B4-BE49-F238E27FC236}">
                              <a16:creationId xmlns:a16="http://schemas.microsoft.com/office/drawing/2014/main" xmlns="" id="{38C4DFFE-213C-41B1-B368-C6448F0488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5543" y="2901389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988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Forma Livre: Forma 195">
                          <a:extLst>
                            <a:ext uri="{FF2B5EF4-FFF2-40B4-BE49-F238E27FC236}">
                              <a16:creationId xmlns:a16="http://schemas.microsoft.com/office/drawing/2014/main" xmlns="" id="{1CA5E657-1923-407E-B0C5-B19EA72B9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24493" y="2900927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15">
                          <a:extLst>
                            <a:ext uri="{FF2B5EF4-FFF2-40B4-BE49-F238E27FC236}">
                              <a16:creationId xmlns:a16="http://schemas.microsoft.com/office/drawing/2014/main" xmlns="" id="{B92A3139-E292-43DD-88D5-3F94A3CB88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23832" y="3594051"/>
                          <a:ext cx="203712" cy="1294231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01" name="Retângulo 200">
                          <a:extLst>
                            <a:ext uri="{FF2B5EF4-FFF2-40B4-BE49-F238E27FC236}">
                              <a16:creationId xmlns:a16="http://schemas.microsoft.com/office/drawing/2014/main" xmlns="" id="{35AB3144-6562-4A6D-B959-976B5A1A7B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22934" y="2375671"/>
                          <a:ext cx="501819" cy="523809"/>
                        </a:xfrm>
                        <a:prstGeom prst="rect">
                          <a:avLst/>
                        </a:prstGeom>
                        <a:solidFill>
                          <a:srgbClr val="830018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1" name="Agrupar 20">
                          <a:extLst>
                            <a:ext uri="{FF2B5EF4-FFF2-40B4-BE49-F238E27FC236}">
                              <a16:creationId xmlns:a16="http://schemas.microsoft.com/office/drawing/2014/main" xmlns="" id="{EF425C10-8226-4B36-96DF-CEE3206925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98218" y="2016628"/>
                          <a:ext cx="2261091" cy="390792"/>
                          <a:chOff x="6309875" y="1891942"/>
                          <a:chExt cx="2261091" cy="390792"/>
                        </a:xfrm>
                      </p:grpSpPr>
                      <p:sp>
                        <p:nvSpPr>
                          <p:cNvPr id="203" name="Forma Livre: Forma 202">
                            <a:extLst>
                              <a:ext uri="{FF2B5EF4-FFF2-40B4-BE49-F238E27FC236}">
                                <a16:creationId xmlns:a16="http://schemas.microsoft.com/office/drawing/2014/main" xmlns="" id="{464287E1-1F49-4947-A04A-5D3DC47F2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36150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7230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04" name="Forma Livre: Forma 203">
                            <a:extLst>
                              <a:ext uri="{FF2B5EF4-FFF2-40B4-BE49-F238E27FC236}">
                                <a16:creationId xmlns:a16="http://schemas.microsoft.com/office/drawing/2014/main" xmlns="" id="{DA3BE925-5E7C-430A-AB2F-B88FA1AF7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6309875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4825591" y="3463819"/>
                        <a:ext cx="923635" cy="923635"/>
                        <a:chOff x="4722687" y="3517963"/>
                        <a:chExt cx="1082106" cy="1082106"/>
                      </a:xfrm>
                    </p:grpSpPr>
                    <p:grpSp>
                      <p:nvGrpSpPr>
                        <p:cNvPr id="24" name="Agrupar 23">
                          <a:extLst>
                            <a:ext uri="{FF2B5EF4-FFF2-40B4-BE49-F238E27FC236}">
                              <a16:creationId xmlns:a16="http://schemas.microsoft.com/office/drawing/2014/main" xmlns="" id="{2D1C8CD5-F264-42F8-9C83-B68A4FCC55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80426" y="3636541"/>
                          <a:ext cx="455831" cy="804434"/>
                          <a:chOff x="5753576" y="3438643"/>
                          <a:chExt cx="458252" cy="808706"/>
                        </a:xfrm>
                      </p:grpSpPr>
                      <p:grpSp>
                        <p:nvGrpSpPr>
                          <p:cNvPr id="11" name="Agrupar 10">
                            <a:extLst>
                              <a:ext uri="{FF2B5EF4-FFF2-40B4-BE49-F238E27FC236}">
                                <a16:creationId xmlns:a16="http://schemas.microsoft.com/office/drawing/2014/main" xmlns="" id="{8FAAA4D3-B44E-453D-B3F6-DB4DE0C8A8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05831" y="343864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2" name="Forma Livre: Forma 181">
                              <a:extLst>
                                <a:ext uri="{FF2B5EF4-FFF2-40B4-BE49-F238E27FC236}">
                                  <a16:creationId xmlns:a16="http://schemas.microsoft.com/office/drawing/2014/main" xmlns="" id="{98D80B42-5E1E-4938-9DB0-8342AF4B00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3" name="Retângulo: Cantos Arredondados 182">
                              <a:extLst>
                                <a:ext uri="{FF2B5EF4-FFF2-40B4-BE49-F238E27FC236}">
                                  <a16:creationId xmlns:a16="http://schemas.microsoft.com/office/drawing/2014/main" xmlns="" id="{39A9516B-3988-485D-AE24-7C5A4F0DA0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4" name="Elipse 183">
                              <a:extLst>
                                <a:ext uri="{FF2B5EF4-FFF2-40B4-BE49-F238E27FC236}">
                                  <a16:creationId xmlns:a16="http://schemas.microsoft.com/office/drawing/2014/main" xmlns="" id="{0220A964-8187-4029-82ED-28A1749175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5" name="Agrupar 184">
                            <a:extLst>
                              <a:ext uri="{FF2B5EF4-FFF2-40B4-BE49-F238E27FC236}">
                                <a16:creationId xmlns:a16="http://schemas.microsoft.com/office/drawing/2014/main" xmlns="" id="{4B459DC3-73D0-45EB-8867-DB95A065CC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97341" y="3711064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6" name="Forma Livre: Forma 185">
                              <a:extLst>
                                <a:ext uri="{FF2B5EF4-FFF2-40B4-BE49-F238E27FC236}">
                                  <a16:creationId xmlns:a16="http://schemas.microsoft.com/office/drawing/2014/main" xmlns="" id="{89E6CD47-5141-4351-82E2-55BADE6749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7" name="Retângulo: Cantos Arredondados 186">
                              <a:extLst>
                                <a:ext uri="{FF2B5EF4-FFF2-40B4-BE49-F238E27FC236}">
                                  <a16:creationId xmlns:a16="http://schemas.microsoft.com/office/drawing/2014/main" xmlns="" id="{8639F344-AEB2-4F06-A4E4-730033B248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8" name="Elipse 187">
                              <a:extLst>
                                <a:ext uri="{FF2B5EF4-FFF2-40B4-BE49-F238E27FC236}">
                                  <a16:creationId xmlns:a16="http://schemas.microsoft.com/office/drawing/2014/main" xmlns="" id="{C74DE6F2-8569-4093-A38B-8C29D7778F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9" name="Agrupar 188">
                            <a:extLst>
                              <a:ext uri="{FF2B5EF4-FFF2-40B4-BE49-F238E27FC236}">
                                <a16:creationId xmlns:a16="http://schemas.microsoft.com/office/drawing/2014/main" xmlns="" id="{3DA466FE-890B-4650-91A1-9DC0F4812D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3576" y="396130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90" name="Forma Livre: Forma 189">
                              <a:extLst>
                                <a:ext uri="{FF2B5EF4-FFF2-40B4-BE49-F238E27FC236}">
                                  <a16:creationId xmlns:a16="http://schemas.microsoft.com/office/drawing/2014/main" xmlns="" id="{4B18F6B8-35D5-4A23-AD83-8EA8AA2C25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3" name="Retângulo: Cantos Arredondados 192">
                              <a:extLst>
                                <a:ext uri="{FF2B5EF4-FFF2-40B4-BE49-F238E27FC236}">
                                  <a16:creationId xmlns:a16="http://schemas.microsoft.com/office/drawing/2014/main" xmlns="" id="{E4BB4734-A4D0-4C81-8366-94CAEEAB4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4" name="Elipse 193">
                              <a:extLst>
                                <a:ext uri="{FF2B5EF4-FFF2-40B4-BE49-F238E27FC236}">
                                  <a16:creationId xmlns:a16="http://schemas.microsoft.com/office/drawing/2014/main" xmlns="" id="{CFCA373A-3386-4476-9896-9CB045F86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10" name="Grupo 9"/>
                        <p:cNvGrpSpPr/>
                        <p:nvPr/>
                      </p:nvGrpSpPr>
                      <p:grpSpPr>
                        <a:xfrm>
                          <a:off x="4722687" y="3517963"/>
                          <a:ext cx="1082106" cy="1082106"/>
                          <a:chOff x="6163499" y="4028618"/>
                          <a:chExt cx="1440928" cy="1440928"/>
                        </a:xfrm>
                      </p:grpSpPr>
                      <p:sp>
                        <p:nvSpPr>
                          <p:cNvPr id="6" name="Rosca 5"/>
                          <p:cNvSpPr/>
                          <p:nvPr/>
                        </p:nvSpPr>
                        <p:spPr>
                          <a:xfrm>
                            <a:off x="6163499" y="4028618"/>
                            <a:ext cx="1440928" cy="1440928"/>
                          </a:xfrm>
                          <a:prstGeom prst="donut">
                            <a:avLst>
                              <a:gd name="adj" fmla="val 5253"/>
                            </a:avLst>
                          </a:pr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8" name="Conector reto 7"/>
                          <p:cNvCxnSpPr>
                            <a:stCxn id="6" idx="1"/>
                            <a:endCxn id="6" idx="5"/>
                          </p:cNvCxnSpPr>
                          <p:nvPr/>
                        </p:nvCxnSpPr>
                        <p:spPr>
                          <a:xfrm>
                            <a:off x="6374518" y="4239637"/>
                            <a:ext cx="1018891" cy="10188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D63C13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136" name="Retângulo de cantos arredondados 223"/>
                    <p:cNvSpPr/>
                    <p:nvPr/>
                  </p:nvSpPr>
                  <p:spPr>
                    <a:xfrm>
                      <a:off x="11101480" y="862252"/>
                      <a:ext cx="2497119" cy="6021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3404" h="13729043">
                          <a:moveTo>
                            <a:pt x="2846702" y="0"/>
                          </a:moveTo>
                          <a:cubicBezTo>
                            <a:pt x="4418893" y="0"/>
                            <a:pt x="5693404" y="1274510"/>
                            <a:pt x="5693404" y="2846702"/>
                          </a:cubicBezTo>
                          <a:lnTo>
                            <a:pt x="5693404" y="11379730"/>
                          </a:lnTo>
                          <a:cubicBezTo>
                            <a:pt x="5693404" y="12356056"/>
                            <a:pt x="5201905" y="13217589"/>
                            <a:pt x="4451915" y="13729043"/>
                          </a:cubicBezTo>
                          <a:lnTo>
                            <a:pt x="4451915" y="2863221"/>
                          </a:lnTo>
                          <a:cubicBezTo>
                            <a:pt x="4451915" y="1976687"/>
                            <a:pt x="3733236" y="1258008"/>
                            <a:pt x="2846702" y="1258008"/>
                          </a:cubicBezTo>
                          <a:cubicBezTo>
                            <a:pt x="1960168" y="1258008"/>
                            <a:pt x="1241488" y="1976687"/>
                            <a:pt x="1241488" y="2863221"/>
                          </a:cubicBezTo>
                          <a:lnTo>
                            <a:pt x="1241488" y="4486646"/>
                          </a:lnTo>
                          <a:lnTo>
                            <a:pt x="0" y="4486646"/>
                          </a:lnTo>
                          <a:lnTo>
                            <a:pt x="0" y="2846702"/>
                          </a:lnTo>
                          <a:cubicBezTo>
                            <a:pt x="0" y="1274510"/>
                            <a:pt x="1274510" y="0"/>
                            <a:pt x="2846702" y="0"/>
                          </a:cubicBezTo>
                          <a:close/>
                        </a:path>
                      </a:pathLst>
                    </a:cu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Elipse 231"/>
                    <p:cNvSpPr/>
                    <p:nvPr/>
                  </p:nvSpPr>
                  <p:spPr>
                    <a:xfrm>
                      <a:off x="9608538" y="2253059"/>
                      <a:ext cx="3014615" cy="2186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4615" h="1485658">
                          <a:moveTo>
                            <a:pt x="1507307" y="0"/>
                          </a:moveTo>
                          <a:cubicBezTo>
                            <a:pt x="2332788" y="0"/>
                            <a:pt x="3003401" y="663065"/>
                            <a:pt x="3014615" y="1485658"/>
                          </a:cubicBezTo>
                          <a:lnTo>
                            <a:pt x="0" y="1485658"/>
                          </a:lnTo>
                          <a:cubicBezTo>
                            <a:pt x="11213" y="663065"/>
                            <a:pt x="681827" y="0"/>
                            <a:pt x="150730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8" name="Retângulo 237"/>
                    <p:cNvSpPr/>
                    <p:nvPr/>
                  </p:nvSpPr>
                  <p:spPr>
                    <a:xfrm>
                      <a:off x="9608538" y="4291349"/>
                      <a:ext cx="3003603" cy="267760"/>
                    </a:xfrm>
                    <a:prstGeom prst="rect">
                      <a:avLst/>
                    </a:prstGeom>
                    <a:solidFill>
                      <a:srgbClr val="000000">
                        <a:alpha val="3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de cantos arredondados 233"/>
                    <p:cNvSpPr/>
                    <p:nvPr/>
                  </p:nvSpPr>
                  <p:spPr>
                    <a:xfrm>
                      <a:off x="9403887" y="4354085"/>
                      <a:ext cx="3336744" cy="39472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7" name="Retângulo de cantos arredondados 236"/>
                    <p:cNvSpPr/>
                    <p:nvPr/>
                  </p:nvSpPr>
                  <p:spPr>
                    <a:xfrm>
                      <a:off x="11326276" y="2965893"/>
                      <a:ext cx="706964" cy="108009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Retângulo de cantos arredondados 154"/>
                    <p:cNvSpPr/>
                    <p:nvPr/>
                  </p:nvSpPr>
                  <p:spPr>
                    <a:xfrm>
                      <a:off x="9501008" y="4554347"/>
                      <a:ext cx="3123295" cy="19446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3" name="Retângulo 252"/>
                  <p:cNvSpPr/>
                  <p:nvPr/>
                </p:nvSpPr>
                <p:spPr>
                  <a:xfrm>
                    <a:off x="6422722" y="3436886"/>
                    <a:ext cx="717210" cy="1156372"/>
                  </a:xfrm>
                  <a:prstGeom prst="rect">
                    <a:avLst/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Elipse 254"/>
                <p:cNvSpPr/>
                <p:nvPr/>
              </p:nvSpPr>
              <p:spPr>
                <a:xfrm>
                  <a:off x="9466198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9743028" y="373712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9423378" y="389006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9989943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/>
                <p:cNvSpPr/>
                <p:nvPr/>
              </p:nvSpPr>
              <p:spPr>
                <a:xfrm>
                  <a:off x="10079358" y="3924370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9722834" y="4074929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6495442" y="4093222"/>
                <a:ext cx="536623" cy="536623"/>
                <a:chOff x="7944350" y="2141841"/>
                <a:chExt cx="2200731" cy="2200731"/>
              </a:xfrm>
            </p:grpSpPr>
            <p:sp>
              <p:nvSpPr>
                <p:cNvPr id="44" name="Elipse 43"/>
                <p:cNvSpPr/>
                <p:nvPr/>
              </p:nvSpPr>
              <p:spPr>
                <a:xfrm>
                  <a:off x="7944350" y="2141841"/>
                  <a:ext cx="2200731" cy="22007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4C72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" name="Grupo 45"/>
                <p:cNvGrpSpPr/>
                <p:nvPr/>
              </p:nvGrpSpPr>
              <p:grpSpPr>
                <a:xfrm>
                  <a:off x="8888858" y="2837393"/>
                  <a:ext cx="958830" cy="607080"/>
                  <a:chOff x="8888858" y="2837393"/>
                  <a:chExt cx="958830" cy="607080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 rot="18900000">
                    <a:off x="8888858" y="2837393"/>
                    <a:ext cx="958830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Retângulo de cantos arredondados 292"/>
                  <p:cNvSpPr/>
                  <p:nvPr/>
                </p:nvSpPr>
                <p:spPr>
                  <a:xfrm rot="1800000">
                    <a:off x="8933086" y="3292073"/>
                    <a:ext cx="716327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2" name="Elipse 291"/>
                <p:cNvSpPr/>
                <p:nvPr/>
              </p:nvSpPr>
              <p:spPr>
                <a:xfrm>
                  <a:off x="8927784" y="3125275"/>
                  <a:ext cx="233862" cy="23386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8942971" y="2271713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4" name="Retângulo de cantos arredondados 293"/>
                <p:cNvSpPr/>
                <p:nvPr/>
              </p:nvSpPr>
              <p:spPr>
                <a:xfrm>
                  <a:off x="8969754" y="3847927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 de cantos arredondados 294"/>
                <p:cNvSpPr/>
                <p:nvPr/>
              </p:nvSpPr>
              <p:spPr>
                <a:xfrm rot="16200000">
                  <a:off x="8173096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 de cantos arredondados 295"/>
                <p:cNvSpPr/>
                <p:nvPr/>
              </p:nvSpPr>
              <p:spPr>
                <a:xfrm rot="16200000">
                  <a:off x="9755514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73" name="Grupo 372"/>
          <p:cNvGrpSpPr/>
          <p:nvPr/>
        </p:nvGrpSpPr>
        <p:grpSpPr>
          <a:xfrm>
            <a:off x="5845938" y="2412615"/>
            <a:ext cx="1447616" cy="1447616"/>
            <a:chOff x="4827715" y="4256495"/>
            <a:chExt cx="1447616" cy="1447616"/>
          </a:xfrm>
        </p:grpSpPr>
        <p:sp>
          <p:nvSpPr>
            <p:cNvPr id="374" name="Retângulo 373"/>
            <p:cNvSpPr/>
            <p:nvPr/>
          </p:nvSpPr>
          <p:spPr>
            <a:xfrm>
              <a:off x="4827715" y="425649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5" name="Grupo 374"/>
            <p:cNvGrpSpPr/>
            <p:nvPr/>
          </p:nvGrpSpPr>
          <p:grpSpPr>
            <a:xfrm>
              <a:off x="4926233" y="4318554"/>
              <a:ext cx="1166783" cy="1323497"/>
              <a:chOff x="7236506" y="2483196"/>
              <a:chExt cx="2589344" cy="2937127"/>
            </a:xfrm>
          </p:grpSpPr>
          <p:grpSp>
            <p:nvGrpSpPr>
              <p:cNvPr id="376" name="Grupo 375"/>
              <p:cNvGrpSpPr/>
              <p:nvPr/>
            </p:nvGrpSpPr>
            <p:grpSpPr>
              <a:xfrm>
                <a:off x="7761436" y="2483196"/>
                <a:ext cx="793864" cy="1914320"/>
                <a:chOff x="3429028" y="1743914"/>
                <a:chExt cx="1655340" cy="3991679"/>
              </a:xfrm>
              <a:solidFill>
                <a:srgbClr val="5F8F91"/>
              </a:solidFill>
            </p:grpSpPr>
            <p:sp>
              <p:nvSpPr>
                <p:cNvPr id="393" name="Retângulo de cantos arredondados 223"/>
                <p:cNvSpPr/>
                <p:nvPr/>
              </p:nvSpPr>
              <p:spPr>
                <a:xfrm>
                  <a:off x="3429028" y="1743914"/>
                  <a:ext cx="1655340" cy="399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340" h="3991679">
                      <a:moveTo>
                        <a:pt x="827670" y="0"/>
                      </a:moveTo>
                      <a:cubicBezTo>
                        <a:pt x="1284780" y="0"/>
                        <a:pt x="1655340" y="370560"/>
                        <a:pt x="1655340" y="827670"/>
                      </a:cubicBezTo>
                      <a:lnTo>
                        <a:pt x="1655340" y="3308623"/>
                      </a:lnTo>
                      <a:cubicBezTo>
                        <a:pt x="1655340" y="3592487"/>
                        <a:pt x="1512438" y="3842975"/>
                        <a:pt x="1294381" y="3991679"/>
                      </a:cubicBezTo>
                      <a:lnTo>
                        <a:pt x="1294381" y="832473"/>
                      </a:lnTo>
                      <a:cubicBezTo>
                        <a:pt x="1294381" y="574716"/>
                        <a:pt x="1085427" y="365762"/>
                        <a:pt x="827670" y="365762"/>
                      </a:cubicBezTo>
                      <a:cubicBezTo>
                        <a:pt x="569913" y="365762"/>
                        <a:pt x="360959" y="574716"/>
                        <a:pt x="360959" y="832473"/>
                      </a:cubicBezTo>
                      <a:lnTo>
                        <a:pt x="360959" y="3991679"/>
                      </a:lnTo>
                      <a:cubicBezTo>
                        <a:pt x="142902" y="3842975"/>
                        <a:pt x="0" y="3592487"/>
                        <a:pt x="0" y="3308623"/>
                      </a:cubicBezTo>
                      <a:lnTo>
                        <a:pt x="0" y="827670"/>
                      </a:lnTo>
                      <a:cubicBezTo>
                        <a:pt x="0" y="370560"/>
                        <a:pt x="370560" y="0"/>
                        <a:pt x="827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4" name="Retângulo 393"/>
                <p:cNvSpPr/>
                <p:nvPr/>
              </p:nvSpPr>
              <p:spPr>
                <a:xfrm>
                  <a:off x="3438553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Retângulo 394"/>
                <p:cNvSpPr/>
                <p:nvPr/>
              </p:nvSpPr>
              <p:spPr>
                <a:xfrm>
                  <a:off x="4734422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7" name="Retângulo 376"/>
              <p:cNvSpPr/>
              <p:nvPr/>
            </p:nvSpPr>
            <p:spPr>
              <a:xfrm>
                <a:off x="7615325" y="3587940"/>
                <a:ext cx="1086085" cy="1442469"/>
              </a:xfrm>
              <a:prstGeom prst="rect">
                <a:avLst/>
              </a:prstGeom>
              <a:solidFill>
                <a:srgbClr val="7EA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/>
              <p:cNvSpPr/>
              <p:nvPr/>
            </p:nvSpPr>
            <p:spPr>
              <a:xfrm>
                <a:off x="7748337" y="3537021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9" name="Grupo 378"/>
              <p:cNvGrpSpPr/>
              <p:nvPr/>
            </p:nvGrpSpPr>
            <p:grpSpPr>
              <a:xfrm>
                <a:off x="7236506" y="4035772"/>
                <a:ext cx="2589344" cy="1384551"/>
                <a:chOff x="7861149" y="4058754"/>
                <a:chExt cx="2589344" cy="1384551"/>
              </a:xfrm>
            </p:grpSpPr>
            <p:sp>
              <p:nvSpPr>
                <p:cNvPr id="383" name="Retângulo de cantos arredondados 17"/>
                <p:cNvSpPr/>
                <p:nvPr/>
              </p:nvSpPr>
              <p:spPr>
                <a:xfrm rot="16200000">
                  <a:off x="8467225" y="3645627"/>
                  <a:ext cx="1354879" cy="224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13" h="2805413">
                      <a:moveTo>
                        <a:pt x="1206389" y="2019992"/>
                      </a:moveTo>
                      <a:cubicBezTo>
                        <a:pt x="1206389" y="1950532"/>
                        <a:pt x="1150081" y="1894224"/>
                        <a:pt x="1080621" y="1894224"/>
                      </a:cubicBezTo>
                      <a:lnTo>
                        <a:pt x="384516" y="1894224"/>
                      </a:lnTo>
                      <a:cubicBezTo>
                        <a:pt x="315056" y="1894224"/>
                        <a:pt x="258748" y="1950532"/>
                        <a:pt x="258748" y="2019992"/>
                      </a:cubicBezTo>
                      <a:cubicBezTo>
                        <a:pt x="258748" y="2089452"/>
                        <a:pt x="315056" y="2145760"/>
                        <a:pt x="384516" y="2145760"/>
                      </a:cubicBezTo>
                      <a:lnTo>
                        <a:pt x="1080621" y="2145760"/>
                      </a:lnTo>
                      <a:cubicBezTo>
                        <a:pt x="1150081" y="2145760"/>
                        <a:pt x="1206389" y="2089452"/>
                        <a:pt x="1206389" y="2019992"/>
                      </a:cubicBezTo>
                      <a:close/>
                      <a:moveTo>
                        <a:pt x="1206389" y="1398658"/>
                      </a:moveTo>
                      <a:cubicBezTo>
                        <a:pt x="1206389" y="1329198"/>
                        <a:pt x="1150081" y="1272890"/>
                        <a:pt x="1080621" y="1272890"/>
                      </a:cubicBezTo>
                      <a:lnTo>
                        <a:pt x="384516" y="1272890"/>
                      </a:lnTo>
                      <a:cubicBezTo>
                        <a:pt x="315056" y="1272890"/>
                        <a:pt x="258748" y="1329198"/>
                        <a:pt x="258748" y="1398658"/>
                      </a:cubicBezTo>
                      <a:cubicBezTo>
                        <a:pt x="258748" y="1468118"/>
                        <a:pt x="315056" y="1524426"/>
                        <a:pt x="384516" y="1524426"/>
                      </a:cubicBezTo>
                      <a:lnTo>
                        <a:pt x="1080621" y="1524426"/>
                      </a:lnTo>
                      <a:cubicBezTo>
                        <a:pt x="1150081" y="1524426"/>
                        <a:pt x="1206389" y="1468118"/>
                        <a:pt x="1206389" y="1398658"/>
                      </a:cubicBezTo>
                      <a:close/>
                      <a:moveTo>
                        <a:pt x="1206389" y="805959"/>
                      </a:moveTo>
                      <a:cubicBezTo>
                        <a:pt x="1206389" y="736499"/>
                        <a:pt x="1150081" y="680191"/>
                        <a:pt x="1080621" y="680191"/>
                      </a:cubicBezTo>
                      <a:lnTo>
                        <a:pt x="384516" y="680191"/>
                      </a:lnTo>
                      <a:cubicBezTo>
                        <a:pt x="315056" y="680191"/>
                        <a:pt x="258748" y="736499"/>
                        <a:pt x="258748" y="805959"/>
                      </a:cubicBezTo>
                      <a:cubicBezTo>
                        <a:pt x="258748" y="875419"/>
                        <a:pt x="315056" y="931727"/>
                        <a:pt x="384516" y="931727"/>
                      </a:cubicBezTo>
                      <a:lnTo>
                        <a:pt x="1080621" y="931727"/>
                      </a:lnTo>
                      <a:cubicBezTo>
                        <a:pt x="1150081" y="931727"/>
                        <a:pt x="1206389" y="875419"/>
                        <a:pt x="1206389" y="805959"/>
                      </a:cubicBezTo>
                      <a:close/>
                      <a:moveTo>
                        <a:pt x="1696184" y="173966"/>
                      </a:moveTo>
                      <a:cubicBezTo>
                        <a:pt x="1701334" y="259768"/>
                        <a:pt x="1645757" y="340242"/>
                        <a:pt x="1559494" y="363356"/>
                      </a:cubicBezTo>
                      <a:lnTo>
                        <a:pt x="1433608" y="397087"/>
                      </a:lnTo>
                      <a:lnTo>
                        <a:pt x="1433608" y="2408326"/>
                      </a:lnTo>
                      <a:lnTo>
                        <a:pt x="1559493" y="2442057"/>
                      </a:lnTo>
                      <a:cubicBezTo>
                        <a:pt x="1645756" y="2465171"/>
                        <a:pt x="1701333" y="2545645"/>
                        <a:pt x="1696183" y="2631447"/>
                      </a:cubicBezTo>
                      <a:cubicBezTo>
                        <a:pt x="1695447" y="2643705"/>
                        <a:pt x="1693472" y="2656071"/>
                        <a:pt x="1690170" y="2668394"/>
                      </a:cubicBezTo>
                      <a:cubicBezTo>
                        <a:pt x="1663753" y="2766981"/>
                        <a:pt x="1562418" y="2825487"/>
                        <a:pt x="1463832" y="2799070"/>
                      </a:cubicBezTo>
                      <a:lnTo>
                        <a:pt x="159971" y="2449702"/>
                      </a:lnTo>
                      <a:cubicBezTo>
                        <a:pt x="98086" y="2433120"/>
                        <a:pt x="51993" y="2387016"/>
                        <a:pt x="36024" y="2329500"/>
                      </a:cubicBezTo>
                      <a:cubicBezTo>
                        <a:pt x="12684" y="2303804"/>
                        <a:pt x="0" y="2269468"/>
                        <a:pt x="0" y="2232169"/>
                      </a:cubicBezTo>
                      <a:lnTo>
                        <a:pt x="0" y="580358"/>
                      </a:lnTo>
                      <a:cubicBezTo>
                        <a:pt x="0" y="546322"/>
                        <a:pt x="10563" y="514753"/>
                        <a:pt x="31027" y="490440"/>
                      </a:cubicBezTo>
                      <a:cubicBezTo>
                        <a:pt x="44080" y="426658"/>
                        <a:pt x="92693" y="373738"/>
                        <a:pt x="159972" y="355711"/>
                      </a:cubicBezTo>
                      <a:lnTo>
                        <a:pt x="1463833" y="6343"/>
                      </a:lnTo>
                      <a:cubicBezTo>
                        <a:pt x="1562419" y="-20074"/>
                        <a:pt x="1663754" y="38432"/>
                        <a:pt x="1690171" y="137019"/>
                      </a:cubicBezTo>
                      <a:cubicBezTo>
                        <a:pt x="1693473" y="149342"/>
                        <a:pt x="1695448" y="161708"/>
                        <a:pt x="1696184" y="17396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Retângulo de cantos arredondados 383"/>
                <p:cNvSpPr/>
                <p:nvPr/>
              </p:nvSpPr>
              <p:spPr>
                <a:xfrm>
                  <a:off x="8042886" y="4254203"/>
                  <a:ext cx="2194081" cy="1262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>
                    <a:alpha val="1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Retângulo de cantos arredondados 384"/>
                <p:cNvSpPr/>
                <p:nvPr/>
              </p:nvSpPr>
              <p:spPr>
                <a:xfrm>
                  <a:off x="7861149" y="4058754"/>
                  <a:ext cx="2589344" cy="273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 385"/>
                <p:cNvSpPr/>
                <p:nvPr/>
              </p:nvSpPr>
              <p:spPr>
                <a:xfrm>
                  <a:off x="8338803" y="4380474"/>
                  <a:ext cx="1501640" cy="9903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19"/>
                <p:cNvSpPr/>
                <p:nvPr/>
              </p:nvSpPr>
              <p:spPr>
                <a:xfrm>
                  <a:off x="8167166" y="4785111"/>
                  <a:ext cx="1956687" cy="18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16" h="260786">
                      <a:moveTo>
                        <a:pt x="0" y="0"/>
                      </a:moveTo>
                      <a:lnTo>
                        <a:pt x="2817316" y="0"/>
                      </a:lnTo>
                      <a:lnTo>
                        <a:pt x="2747439" y="260786"/>
                      </a:lnTo>
                      <a:lnTo>
                        <a:pt x="69878" y="260786"/>
                      </a:lnTo>
                      <a:close/>
                    </a:path>
                  </a:pathLst>
                </a:cu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Retângulo de cantos arredondados 387"/>
                <p:cNvSpPr/>
                <p:nvPr/>
              </p:nvSpPr>
              <p:spPr>
                <a:xfrm>
                  <a:off x="9720630" y="4499146"/>
                  <a:ext cx="229826" cy="6316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9" name="Grupo 388"/>
                <p:cNvGrpSpPr/>
                <p:nvPr/>
              </p:nvGrpSpPr>
              <p:grpSpPr>
                <a:xfrm>
                  <a:off x="8874018" y="4466583"/>
                  <a:ext cx="611851" cy="811997"/>
                  <a:chOff x="7935983" y="3778908"/>
                  <a:chExt cx="1437316" cy="1907483"/>
                </a:xfrm>
              </p:grpSpPr>
              <p:sp>
                <p:nvSpPr>
                  <p:cNvPr id="390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35983" y="3778908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A3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Retângulo: Cantos Arredondados 313">
                    <a:extLst>
                      <a:ext uri="{FF2B5EF4-FFF2-40B4-BE49-F238E27FC236}">
                        <a16:creationId xmlns:a16="http://schemas.microsoft.com/office/drawing/2014/main" xmlns="" id="{6A6F76C2-08A5-4D20-B9D9-F15A71853689}"/>
                      </a:ext>
                    </a:extLst>
                  </p:cNvPr>
                  <p:cNvSpPr/>
                  <p:nvPr/>
                </p:nvSpPr>
                <p:spPr>
                  <a:xfrm>
                    <a:off x="8772577" y="4321665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Elipse 391">
                    <a:extLst>
                      <a:ext uri="{FF2B5EF4-FFF2-40B4-BE49-F238E27FC236}">
                        <a16:creationId xmlns:a16="http://schemas.microsoft.com/office/drawing/2014/main" xmlns="" id="{E99EF663-CAE6-4937-9A0A-4A8B4E6549B5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8380277" y="4418969"/>
                    <a:ext cx="893147" cy="1267422"/>
                  </a:xfrm>
                  <a:prstGeom prst="ellipse">
                    <a:avLst/>
                  </a:prstGeom>
                  <a:solidFill>
                    <a:schemeClr val="tx1">
                      <a:alpha val="509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0" name="Retângulo 379"/>
              <p:cNvSpPr/>
              <p:nvPr/>
            </p:nvSpPr>
            <p:spPr>
              <a:xfrm>
                <a:off x="7748337" y="3505150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/>
              <p:cNvSpPr/>
              <p:nvPr/>
            </p:nvSpPr>
            <p:spPr>
              <a:xfrm>
                <a:off x="8365096" y="3535117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/>
              <p:cNvSpPr/>
              <p:nvPr/>
            </p:nvSpPr>
            <p:spPr>
              <a:xfrm>
                <a:off x="8365096" y="3505151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8773506" y="2579031"/>
            <a:ext cx="1447616" cy="1447616"/>
            <a:chOff x="2083312" y="4668967"/>
            <a:chExt cx="1447616" cy="1447616"/>
          </a:xfrm>
        </p:grpSpPr>
        <p:sp>
          <p:nvSpPr>
            <p:cNvPr id="447" name="Retângulo 44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8" name="Grupo 447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449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463" name="Retângulo 462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tângulo 464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6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7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8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9" name="Retângulo 468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1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472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0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45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60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1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Elipse 461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7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8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9" name="Elipse 458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4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5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6" name="Elipse 455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2" name="Grupo 11"/>
          <p:cNvGrpSpPr/>
          <p:nvPr/>
        </p:nvGrpSpPr>
        <p:grpSpPr>
          <a:xfrm>
            <a:off x="8836973" y="4003731"/>
            <a:ext cx="1447616" cy="1447616"/>
            <a:chOff x="10322871" y="3869400"/>
            <a:chExt cx="1447616" cy="1447616"/>
          </a:xfrm>
        </p:grpSpPr>
        <p:grpSp>
          <p:nvGrpSpPr>
            <p:cNvPr id="285" name="Grupo 284"/>
            <p:cNvGrpSpPr/>
            <p:nvPr/>
          </p:nvGrpSpPr>
          <p:grpSpPr>
            <a:xfrm>
              <a:off x="10322871" y="3869400"/>
              <a:ext cx="1447616" cy="1447616"/>
              <a:chOff x="5678760" y="4027640"/>
              <a:chExt cx="1447616" cy="144761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5678760" y="4027640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90" name="Grupo 289"/>
              <p:cNvGrpSpPr/>
              <p:nvPr/>
            </p:nvGrpSpPr>
            <p:grpSpPr>
              <a:xfrm>
                <a:off x="5811284" y="4093222"/>
                <a:ext cx="1220781" cy="1300270"/>
                <a:chOff x="5811284" y="4093222"/>
                <a:chExt cx="1220781" cy="1300270"/>
              </a:xfrm>
            </p:grpSpPr>
            <p:grpSp>
              <p:nvGrpSpPr>
                <p:cNvPr id="302" name="Grupo 301"/>
                <p:cNvGrpSpPr/>
                <p:nvPr/>
              </p:nvGrpSpPr>
              <p:grpSpPr>
                <a:xfrm>
                  <a:off x="5811284" y="4109404"/>
                  <a:ext cx="908330" cy="1284088"/>
                  <a:chOff x="9123381" y="1674765"/>
                  <a:chExt cx="1851991" cy="2618123"/>
                </a:xfrm>
              </p:grpSpPr>
              <p:grpSp>
                <p:nvGrpSpPr>
                  <p:cNvPr id="401" name="Grupo 400"/>
                  <p:cNvGrpSpPr/>
                  <p:nvPr/>
                </p:nvGrpSpPr>
                <p:grpSpPr>
                  <a:xfrm>
                    <a:off x="9123381" y="1674765"/>
                    <a:ext cx="1851991" cy="2618123"/>
                    <a:chOff x="2880454" y="-1428282"/>
                    <a:chExt cx="4259478" cy="6021540"/>
                  </a:xfrm>
                </p:grpSpPr>
                <p:grpSp>
                  <p:nvGrpSpPr>
                    <p:cNvPr id="408" name="Grupo 407"/>
                    <p:cNvGrpSpPr/>
                    <p:nvPr/>
                  </p:nvGrpSpPr>
                  <p:grpSpPr>
                    <a:xfrm>
                      <a:off x="2880454" y="-1428282"/>
                      <a:ext cx="4194712" cy="6021540"/>
                      <a:chOff x="9403887" y="862252"/>
                      <a:chExt cx="4194712" cy="6021540"/>
                    </a:xfrm>
                  </p:grpSpPr>
                  <p:grpSp>
                    <p:nvGrpSpPr>
                      <p:cNvPr id="410" name="Grupo 409"/>
                      <p:cNvGrpSpPr/>
                      <p:nvPr/>
                    </p:nvGrpSpPr>
                    <p:grpSpPr>
                      <a:xfrm>
                        <a:off x="9835987" y="2336888"/>
                        <a:ext cx="1991604" cy="2102606"/>
                        <a:chOff x="4825591" y="1919862"/>
                        <a:chExt cx="2337321" cy="2467592"/>
                      </a:xfrm>
                    </p:grpSpPr>
                    <p:grpSp>
                      <p:nvGrpSpPr>
                        <p:cNvPr id="417" name="Agrupar 22">
                          <a:extLst>
                            <a:ext uri="{FF2B5EF4-FFF2-40B4-BE49-F238E27FC236}">
                              <a16:creationId xmlns:a16="http://schemas.microsoft.com/office/drawing/2014/main" xmlns="" id="{490FCC00-BFF9-4127-A2FF-2316B56F4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91347" y="1919862"/>
                          <a:ext cx="2071565" cy="1469065"/>
                          <a:chOff x="6312474" y="2016628"/>
                          <a:chExt cx="5021668" cy="3561150"/>
                        </a:xfrm>
                      </p:grpSpPr>
                      <p:sp>
                        <p:nvSpPr>
                          <p:cNvPr id="435" name="Retângulo 434">
                            <a:extLst>
                              <a:ext uri="{FF2B5EF4-FFF2-40B4-BE49-F238E27FC236}">
                                <a16:creationId xmlns:a16="http://schemas.microsoft.com/office/drawing/2014/main" xmlns="" id="{B71D18F5-644F-46F7-9750-0C17E85F7E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39763" y="2375671"/>
                            <a:ext cx="986542" cy="798245"/>
                          </a:xfrm>
                          <a:prstGeom prst="rect">
                            <a:avLst/>
                          </a:prstGeom>
                          <a:solidFill>
                            <a:srgbClr val="72001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6" name="Forma Livre: Forma 197">
                            <a:extLst>
                              <a:ext uri="{FF2B5EF4-FFF2-40B4-BE49-F238E27FC236}">
                                <a16:creationId xmlns:a16="http://schemas.microsoft.com/office/drawing/2014/main" xmlns="" id="{B5A8756A-9E60-4ED2-92E9-8AD8AB6876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474" y="3698635"/>
                            <a:ext cx="1940499" cy="1879143"/>
                          </a:xfrm>
                          <a:custGeom>
                            <a:avLst/>
                            <a:gdLst>
                              <a:gd name="connsiteX0" fmla="*/ 2368881 w 2368881"/>
                              <a:gd name="connsiteY0" fmla="*/ 0 h 2368881"/>
                              <a:gd name="connsiteX1" fmla="*/ 2368881 w 2368881"/>
                              <a:gd name="connsiteY1" fmla="*/ 1184440 h 2368881"/>
                              <a:gd name="connsiteX2" fmla="*/ 1184440 w 2368881"/>
                              <a:gd name="connsiteY2" fmla="*/ 2368881 h 2368881"/>
                              <a:gd name="connsiteX3" fmla="*/ 0 w 2368881"/>
                              <a:gd name="connsiteY3" fmla="*/ 2368881 h 2368881"/>
                              <a:gd name="connsiteX4" fmla="*/ 2368881 w 2368881"/>
                              <a:gd name="connsiteY4" fmla="*/ 0 h 23688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68881" h="2368881">
                                <a:moveTo>
                                  <a:pt x="2368881" y="0"/>
                                </a:moveTo>
                                <a:lnTo>
                                  <a:pt x="2368881" y="1184440"/>
                                </a:lnTo>
                                <a:cubicBezTo>
                                  <a:pt x="1714732" y="1184440"/>
                                  <a:pt x="1184440" y="1714732"/>
                                  <a:pt x="1184440" y="2368881"/>
                                </a:cubicBezTo>
                                <a:lnTo>
                                  <a:pt x="0" y="2368881"/>
                                </a:lnTo>
                                <a:cubicBezTo>
                                  <a:pt x="0" y="1060584"/>
                                  <a:pt x="1060584" y="0"/>
                                  <a:pt x="236888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F7E8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7" name="Retângulo 436">
                            <a:extLst>
                              <a:ext uri="{FF2B5EF4-FFF2-40B4-BE49-F238E27FC236}">
                                <a16:creationId xmlns:a16="http://schemas.microsoft.com/office/drawing/2014/main" xmlns="" id="{AFAB65AC-6852-4E76-8F78-92EA7E4B1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079" y="3689891"/>
                            <a:ext cx="180805" cy="1032186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8" name="Forma Livre: Forma 196">
                            <a:extLst>
                              <a:ext uri="{FF2B5EF4-FFF2-40B4-BE49-F238E27FC236}">
                                <a16:creationId xmlns:a16="http://schemas.microsoft.com/office/drawing/2014/main" xmlns="" id="{00304F80-B3E0-420C-9E4E-560E70B2B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10426373" y="3589434"/>
                            <a:ext cx="907769" cy="1298849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9" name="Forma Livre: Forma 194">
                            <a:extLst>
                              <a:ext uri="{FF2B5EF4-FFF2-40B4-BE49-F238E27FC236}">
                                <a16:creationId xmlns:a16="http://schemas.microsoft.com/office/drawing/2014/main" xmlns="" id="{38C4DFFE-213C-41B1-B368-C6448F0488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5543" y="2901389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8988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0" name="Forma Livre: Forma 195">
                            <a:extLst>
                              <a:ext uri="{FF2B5EF4-FFF2-40B4-BE49-F238E27FC236}">
                                <a16:creationId xmlns:a16="http://schemas.microsoft.com/office/drawing/2014/main" xmlns="" id="{1CA5E657-1923-407E-B0C5-B19EA72B9D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9224493" y="2900927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1" name="Retângulo 440">
                            <a:extLst>
                              <a:ext uri="{FF2B5EF4-FFF2-40B4-BE49-F238E27FC236}">
                                <a16:creationId xmlns:a16="http://schemas.microsoft.com/office/drawing/2014/main" xmlns="" id="{B92A3139-E292-43DD-88D5-3F94A3CB8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23832" y="3594051"/>
                            <a:ext cx="203712" cy="1294231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2" name="Retângulo 441">
                            <a:extLst>
                              <a:ext uri="{FF2B5EF4-FFF2-40B4-BE49-F238E27FC236}">
                                <a16:creationId xmlns:a16="http://schemas.microsoft.com/office/drawing/2014/main" xmlns="" id="{35AB3144-6562-4A6D-B959-976B5A1A7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22934" y="2375671"/>
                            <a:ext cx="501819" cy="523809"/>
                          </a:xfrm>
                          <a:prstGeom prst="rect">
                            <a:avLst/>
                          </a:prstGeom>
                          <a:solidFill>
                            <a:srgbClr val="83001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443" name="Agrupar 20">
                            <a:extLst>
                              <a:ext uri="{FF2B5EF4-FFF2-40B4-BE49-F238E27FC236}">
                                <a16:creationId xmlns:a16="http://schemas.microsoft.com/office/drawing/2014/main" xmlns="" id="{EF425C10-8226-4B36-96DF-CEE320692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218" y="2016628"/>
                            <a:ext cx="2261091" cy="390792"/>
                            <a:chOff x="6309875" y="1891942"/>
                            <a:chExt cx="2261091" cy="390792"/>
                          </a:xfrm>
                        </p:grpSpPr>
                        <p:sp>
                          <p:nvSpPr>
                            <p:cNvPr id="444" name="Forma Livre: Forma 202">
                              <a:extLst>
                                <a:ext uri="{FF2B5EF4-FFF2-40B4-BE49-F238E27FC236}">
                                  <a16:creationId xmlns:a16="http://schemas.microsoft.com/office/drawing/2014/main" xmlns="" id="{464287E1-1F49-4947-A04A-5D3DC47F2D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36150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B7230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45" name="Forma Livre: Forma 203">
                              <a:extLst>
                                <a:ext uri="{FF2B5EF4-FFF2-40B4-BE49-F238E27FC236}">
                                  <a16:creationId xmlns:a16="http://schemas.microsoft.com/office/drawing/2014/main" xmlns="" id="{DA3BE925-5E7C-430A-AB2F-B88FA1AF71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6309875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418" name="Grupo 417"/>
                        <p:cNvGrpSpPr/>
                        <p:nvPr/>
                      </p:nvGrpSpPr>
                      <p:grpSpPr>
                        <a:xfrm>
                          <a:off x="4825591" y="3463819"/>
                          <a:ext cx="923635" cy="923635"/>
                          <a:chOff x="4722687" y="3517963"/>
                          <a:chExt cx="1082106" cy="1082106"/>
                        </a:xfrm>
                      </p:grpSpPr>
                      <p:grpSp>
                        <p:nvGrpSpPr>
                          <p:cNvPr id="419" name="Agrupar 23">
                            <a:extLst>
                              <a:ext uri="{FF2B5EF4-FFF2-40B4-BE49-F238E27FC236}">
                                <a16:creationId xmlns:a16="http://schemas.microsoft.com/office/drawing/2014/main" xmlns="" id="{2D1C8CD5-F264-42F8-9C83-B68A4FCC55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80426" y="3636541"/>
                            <a:ext cx="455831" cy="804434"/>
                            <a:chOff x="5753576" y="3438643"/>
                            <a:chExt cx="458252" cy="808706"/>
                          </a:xfrm>
                        </p:grpSpPr>
                        <p:grpSp>
                          <p:nvGrpSpPr>
                            <p:cNvPr id="423" name="Agrupar 10">
                              <a:extLst>
                                <a:ext uri="{FF2B5EF4-FFF2-40B4-BE49-F238E27FC236}">
                                  <a16:creationId xmlns:a16="http://schemas.microsoft.com/office/drawing/2014/main" xmlns="" id="{8FAAA4D3-B44E-453D-B3F6-DB4DE0C8A8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05831" y="343864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32" name="Forma Livre: Forma 181">
                                <a:extLst>
                                  <a:ext uri="{FF2B5EF4-FFF2-40B4-BE49-F238E27FC236}">
                                    <a16:creationId xmlns:a16="http://schemas.microsoft.com/office/drawing/2014/main" xmlns="" id="{98D80B42-5E1E-4938-9DB0-8342AF4B00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3" name="Retângulo: Cantos Arredondados 182">
                                <a:extLst>
                                  <a:ext uri="{FF2B5EF4-FFF2-40B4-BE49-F238E27FC236}">
                                    <a16:creationId xmlns:a16="http://schemas.microsoft.com/office/drawing/2014/main" xmlns="" id="{39A9516B-3988-485D-AE24-7C5A4F0DA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4" name="Elipse 433">
                                <a:extLst>
                                  <a:ext uri="{FF2B5EF4-FFF2-40B4-BE49-F238E27FC236}">
                                    <a16:creationId xmlns:a16="http://schemas.microsoft.com/office/drawing/2014/main" xmlns="" id="{0220A964-8187-4029-82ED-28A1749175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4" name="Agrupar 184">
                              <a:extLst>
                                <a:ext uri="{FF2B5EF4-FFF2-40B4-BE49-F238E27FC236}">
                                  <a16:creationId xmlns:a16="http://schemas.microsoft.com/office/drawing/2014/main" xmlns="" id="{4B459DC3-73D0-45EB-8867-DB95A065CC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97341" y="3711064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9" name="Forma Livre: Forma 185">
                                <a:extLst>
                                  <a:ext uri="{FF2B5EF4-FFF2-40B4-BE49-F238E27FC236}">
                                    <a16:creationId xmlns:a16="http://schemas.microsoft.com/office/drawing/2014/main" xmlns="" id="{89E6CD47-5141-4351-82E2-55BADE6749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0" name="Retângulo: Cantos Arredondados 186">
                                <a:extLst>
                                  <a:ext uri="{FF2B5EF4-FFF2-40B4-BE49-F238E27FC236}">
                                    <a16:creationId xmlns:a16="http://schemas.microsoft.com/office/drawing/2014/main" xmlns="" id="{8639F344-AEB2-4F06-A4E4-730033B248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1" name="Elipse 430">
                                <a:extLst>
                                  <a:ext uri="{FF2B5EF4-FFF2-40B4-BE49-F238E27FC236}">
                                    <a16:creationId xmlns:a16="http://schemas.microsoft.com/office/drawing/2014/main" xmlns="" id="{C74DE6F2-8569-4093-A38B-8C29D7778F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5" name="Agrupar 188">
                              <a:extLst>
                                <a:ext uri="{FF2B5EF4-FFF2-40B4-BE49-F238E27FC236}">
                                  <a16:creationId xmlns:a16="http://schemas.microsoft.com/office/drawing/2014/main" xmlns="" id="{3DA466FE-890B-4650-91A1-9DC0F4812D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53576" y="396130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6" name="Forma Livre: Forma 189">
                                <a:extLst>
                                  <a:ext uri="{FF2B5EF4-FFF2-40B4-BE49-F238E27FC236}">
                                    <a16:creationId xmlns:a16="http://schemas.microsoft.com/office/drawing/2014/main" xmlns="" id="{4B18F6B8-35D5-4A23-AD83-8EA8AA2C2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7" name="Retângulo: Cantos Arredondados 192">
                                <a:extLst>
                                  <a:ext uri="{FF2B5EF4-FFF2-40B4-BE49-F238E27FC236}">
                                    <a16:creationId xmlns:a16="http://schemas.microsoft.com/office/drawing/2014/main" xmlns="" id="{E4BB4734-A4D0-4C81-8366-94CAEEAB43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8" name="Elipse 427">
                                <a:extLst>
                                  <a:ext uri="{FF2B5EF4-FFF2-40B4-BE49-F238E27FC236}">
                                    <a16:creationId xmlns:a16="http://schemas.microsoft.com/office/drawing/2014/main" xmlns="" id="{CFCA373A-3386-4476-9896-9CB045F86F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0" name="Grupo 419"/>
                          <p:cNvGrpSpPr/>
                          <p:nvPr/>
                        </p:nvGrpSpPr>
                        <p:grpSpPr>
                          <a:xfrm>
                            <a:off x="4722687" y="3517963"/>
                            <a:ext cx="1082106" cy="1082106"/>
                            <a:chOff x="6163499" y="4028618"/>
                            <a:chExt cx="1440928" cy="1440928"/>
                          </a:xfrm>
                        </p:grpSpPr>
                        <p:sp>
                          <p:nvSpPr>
                            <p:cNvPr id="421" name="Rosca 420"/>
                            <p:cNvSpPr/>
                            <p:nvPr/>
                          </p:nvSpPr>
                          <p:spPr>
                            <a:xfrm>
                              <a:off x="6163499" y="4028618"/>
                              <a:ext cx="1440928" cy="1440928"/>
                            </a:xfrm>
                            <a:prstGeom prst="donut">
                              <a:avLst>
                                <a:gd name="adj" fmla="val 5253"/>
                              </a:avLst>
                            </a:pr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422" name="Conector reto 421"/>
                            <p:cNvCxnSpPr>
                              <a:stCxn id="421" idx="1"/>
                              <a:endCxn id="421" idx="5"/>
                            </p:cNvCxnSpPr>
                            <p:nvPr/>
                          </p:nvCxnSpPr>
                          <p:spPr>
                            <a:xfrm>
                              <a:off x="6374518" y="4239637"/>
                              <a:ext cx="1018891" cy="1018891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D63C1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411" name="Retângulo de cantos arredondados 223"/>
                      <p:cNvSpPr/>
                      <p:nvPr/>
                    </p:nvSpPr>
                    <p:spPr>
                      <a:xfrm>
                        <a:off x="11101480" y="862252"/>
                        <a:ext cx="2497119" cy="6021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93404" h="13729043">
                            <a:moveTo>
                              <a:pt x="2846702" y="0"/>
                            </a:moveTo>
                            <a:cubicBezTo>
                              <a:pt x="4418893" y="0"/>
                              <a:pt x="5693404" y="1274510"/>
                              <a:pt x="5693404" y="2846702"/>
                            </a:cubicBezTo>
                            <a:lnTo>
                              <a:pt x="5693404" y="11379730"/>
                            </a:lnTo>
                            <a:cubicBezTo>
                              <a:pt x="5693404" y="12356056"/>
                              <a:pt x="5201905" y="13217589"/>
                              <a:pt x="4451915" y="13729043"/>
                            </a:cubicBezTo>
                            <a:lnTo>
                              <a:pt x="4451915" y="2863221"/>
                            </a:lnTo>
                            <a:cubicBezTo>
                              <a:pt x="4451915" y="1976687"/>
                              <a:pt x="3733236" y="1258008"/>
                              <a:pt x="2846702" y="1258008"/>
                            </a:cubicBezTo>
                            <a:cubicBezTo>
                              <a:pt x="1960168" y="1258008"/>
                              <a:pt x="1241488" y="1976687"/>
                              <a:pt x="1241488" y="2863221"/>
                            </a:cubicBezTo>
                            <a:lnTo>
                              <a:pt x="1241488" y="4486646"/>
                            </a:lnTo>
                            <a:lnTo>
                              <a:pt x="0" y="4486646"/>
                            </a:lnTo>
                            <a:lnTo>
                              <a:pt x="0" y="2846702"/>
                            </a:lnTo>
                            <a:cubicBezTo>
                              <a:pt x="0" y="1274510"/>
                              <a:pt x="1274510" y="0"/>
                              <a:pt x="28467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2" name="Elipse 231"/>
                      <p:cNvSpPr/>
                      <p:nvPr/>
                    </p:nvSpPr>
                    <p:spPr>
                      <a:xfrm>
                        <a:off x="9608538" y="2253059"/>
                        <a:ext cx="3014615" cy="21864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14615" h="1485658">
                            <a:moveTo>
                              <a:pt x="1507307" y="0"/>
                            </a:moveTo>
                            <a:cubicBezTo>
                              <a:pt x="2332788" y="0"/>
                              <a:pt x="3003401" y="663065"/>
                              <a:pt x="3014615" y="1485658"/>
                            </a:cubicBezTo>
                            <a:lnTo>
                              <a:pt x="0" y="1485658"/>
                            </a:lnTo>
                            <a:cubicBezTo>
                              <a:pt x="11213" y="663065"/>
                              <a:pt x="681827" y="0"/>
                              <a:pt x="15073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3" name="Retângulo 412"/>
                      <p:cNvSpPr/>
                      <p:nvPr/>
                    </p:nvSpPr>
                    <p:spPr>
                      <a:xfrm>
                        <a:off x="9608538" y="4291349"/>
                        <a:ext cx="3003603" cy="26776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3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4" name="Retângulo de cantos arredondados 413"/>
                      <p:cNvSpPr/>
                      <p:nvPr/>
                    </p:nvSpPr>
                    <p:spPr>
                      <a:xfrm>
                        <a:off x="9403887" y="4354085"/>
                        <a:ext cx="3336744" cy="39472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 de cantos arredondados 414"/>
                      <p:cNvSpPr/>
                      <p:nvPr/>
                    </p:nvSpPr>
                    <p:spPr>
                      <a:xfrm>
                        <a:off x="11326276" y="2965893"/>
                        <a:ext cx="706964" cy="108009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6" name="Retângulo de cantos arredondados 415"/>
                      <p:cNvSpPr/>
                      <p:nvPr/>
                    </p:nvSpPr>
                    <p:spPr>
                      <a:xfrm>
                        <a:off x="9501008" y="4554347"/>
                        <a:ext cx="3123295" cy="1944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4C727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09" name="Retângulo 408"/>
                    <p:cNvSpPr/>
                    <p:nvPr/>
                  </p:nvSpPr>
                  <p:spPr>
                    <a:xfrm>
                      <a:off x="6422722" y="3436886"/>
                      <a:ext cx="717210" cy="1156372"/>
                    </a:xfrm>
                    <a:prstGeom prst="rect">
                      <a:avLst/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02" name="Elipse 401"/>
                  <p:cNvSpPr/>
                  <p:nvPr/>
                </p:nvSpPr>
                <p:spPr>
                  <a:xfrm>
                    <a:off x="9466198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Elipse 402"/>
                  <p:cNvSpPr/>
                  <p:nvPr/>
                </p:nvSpPr>
                <p:spPr>
                  <a:xfrm>
                    <a:off x="9743028" y="373712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Elipse 403"/>
                  <p:cNvSpPr/>
                  <p:nvPr/>
                </p:nvSpPr>
                <p:spPr>
                  <a:xfrm>
                    <a:off x="9423378" y="389006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Elipse 404"/>
                  <p:cNvSpPr/>
                  <p:nvPr/>
                </p:nvSpPr>
                <p:spPr>
                  <a:xfrm>
                    <a:off x="9989943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Elipse 405"/>
                  <p:cNvSpPr/>
                  <p:nvPr/>
                </p:nvSpPr>
                <p:spPr>
                  <a:xfrm>
                    <a:off x="10079358" y="3924370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Elipse 406"/>
                  <p:cNvSpPr/>
                  <p:nvPr/>
                </p:nvSpPr>
                <p:spPr>
                  <a:xfrm>
                    <a:off x="9722834" y="4074929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4" name="Grupo 303"/>
                <p:cNvGrpSpPr/>
                <p:nvPr/>
              </p:nvGrpSpPr>
              <p:grpSpPr>
                <a:xfrm>
                  <a:off x="6495442" y="4093222"/>
                  <a:ext cx="536623" cy="536623"/>
                  <a:chOff x="7944350" y="2141841"/>
                  <a:chExt cx="2200731" cy="2200731"/>
                </a:xfrm>
              </p:grpSpPr>
              <p:sp>
                <p:nvSpPr>
                  <p:cNvPr id="305" name="Elipse 304"/>
                  <p:cNvSpPr/>
                  <p:nvPr/>
                </p:nvSpPr>
                <p:spPr>
                  <a:xfrm>
                    <a:off x="7944350" y="2141841"/>
                    <a:ext cx="2200731" cy="22007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4C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8888858" y="2837393"/>
                    <a:ext cx="958830" cy="607080"/>
                    <a:chOff x="8888858" y="2837393"/>
                    <a:chExt cx="958830" cy="607080"/>
                  </a:xfrm>
                </p:grpSpPr>
                <p:sp>
                  <p:nvSpPr>
                    <p:cNvPr id="399" name="Retângulo de cantos arredondados 398"/>
                    <p:cNvSpPr/>
                    <p:nvPr/>
                  </p:nvSpPr>
                  <p:spPr>
                    <a:xfrm rot="18900000">
                      <a:off x="8888858" y="2837393"/>
                      <a:ext cx="958830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0" name="Retângulo de cantos arredondados 399"/>
                    <p:cNvSpPr/>
                    <p:nvPr/>
                  </p:nvSpPr>
                  <p:spPr>
                    <a:xfrm rot="1800000">
                      <a:off x="8933086" y="3292073"/>
                      <a:ext cx="716327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1" name="Elipse 370"/>
                  <p:cNvSpPr/>
                  <p:nvPr/>
                </p:nvSpPr>
                <p:spPr>
                  <a:xfrm>
                    <a:off x="8927784" y="3125275"/>
                    <a:ext cx="233862" cy="23386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Retângulo de cantos arredondados 371"/>
                  <p:cNvSpPr/>
                  <p:nvPr/>
                </p:nvSpPr>
                <p:spPr>
                  <a:xfrm>
                    <a:off x="8942971" y="2271713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de cantos arredondados 395"/>
                  <p:cNvSpPr/>
                  <p:nvPr/>
                </p:nvSpPr>
                <p:spPr>
                  <a:xfrm>
                    <a:off x="8969754" y="3847927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 rot="16200000">
                    <a:off x="8173096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6200000">
                    <a:off x="9755514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" name="Grupo 8"/>
            <p:cNvGrpSpPr/>
            <p:nvPr/>
          </p:nvGrpSpPr>
          <p:grpSpPr>
            <a:xfrm>
              <a:off x="10589196" y="4787929"/>
              <a:ext cx="425101" cy="425101"/>
              <a:chOff x="9856452" y="3270231"/>
              <a:chExt cx="425101" cy="425101"/>
            </a:xfrm>
          </p:grpSpPr>
          <p:sp>
            <p:nvSpPr>
              <p:cNvPr id="476" name="Rosca 475"/>
              <p:cNvSpPr/>
              <p:nvPr/>
            </p:nvSpPr>
            <p:spPr>
              <a:xfrm>
                <a:off x="9856452" y="3270231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7" name="Conector reto 476"/>
              <p:cNvCxnSpPr>
                <a:stCxn id="476" idx="1"/>
                <a:endCxn id="476" idx="5"/>
              </p:cNvCxnSpPr>
              <p:nvPr/>
            </p:nvCxnSpPr>
            <p:spPr>
              <a:xfrm>
                <a:off x="9918706" y="3332486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:a16="http://schemas.microsoft.com/office/drawing/2014/main" xmlns="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4697171" y="152508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94B3555B-EDD6-41C7-AC46-41C71E473FF6}"/>
              </a:ext>
            </a:extLst>
          </p:cNvPr>
          <p:cNvGrpSpPr/>
          <p:nvPr/>
        </p:nvGrpSpPr>
        <p:grpSpPr>
          <a:xfrm>
            <a:off x="1484030" y="1710867"/>
            <a:ext cx="2627989" cy="2598481"/>
            <a:chOff x="1866788" y="1977567"/>
            <a:chExt cx="2627989" cy="2598481"/>
          </a:xfrm>
        </p:grpSpPr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xmlns="" id="{42519A0A-E5ED-448C-9A20-DC3686B36594}"/>
                </a:ext>
              </a:extLst>
            </p:cNvPr>
            <p:cNvSpPr/>
            <p:nvPr/>
          </p:nvSpPr>
          <p:spPr>
            <a:xfrm rot="16200000">
              <a:off x="1773324" y="2071031"/>
              <a:ext cx="1355221" cy="1168293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xmlns="" id="{1FC17B28-2147-4521-9882-8FC76FE6B5B5}"/>
                </a:ext>
              </a:extLst>
            </p:cNvPr>
            <p:cNvSpPr/>
            <p:nvPr/>
          </p:nvSpPr>
          <p:spPr>
            <a:xfrm rot="16200000">
              <a:off x="2302927" y="2212772"/>
              <a:ext cx="2146110" cy="1850095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xmlns="" id="{C1F293D8-FD00-4EF7-AF15-85158018EBEE}"/>
                </a:ext>
              </a:extLst>
            </p:cNvPr>
            <p:cNvSpPr/>
            <p:nvPr/>
          </p:nvSpPr>
          <p:spPr>
            <a:xfrm rot="16200000">
              <a:off x="3525113" y="3606385"/>
              <a:ext cx="1041491" cy="897836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xmlns="" id="{6BF2C5A4-8F87-43DB-B9E4-57344CEF476D}"/>
                </a:ext>
              </a:extLst>
            </p:cNvPr>
            <p:cNvSpPr/>
            <p:nvPr/>
          </p:nvSpPr>
          <p:spPr>
            <a:xfrm rot="16200000">
              <a:off x="2203753" y="2485420"/>
              <a:ext cx="1078510" cy="584146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xmlns="" id="{36D1BF91-37B5-45B3-BA31-1D46B8940471}"/>
                </a:ext>
              </a:extLst>
            </p:cNvPr>
            <p:cNvSpPr/>
            <p:nvPr/>
          </p:nvSpPr>
          <p:spPr>
            <a:xfrm rot="16200000">
              <a:off x="2430300" y="3964172"/>
              <a:ext cx="572352" cy="493407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xmlns="" id="{1F83621E-E7DE-4AA5-B1F8-CF8FD462ED49}"/>
                </a:ext>
              </a:extLst>
            </p:cNvPr>
            <p:cNvSpPr/>
            <p:nvPr/>
          </p:nvSpPr>
          <p:spPr>
            <a:xfrm rot="16200000">
              <a:off x="3671890" y="3459607"/>
              <a:ext cx="563846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Gráfico 8" descr="Folha">
              <a:extLst>
                <a:ext uri="{FF2B5EF4-FFF2-40B4-BE49-F238E27FC236}">
                  <a16:creationId xmlns:a16="http://schemas.microsoft.com/office/drawing/2014/main" xmlns="" id="{EB9F479C-8C3F-4C3E-9794-52D1D168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27064" y="2740686"/>
              <a:ext cx="897836" cy="897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xmlns="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xmlns="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xmlns="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xmlns="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xmlns="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xmlns="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xmlns="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xmlns="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xmlns="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xmlns="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xmlns="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xmlns="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xmlns="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xmlns="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xmlns="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xmlns="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xmlns="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xmlns="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xmlns="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xmlns="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xmlns="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xmlns="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xmlns="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xmlns="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xmlns="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xmlns="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xmlns="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xmlns="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xmlns="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xmlns="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xmlns="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xmlns="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xmlns="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xmlns="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xmlns="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xmlns="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xmlns="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xmlns="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xmlns="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xmlns="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xmlns="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xmlns="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xmlns="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xmlns="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xmlns="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xmlns="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xmlns="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xmlns="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xmlns="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xmlns="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xmlns="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xmlns="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xmlns="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xmlns="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xmlns="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xmlns="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xmlns="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xmlns="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xmlns="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xmlns="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xmlns="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xmlns="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xmlns="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xmlns="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xmlns="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xmlns="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xmlns="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xmlns="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xmlns="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xmlns="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xmlns="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xmlns="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xmlns="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xmlns="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xmlns="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xmlns="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xmlns="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xmlns="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xmlns="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xmlns="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xmlns="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xmlns="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xmlns="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xmlns="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xmlns="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xmlns="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xmlns="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xmlns="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xmlns="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xmlns="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xmlns="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xmlns="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xmlns="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xmlns="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xmlns="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xmlns="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xmlns="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xmlns="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xmlns="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xmlns="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xmlns="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xmlns="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xmlns="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xmlns="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xmlns="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xmlns="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xmlns="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xmlns="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xmlns="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xmlns="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xmlns="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xmlns="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xmlns="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xmlns="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xmlns="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xmlns="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xmlns="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xmlns="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xmlns="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xmlns="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xmlns="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xmlns="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xmlns="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xmlns="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xmlns="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xmlns="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xmlns="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xmlns="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xmlns="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xmlns="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xmlns="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xmlns="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xmlns="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xmlns="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xmlns="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xmlns="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xmlns="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xmlns="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xmlns="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xmlns="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xmlns="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xmlns="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xmlns="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xmlns="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xmlns="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xmlns="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xmlns="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xmlns="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xmlns="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xmlns="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xmlns="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xmlns="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xmlns="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xmlns="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xmlns="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xmlns="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xmlns="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xmlns="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xmlns="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xmlns="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xmlns="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xmlns="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xmlns="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xmlns="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xmlns="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xmlns="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xmlns="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xmlns="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xmlns="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xmlns="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xmlns="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xmlns="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xmlns="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xmlns="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xmlns="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xmlns="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xmlns="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xmlns="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xmlns="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xmlns="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xmlns="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xmlns="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xmlns="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xmlns="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xmlns="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xmlns="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xmlns="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xmlns="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xmlns="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xmlns="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xmlns="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xmlns="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xmlns="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xmlns="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xmlns="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xmlns="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xmlns="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xmlns="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xmlns="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xmlns="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xmlns="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xmlns="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xmlns="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xmlns="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xmlns="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xmlns="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xmlns="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xmlns="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xmlns="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xmlns="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xmlns="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xmlns="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xmlns="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xmlns="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xmlns="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xmlns="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xmlns="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xmlns="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xmlns="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xmlns="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xmlns="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xmlns="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xmlns="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xmlns="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xmlns="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xmlns="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xmlns="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xmlns="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xmlns="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xmlns="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xmlns="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xmlns="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xmlns="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xmlns="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xmlns="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xmlns="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xmlns="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xmlns="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xmlns="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xmlns="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xmlns="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xmlns="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xmlns="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xmlns="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xmlns="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xmlns="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xmlns="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xmlns="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xmlns="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xmlns="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xmlns="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xmlns="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xmlns="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xmlns="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xmlns="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xmlns="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xmlns="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xmlns="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xmlns="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xmlns="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xmlns="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xmlns="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xmlns="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xmlns="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xmlns="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xmlns="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xmlns="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xmlns="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xmlns="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xmlns="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xmlns="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xmlns="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xmlns="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xmlns="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xmlns="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xmlns="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xmlns="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xmlns="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xmlns="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xmlns="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xmlns="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xmlns="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xmlns="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xmlns="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xmlns="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xmlns="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xmlns="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xmlns="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xmlns="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xmlns="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xmlns="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xmlns="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xmlns="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xmlns="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xmlns="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xmlns="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xmlns="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xmlns="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xmlns="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xmlns="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xmlns="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xmlns="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xmlns="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xmlns="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xmlns="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xmlns="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xmlns="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xmlns="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xmlns="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xmlns="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xmlns="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xmlns="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xmlns="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xmlns="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xmlns="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xmlns="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xmlns="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xmlns="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xmlns="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xmlns="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xmlns="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xmlns="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xmlns="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xmlns="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xmlns="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xmlns="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xmlns="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xmlns="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xmlns="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xmlns="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xmlns="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xmlns="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xmlns="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xmlns="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xmlns="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xmlns="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xmlns="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xmlns="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xmlns="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xmlns="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xmlns="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xmlns="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xmlns="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xmlns="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xmlns="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xmlns="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xmlns="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xmlns="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xmlns="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xmlns="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xmlns="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xmlns="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xmlns="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xmlns="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xmlns="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xmlns="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xmlns="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xmlns="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xmlns="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xmlns="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xmlns="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xmlns="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xmlns="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xmlns="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xmlns="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xmlns="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xmlns="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xmlns="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xmlns="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xmlns="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xmlns="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xmlns="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xmlns="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xmlns="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xmlns="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xmlns="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xmlns="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xmlns="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xmlns="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xmlns="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xmlns="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xmlns="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xmlns="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xmlns="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xmlns="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xmlns="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xmlns="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xmlns="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xmlns="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xmlns="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xmlns="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xmlns="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xmlns="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xmlns="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xmlns="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xmlns="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xmlns="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xmlns="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xmlns="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xmlns="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xmlns="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xmlns="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xmlns="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xmlns="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xmlns="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xmlns="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xmlns="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xmlns="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xmlns="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xmlns="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xmlns="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Century Gothic" panose="020B0502020202020204" pitchFamily="34" charset="0"/>
              </a:rPr>
              <a:t>Desempenho:</a:t>
            </a: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xmlns="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xmlns="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xmlns="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:a16="http://schemas.microsoft.com/office/drawing/2014/main" xmlns="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:a16="http://schemas.microsoft.com/office/drawing/2014/main" xmlns="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306549" y="275996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2" y="2998304"/>
                <a:ext cx="897837" cy="897837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01664069-82B1-4ABD-A18E-99351944BC29}"/>
              </a:ext>
            </a:extLst>
          </p:cNvPr>
          <p:cNvGrpSpPr/>
          <p:nvPr/>
        </p:nvGrpSpPr>
        <p:grpSpPr>
          <a:xfrm>
            <a:off x="1308607" y="4288805"/>
            <a:ext cx="5499133" cy="1840585"/>
            <a:chOff x="509488" y="4542878"/>
            <a:chExt cx="5499133" cy="1840585"/>
          </a:xfrm>
        </p:grpSpPr>
        <p:pic>
          <p:nvPicPr>
            <p:cNvPr id="44" name="Imagem 43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92D5C342-0EFB-448F-BC72-52B9B6BBB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509488" y="4542878"/>
              <a:ext cx="1759040" cy="1840585"/>
            </a:xfrm>
            <a:prstGeom prst="rect">
              <a:avLst/>
            </a:prstGeom>
          </p:spPr>
        </p:pic>
        <p:pic>
          <p:nvPicPr>
            <p:cNvPr id="45" name="Gráfico 8" descr="Folha">
              <a:extLst>
                <a:ext uri="{FF2B5EF4-FFF2-40B4-BE49-F238E27FC236}">
                  <a16:creationId xmlns:a16="http://schemas.microsoft.com/office/drawing/2014/main" xmlns="" id="{E9C8702C-3B06-4981-99BF-C0D71918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252377" y="5183477"/>
              <a:ext cx="456610" cy="456610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xmlns="" id="{A8B9D46C-CF58-4501-85DF-8746D7889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5364883" y="5319378"/>
              <a:ext cx="643738" cy="723283"/>
            </a:xfrm>
            <a:prstGeom prst="rect">
              <a:avLst/>
            </a:prstGeom>
          </p:spPr>
        </p:pic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xmlns="" id="{6F404015-AABF-4731-91AC-7F3FABBA5249}"/>
                </a:ext>
              </a:extLst>
            </p:cNvPr>
            <p:cNvSpPr/>
            <p:nvPr/>
          </p:nvSpPr>
          <p:spPr>
            <a:xfrm>
              <a:off x="3622214" y="5630212"/>
              <a:ext cx="76482" cy="4809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xmlns="" id="{A873BB0C-41BB-4630-A7F6-E7F41D247BF5}"/>
                </a:ext>
              </a:extLst>
            </p:cNvPr>
            <p:cNvSpPr/>
            <p:nvPr/>
          </p:nvSpPr>
          <p:spPr>
            <a:xfrm>
              <a:off x="3622215" y="5387911"/>
              <a:ext cx="480984" cy="480984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80C143DB-3576-4BE4-827A-8346D2D07E40}"/>
                </a:ext>
              </a:extLst>
            </p:cNvPr>
            <p:cNvSpPr/>
            <p:nvPr/>
          </p:nvSpPr>
          <p:spPr>
            <a:xfrm>
              <a:off x="4190897" y="5215539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xmlns="" id="{41453F3A-CCFA-4C9D-AB76-D9A8CED0195A}"/>
                </a:ext>
              </a:extLst>
            </p:cNvPr>
            <p:cNvSpPr/>
            <p:nvPr/>
          </p:nvSpPr>
          <p:spPr>
            <a:xfrm>
              <a:off x="4358728" y="5434037"/>
              <a:ext cx="434878" cy="434878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AAE567ED-5815-4493-B2FA-CE69C8A3E85A}"/>
                </a:ext>
              </a:extLst>
            </p:cNvPr>
            <p:cNvSpPr/>
            <p:nvPr/>
          </p:nvSpPr>
          <p:spPr>
            <a:xfrm>
              <a:off x="4722772" y="5455452"/>
              <a:ext cx="76482" cy="413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315B7EE7-7DC7-44CF-9324-EA99CE217667}"/>
                </a:ext>
              </a:extLst>
            </p:cNvPr>
            <p:cNvSpPr/>
            <p:nvPr/>
          </p:nvSpPr>
          <p:spPr>
            <a:xfrm rot="16200000">
              <a:off x="4704397" y="5782807"/>
              <a:ext cx="72010" cy="1006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28">
              <a:extLst>
                <a:ext uri="{FF2B5EF4-FFF2-40B4-BE49-F238E27FC236}">
                  <a16:creationId xmlns:a16="http://schemas.microsoft.com/office/drawing/2014/main" xmlns="" id="{52DEA0CB-2449-41DA-87E6-F0E5532259A2}"/>
                </a:ext>
              </a:extLst>
            </p:cNvPr>
            <p:cNvGrpSpPr/>
            <p:nvPr/>
          </p:nvGrpSpPr>
          <p:grpSpPr>
            <a:xfrm>
              <a:off x="4880168" y="5454087"/>
              <a:ext cx="429005" cy="435718"/>
              <a:chOff x="6437471" y="2391677"/>
              <a:chExt cx="1670458" cy="1696602"/>
            </a:xfrm>
          </p:grpSpPr>
          <p:sp>
            <p:nvSpPr>
              <p:cNvPr id="61" name="Elipse 21">
                <a:extLst>
                  <a:ext uri="{FF2B5EF4-FFF2-40B4-BE49-F238E27FC236}">
                    <a16:creationId xmlns:a16="http://schemas.microsoft.com/office/drawing/2014/main" xmlns="" id="{75710E18-649E-4C90-AA9D-54148546F283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25">
                <a:extLst>
                  <a:ext uri="{FF2B5EF4-FFF2-40B4-BE49-F238E27FC236}">
                    <a16:creationId xmlns:a16="http://schemas.microsoft.com/office/drawing/2014/main" xmlns="" id="{6EB8BABE-13BE-421D-8988-BD96741802C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de cantos arredondados 26">
                <a:extLst>
                  <a:ext uri="{FF2B5EF4-FFF2-40B4-BE49-F238E27FC236}">
                    <a16:creationId xmlns:a16="http://schemas.microsoft.com/office/drawing/2014/main" xmlns="" id="{A21E8A1C-31C6-45A9-9CCB-89ECDCF064CC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Semicírculo 53">
              <a:extLst>
                <a:ext uri="{FF2B5EF4-FFF2-40B4-BE49-F238E27FC236}">
                  <a16:creationId xmlns:a16="http://schemas.microsoft.com/office/drawing/2014/main" xmlns="" id="{E9129E24-551E-4103-AFAA-36A3A7A66E48}"/>
                </a:ext>
              </a:extLst>
            </p:cNvPr>
            <p:cNvSpPr/>
            <p:nvPr/>
          </p:nvSpPr>
          <p:spPr>
            <a:xfrm rot="10800000">
              <a:off x="4961710" y="5761143"/>
              <a:ext cx="347463" cy="356016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6884C544-38F2-4C3F-B609-8C0B19438E4D}"/>
                </a:ext>
              </a:extLst>
            </p:cNvPr>
            <p:cNvSpPr/>
            <p:nvPr/>
          </p:nvSpPr>
          <p:spPr>
            <a:xfrm>
              <a:off x="5222181" y="5604264"/>
              <a:ext cx="86992" cy="3427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49514120-7B2C-4575-BF94-7E3FA2CB17A8}"/>
                </a:ext>
              </a:extLst>
            </p:cNvPr>
            <p:cNvSpPr/>
            <p:nvPr/>
          </p:nvSpPr>
          <p:spPr>
            <a:xfrm>
              <a:off x="3009892" y="5364550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B12C1964-E4F6-4BAB-B52B-D5235D7F3ED3}"/>
                </a:ext>
              </a:extLst>
            </p:cNvPr>
            <p:cNvSpPr/>
            <p:nvPr/>
          </p:nvSpPr>
          <p:spPr>
            <a:xfrm>
              <a:off x="2812458" y="5431083"/>
              <a:ext cx="129161" cy="439672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F81ED313-79DA-45B4-A0CC-8EF7AA548ED1}"/>
                </a:ext>
              </a:extLst>
            </p:cNvPr>
            <p:cNvSpPr/>
            <p:nvPr/>
          </p:nvSpPr>
          <p:spPr>
            <a:xfrm>
              <a:off x="2812458" y="5242788"/>
              <a:ext cx="129161" cy="128508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xmlns="" id="{C306EE25-E17E-41FD-8691-E0E4ACD9A882}"/>
                </a:ext>
              </a:extLst>
            </p:cNvPr>
            <p:cNvSpPr/>
            <p:nvPr/>
          </p:nvSpPr>
          <p:spPr>
            <a:xfrm>
              <a:off x="2215735" y="5351276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3236E70B-7DF0-4743-AFEB-16DD9421F8D9}"/>
                </a:ext>
              </a:extLst>
            </p:cNvPr>
            <p:cNvSpPr/>
            <p:nvPr/>
          </p:nvSpPr>
          <p:spPr>
            <a:xfrm>
              <a:off x="2215735" y="5018061"/>
              <a:ext cx="100546" cy="678637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180</Words>
  <Application>Microsoft Office PowerPoint</Application>
  <PresentationFormat>Personalizar</PresentationFormat>
  <Paragraphs>42</Paragraphs>
  <Slides>37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260</cp:revision>
  <dcterms:created xsi:type="dcterms:W3CDTF">2019-02-14T00:31:49Z</dcterms:created>
  <dcterms:modified xsi:type="dcterms:W3CDTF">2019-10-24T13:56:35Z</dcterms:modified>
</cp:coreProperties>
</file>