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7" r:id="rId5"/>
    <p:sldId id="268" r:id="rId6"/>
    <p:sldId id="269" r:id="rId7"/>
    <p:sldId id="265" r:id="rId8"/>
    <p:sldId id="270" r:id="rId9"/>
    <p:sldId id="271" r:id="rId10"/>
    <p:sldId id="272" r:id="rId11"/>
    <p:sldId id="275" r:id="rId12"/>
    <p:sldId id="278" r:id="rId13"/>
    <p:sldId id="279" r:id="rId14"/>
    <p:sldId id="28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86FC3B0-9097-4179-ADE9-FB6543159EAA}">
          <p14:sldIdLst>
            <p14:sldId id="256"/>
            <p14:sldId id="257"/>
            <p14:sldId id="259"/>
            <p14:sldId id="267"/>
            <p14:sldId id="268"/>
            <p14:sldId id="269"/>
            <p14:sldId id="265"/>
            <p14:sldId id="270"/>
            <p14:sldId id="271"/>
            <p14:sldId id="272"/>
            <p14:sldId id="275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29C18"/>
    <a:srgbClr val="FBC05E"/>
    <a:srgbClr val="67441A"/>
    <a:srgbClr val="A57E3B"/>
    <a:srgbClr val="77131B"/>
    <a:srgbClr val="FAB23C"/>
    <a:srgbClr val="FCD18C"/>
    <a:srgbClr val="3F2E1D"/>
    <a:srgbClr val="4A3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4660"/>
  </p:normalViewPr>
  <p:slideViewPr>
    <p:cSldViewPr>
      <p:cViewPr>
        <p:scale>
          <a:sx n="66" d="100"/>
          <a:sy n="66" d="100"/>
        </p:scale>
        <p:origin x="-2106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7CE40-252F-4A3A-83E3-A6EF8798C4CB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B307B-FE36-461B-A5ED-3A9F8D599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417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B307B-FE36-461B-A5ED-3A9F8D599A9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798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B307B-FE36-461B-A5ED-3A9F8D599A9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79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D473-5E38-443E-AB81-5152EFDF46E2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C102-7724-4CE9-B86E-05C2D7E29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27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D473-5E38-443E-AB81-5152EFDF46E2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C102-7724-4CE9-B86E-05C2D7E29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6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D473-5E38-443E-AB81-5152EFDF46E2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C102-7724-4CE9-B86E-05C2D7E29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88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D473-5E38-443E-AB81-5152EFDF46E2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C102-7724-4CE9-B86E-05C2D7E29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43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D473-5E38-443E-AB81-5152EFDF46E2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C102-7724-4CE9-B86E-05C2D7E29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55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D473-5E38-443E-AB81-5152EFDF46E2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C102-7724-4CE9-B86E-05C2D7E29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09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D473-5E38-443E-AB81-5152EFDF46E2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C102-7724-4CE9-B86E-05C2D7E29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24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D473-5E38-443E-AB81-5152EFDF46E2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C102-7724-4CE9-B86E-05C2D7E29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82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D473-5E38-443E-AB81-5152EFDF46E2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C102-7724-4CE9-B86E-05C2D7E29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41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D473-5E38-443E-AB81-5152EFDF46E2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C102-7724-4CE9-B86E-05C2D7E29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49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D473-5E38-443E-AB81-5152EFDF46E2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C102-7724-4CE9-B86E-05C2D7E29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42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9D473-5E38-443E-AB81-5152EFDF46E2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1C102-7724-4CE9-B86E-05C2D7E29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74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o 117"/>
          <p:cNvGrpSpPr/>
          <p:nvPr/>
        </p:nvGrpSpPr>
        <p:grpSpPr>
          <a:xfrm>
            <a:off x="2778423" y="658120"/>
            <a:ext cx="3369533" cy="5190517"/>
            <a:chOff x="2626594" y="625016"/>
            <a:chExt cx="3369533" cy="5190517"/>
          </a:xfrm>
        </p:grpSpPr>
        <p:sp>
          <p:nvSpPr>
            <p:cNvPr id="91" name="Retângulo 90"/>
            <p:cNvSpPr/>
            <p:nvPr/>
          </p:nvSpPr>
          <p:spPr>
            <a:xfrm>
              <a:off x="3981973" y="3985037"/>
              <a:ext cx="706430" cy="160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4132727" y="3542016"/>
              <a:ext cx="387646" cy="609057"/>
            </a:xfrm>
            <a:prstGeom prst="roundRect">
              <a:avLst>
                <a:gd name="adj" fmla="val 8316"/>
              </a:avLst>
            </a:prstGeom>
            <a:solidFill>
              <a:srgbClr val="FCD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253">
              <a:extLst>
                <a:ext uri="{FF2B5EF4-FFF2-40B4-BE49-F238E27FC236}">
                  <a16:creationId xmlns:a16="http://schemas.microsoft.com/office/drawing/2014/main" xmlns="" id="{8C8DAAF4-4A80-4F60-8A27-580554C37DDB}"/>
                </a:ext>
              </a:extLst>
            </p:cNvPr>
            <p:cNvSpPr/>
            <p:nvPr/>
          </p:nvSpPr>
          <p:spPr>
            <a:xfrm>
              <a:off x="4616703" y="4858186"/>
              <a:ext cx="349166" cy="957345"/>
            </a:xfrm>
            <a:prstGeom prst="roundRect">
              <a:avLst>
                <a:gd name="adj" fmla="val 50000"/>
              </a:avLst>
            </a:prstGeom>
            <a:solidFill>
              <a:srgbClr val="FCD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263">
              <a:extLst>
                <a:ext uri="{FF2B5EF4-FFF2-40B4-BE49-F238E27FC236}">
                  <a16:creationId xmlns:a16="http://schemas.microsoft.com/office/drawing/2014/main" xmlns="" id="{45457585-D2A1-4C0E-9379-0D05DD2ABFD3}"/>
                </a:ext>
              </a:extLst>
            </p:cNvPr>
            <p:cNvSpPr/>
            <p:nvPr/>
          </p:nvSpPr>
          <p:spPr>
            <a:xfrm>
              <a:off x="3691319" y="4858193"/>
              <a:ext cx="338597" cy="957340"/>
            </a:xfrm>
            <a:prstGeom prst="roundRect">
              <a:avLst>
                <a:gd name="adj" fmla="val 50000"/>
              </a:avLst>
            </a:prstGeom>
            <a:solidFill>
              <a:srgbClr val="FCD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253">
              <a:extLst>
                <a:ext uri="{FF2B5EF4-FFF2-40B4-BE49-F238E27FC236}">
                  <a16:creationId xmlns:a16="http://schemas.microsoft.com/office/drawing/2014/main" xmlns="" id="{38C2ABF9-ED88-4D6F-9C1B-571DE4548C42}"/>
                </a:ext>
              </a:extLst>
            </p:cNvPr>
            <p:cNvSpPr/>
            <p:nvPr/>
          </p:nvSpPr>
          <p:spPr>
            <a:xfrm>
              <a:off x="4619298" y="4906340"/>
              <a:ext cx="345308" cy="9086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263">
              <a:extLst>
                <a:ext uri="{FF2B5EF4-FFF2-40B4-BE49-F238E27FC236}">
                  <a16:creationId xmlns:a16="http://schemas.microsoft.com/office/drawing/2014/main" xmlns="" id="{CFFB0644-0325-424A-ACCA-5F7C1AD7C79C}"/>
                </a:ext>
              </a:extLst>
            </p:cNvPr>
            <p:cNvSpPr/>
            <p:nvPr/>
          </p:nvSpPr>
          <p:spPr>
            <a:xfrm>
              <a:off x="3690703" y="4906348"/>
              <a:ext cx="341196" cy="9086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: Cantos Arredondados 264">
              <a:extLst>
                <a:ext uri="{FF2B5EF4-FFF2-40B4-BE49-F238E27FC236}">
                  <a16:creationId xmlns:a16="http://schemas.microsoft.com/office/drawing/2014/main" xmlns="" id="{90149617-0688-4573-8EE2-AE071267B2B4}"/>
                </a:ext>
              </a:extLst>
            </p:cNvPr>
            <p:cNvSpPr/>
            <p:nvPr/>
          </p:nvSpPr>
          <p:spPr>
            <a:xfrm>
              <a:off x="3690704" y="4039966"/>
              <a:ext cx="1275875" cy="1119093"/>
            </a:xfrm>
            <a:prstGeom prst="roundRect">
              <a:avLst>
                <a:gd name="adj" fmla="val 2081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2753157" y="1209638"/>
              <a:ext cx="3146791" cy="2740752"/>
            </a:xfrm>
            <a:prstGeom prst="roundRect">
              <a:avLst>
                <a:gd name="adj" fmla="val 39343"/>
              </a:avLst>
            </a:prstGeom>
            <a:solidFill>
              <a:srgbClr val="FCD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2753157" y="1004285"/>
              <a:ext cx="3146791" cy="2808324"/>
            </a:xfrm>
            <a:prstGeom prst="roundRect">
              <a:avLst>
                <a:gd name="adj" fmla="val 39343"/>
              </a:avLst>
            </a:prstGeom>
            <a:solidFill>
              <a:srgbClr val="FDDF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031121" y="2036094"/>
              <a:ext cx="1013110" cy="10131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5"/>
            <p:cNvSpPr/>
            <p:nvPr/>
          </p:nvSpPr>
          <p:spPr>
            <a:xfrm>
              <a:off x="3291000" y="2238778"/>
              <a:ext cx="669539" cy="674454"/>
            </a:xfrm>
            <a:custGeom>
              <a:avLst/>
              <a:gdLst/>
              <a:ahLst/>
              <a:cxnLst/>
              <a:rect l="l" t="t" r="r" b="b"/>
              <a:pathLst>
                <a:path w="1107990" h="1116124">
                  <a:moveTo>
                    <a:pt x="549928" y="0"/>
                  </a:moveTo>
                  <a:cubicBezTo>
                    <a:pt x="858137" y="0"/>
                    <a:pt x="1107990" y="249853"/>
                    <a:pt x="1107990" y="558062"/>
                  </a:cubicBezTo>
                  <a:cubicBezTo>
                    <a:pt x="1107990" y="866271"/>
                    <a:pt x="858137" y="1116124"/>
                    <a:pt x="549928" y="1116124"/>
                  </a:cubicBezTo>
                  <a:cubicBezTo>
                    <a:pt x="378785" y="1116124"/>
                    <a:pt x="225635" y="1039085"/>
                    <a:pt x="125197" y="916163"/>
                  </a:cubicBezTo>
                  <a:lnTo>
                    <a:pt x="443058" y="597037"/>
                  </a:lnTo>
                  <a:lnTo>
                    <a:pt x="0" y="477377"/>
                  </a:lnTo>
                  <a:cubicBezTo>
                    <a:pt x="36945" y="207231"/>
                    <a:pt x="269236" y="0"/>
                    <a:pt x="54992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4579836" y="2036095"/>
              <a:ext cx="1013112" cy="10131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5"/>
            <p:cNvSpPr/>
            <p:nvPr/>
          </p:nvSpPr>
          <p:spPr>
            <a:xfrm>
              <a:off x="4678980" y="2238779"/>
              <a:ext cx="669539" cy="674454"/>
            </a:xfrm>
            <a:custGeom>
              <a:avLst/>
              <a:gdLst/>
              <a:ahLst/>
              <a:cxnLst/>
              <a:rect l="l" t="t" r="r" b="b"/>
              <a:pathLst>
                <a:path w="1107990" h="1116124">
                  <a:moveTo>
                    <a:pt x="549928" y="0"/>
                  </a:moveTo>
                  <a:cubicBezTo>
                    <a:pt x="858137" y="0"/>
                    <a:pt x="1107990" y="249853"/>
                    <a:pt x="1107990" y="558062"/>
                  </a:cubicBezTo>
                  <a:cubicBezTo>
                    <a:pt x="1107990" y="866271"/>
                    <a:pt x="858137" y="1116124"/>
                    <a:pt x="549928" y="1116124"/>
                  </a:cubicBezTo>
                  <a:cubicBezTo>
                    <a:pt x="378785" y="1116124"/>
                    <a:pt x="225635" y="1039085"/>
                    <a:pt x="125197" y="916163"/>
                  </a:cubicBezTo>
                  <a:lnTo>
                    <a:pt x="443058" y="597037"/>
                  </a:lnTo>
                  <a:lnTo>
                    <a:pt x="0" y="477377"/>
                  </a:lnTo>
                  <a:cubicBezTo>
                    <a:pt x="36945" y="207231"/>
                    <a:pt x="269236" y="0"/>
                    <a:pt x="54992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Arco 19"/>
            <p:cNvSpPr/>
            <p:nvPr/>
          </p:nvSpPr>
          <p:spPr>
            <a:xfrm rot="8100000">
              <a:off x="4072661" y="2566886"/>
              <a:ext cx="483375" cy="483375"/>
            </a:xfrm>
            <a:prstGeom prst="arc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: Forma 266">
              <a:extLst>
                <a:ext uri="{FF2B5EF4-FFF2-40B4-BE49-F238E27FC236}">
                  <a16:creationId xmlns:a16="http://schemas.microsoft.com/office/drawing/2014/main" xmlns="" id="{6B3DD974-06ED-408C-BC36-B2EB036EA267}"/>
                </a:ext>
              </a:extLst>
            </p:cNvPr>
            <p:cNvSpPr/>
            <p:nvPr/>
          </p:nvSpPr>
          <p:spPr>
            <a:xfrm>
              <a:off x="3689441" y="5054292"/>
              <a:ext cx="1275875" cy="431179"/>
            </a:xfrm>
            <a:custGeom>
              <a:avLst/>
              <a:gdLst>
                <a:gd name="connsiteX0" fmla="*/ 0 w 1531610"/>
                <a:gd name="connsiteY0" fmla="*/ 0 h 517604"/>
                <a:gd name="connsiteX1" fmla="*/ 1531610 w 1531610"/>
                <a:gd name="connsiteY1" fmla="*/ 0 h 517604"/>
                <a:gd name="connsiteX2" fmla="*/ 1531296 w 1531610"/>
                <a:gd name="connsiteY2" fmla="*/ 5695 h 517604"/>
                <a:gd name="connsiteX3" fmla="*/ 1283175 w 1531610"/>
                <a:gd name="connsiteY3" fmla="*/ 454545 h 517604"/>
                <a:gd name="connsiteX4" fmla="*/ 1192071 w 1531610"/>
                <a:gd name="connsiteY4" fmla="*/ 517604 h 517604"/>
                <a:gd name="connsiteX5" fmla="*/ 1172701 w 1531610"/>
                <a:gd name="connsiteY5" fmla="*/ 504197 h 517604"/>
                <a:gd name="connsiteX6" fmla="*/ 765805 w 1531610"/>
                <a:gd name="connsiteY6" fmla="*/ 397891 h 517604"/>
                <a:gd name="connsiteX7" fmla="*/ 358910 w 1531610"/>
                <a:gd name="connsiteY7" fmla="*/ 504197 h 517604"/>
                <a:gd name="connsiteX8" fmla="*/ 339539 w 1531610"/>
                <a:gd name="connsiteY8" fmla="*/ 517604 h 517604"/>
                <a:gd name="connsiteX9" fmla="*/ 248435 w 1531610"/>
                <a:gd name="connsiteY9" fmla="*/ 454545 h 517604"/>
                <a:gd name="connsiteX10" fmla="*/ 315 w 1531610"/>
                <a:gd name="connsiteY10" fmla="*/ 5695 h 51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1610" h="517604">
                  <a:moveTo>
                    <a:pt x="0" y="0"/>
                  </a:moveTo>
                  <a:lnTo>
                    <a:pt x="1531610" y="0"/>
                  </a:lnTo>
                  <a:lnTo>
                    <a:pt x="1531296" y="5695"/>
                  </a:lnTo>
                  <a:cubicBezTo>
                    <a:pt x="1511594" y="183082"/>
                    <a:pt x="1419821" y="340987"/>
                    <a:pt x="1283175" y="454545"/>
                  </a:cubicBezTo>
                  <a:lnTo>
                    <a:pt x="1192071" y="517604"/>
                  </a:lnTo>
                  <a:lnTo>
                    <a:pt x="1172701" y="504197"/>
                  </a:lnTo>
                  <a:cubicBezTo>
                    <a:pt x="1054663" y="436823"/>
                    <a:pt x="915206" y="397891"/>
                    <a:pt x="765805" y="397891"/>
                  </a:cubicBezTo>
                  <a:cubicBezTo>
                    <a:pt x="616404" y="397891"/>
                    <a:pt x="476948" y="436823"/>
                    <a:pt x="358910" y="504197"/>
                  </a:cubicBezTo>
                  <a:lnTo>
                    <a:pt x="339539" y="517604"/>
                  </a:lnTo>
                  <a:lnTo>
                    <a:pt x="248435" y="454545"/>
                  </a:lnTo>
                  <a:cubicBezTo>
                    <a:pt x="111789" y="340987"/>
                    <a:pt x="20017" y="183082"/>
                    <a:pt x="315" y="569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690257" y="4897862"/>
              <a:ext cx="1274549" cy="2121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6" name="Grupo 95"/>
            <p:cNvGrpSpPr/>
            <p:nvPr/>
          </p:nvGrpSpPr>
          <p:grpSpPr>
            <a:xfrm>
              <a:off x="2626594" y="625016"/>
              <a:ext cx="3369533" cy="2222689"/>
              <a:chOff x="3147480" y="720771"/>
              <a:chExt cx="3369533" cy="222268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xmlns="" id="{A99345A0-56FB-4956-8689-B0030C070DDA}"/>
                  </a:ext>
                </a:extLst>
              </p:cNvPr>
              <p:cNvSpPr/>
              <p:nvPr/>
            </p:nvSpPr>
            <p:spPr>
              <a:xfrm rot="20040199">
                <a:off x="4230766" y="727060"/>
                <a:ext cx="900386" cy="5670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xmlns="" id="{4FDA758D-82C3-4F7C-AFBC-E46569829B0D}"/>
                  </a:ext>
                </a:extLst>
              </p:cNvPr>
              <p:cNvSpPr/>
              <p:nvPr/>
            </p:nvSpPr>
            <p:spPr>
              <a:xfrm rot="19256259">
                <a:off x="3714043" y="824205"/>
                <a:ext cx="900386" cy="5670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orma Livre: Forma 282">
                <a:extLst>
                  <a:ext uri="{FF2B5EF4-FFF2-40B4-BE49-F238E27FC236}">
                    <a16:creationId xmlns:a16="http://schemas.microsoft.com/office/drawing/2014/main" xmlns="" id="{04BC0CF1-54B1-4117-8709-648E2ADCE8B8}"/>
                  </a:ext>
                </a:extLst>
              </p:cNvPr>
              <p:cNvSpPr/>
              <p:nvPr/>
            </p:nvSpPr>
            <p:spPr>
              <a:xfrm rot="21408532">
                <a:off x="3147480" y="1387527"/>
                <a:ext cx="570731" cy="1555933"/>
              </a:xfrm>
              <a:custGeom>
                <a:avLst/>
                <a:gdLst>
                  <a:gd name="connsiteX0" fmla="*/ 98416 w 469127"/>
                  <a:gd name="connsiteY0" fmla="*/ 164322 h 751433"/>
                  <a:gd name="connsiteX1" fmla="*/ 31741 w 469127"/>
                  <a:gd name="connsiteY1" fmla="*/ 326247 h 751433"/>
                  <a:gd name="connsiteX2" fmla="*/ 5547 w 469127"/>
                  <a:gd name="connsiteY2" fmla="*/ 528653 h 751433"/>
                  <a:gd name="connsiteX3" fmla="*/ 5547 w 469127"/>
                  <a:gd name="connsiteY3" fmla="*/ 685816 h 751433"/>
                  <a:gd name="connsiteX4" fmla="*/ 65078 w 469127"/>
                  <a:gd name="connsiteY4" fmla="*/ 742966 h 751433"/>
                  <a:gd name="connsiteX5" fmla="*/ 281772 w 469127"/>
                  <a:gd name="connsiteY5" fmla="*/ 514366 h 751433"/>
                  <a:gd name="connsiteX6" fmla="*/ 443697 w 469127"/>
                  <a:gd name="connsiteY6" fmla="*/ 188135 h 751433"/>
                  <a:gd name="connsiteX7" fmla="*/ 446078 w 469127"/>
                  <a:gd name="connsiteY7" fmla="*/ 145272 h 751433"/>
                  <a:gd name="connsiteX8" fmla="*/ 224622 w 469127"/>
                  <a:gd name="connsiteY8" fmla="*/ 16 h 751433"/>
                  <a:gd name="connsiteX9" fmla="*/ 98416 w 469127"/>
                  <a:gd name="connsiteY9" fmla="*/ 164322 h 751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9127" h="751433">
                    <a:moveTo>
                      <a:pt x="98416" y="164322"/>
                    </a:moveTo>
                    <a:cubicBezTo>
                      <a:pt x="66269" y="218694"/>
                      <a:pt x="47219" y="265525"/>
                      <a:pt x="31741" y="326247"/>
                    </a:cubicBezTo>
                    <a:cubicBezTo>
                      <a:pt x="16263" y="386969"/>
                      <a:pt x="9913" y="468725"/>
                      <a:pt x="5547" y="528653"/>
                    </a:cubicBezTo>
                    <a:cubicBezTo>
                      <a:pt x="1181" y="588581"/>
                      <a:pt x="-4375" y="650097"/>
                      <a:pt x="5547" y="685816"/>
                    </a:cubicBezTo>
                    <a:cubicBezTo>
                      <a:pt x="15469" y="721535"/>
                      <a:pt x="19040" y="771541"/>
                      <a:pt x="65078" y="742966"/>
                    </a:cubicBezTo>
                    <a:cubicBezTo>
                      <a:pt x="111116" y="714391"/>
                      <a:pt x="218669" y="606838"/>
                      <a:pt x="281772" y="514366"/>
                    </a:cubicBezTo>
                    <a:cubicBezTo>
                      <a:pt x="344875" y="421894"/>
                      <a:pt x="416313" y="249651"/>
                      <a:pt x="443697" y="188135"/>
                    </a:cubicBezTo>
                    <a:cubicBezTo>
                      <a:pt x="471081" y="126619"/>
                      <a:pt x="482591" y="176625"/>
                      <a:pt x="446078" y="145272"/>
                    </a:cubicBezTo>
                    <a:cubicBezTo>
                      <a:pt x="409566" y="113919"/>
                      <a:pt x="279391" y="-1572"/>
                      <a:pt x="224622" y="16"/>
                    </a:cubicBezTo>
                    <a:cubicBezTo>
                      <a:pt x="169853" y="1603"/>
                      <a:pt x="130563" y="109950"/>
                      <a:pt x="98416" y="1643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orma Livre: Forma 282">
                <a:extLst>
                  <a:ext uri="{FF2B5EF4-FFF2-40B4-BE49-F238E27FC236}">
                    <a16:creationId xmlns:a16="http://schemas.microsoft.com/office/drawing/2014/main" xmlns="" id="{895FBEDF-9E1A-42F9-BDC7-CA17076814D4}"/>
                  </a:ext>
                </a:extLst>
              </p:cNvPr>
              <p:cNvSpPr/>
              <p:nvPr/>
            </p:nvSpPr>
            <p:spPr>
              <a:xfrm flipH="1">
                <a:off x="5975091" y="1344018"/>
                <a:ext cx="541922" cy="1555933"/>
              </a:xfrm>
              <a:custGeom>
                <a:avLst/>
                <a:gdLst>
                  <a:gd name="connsiteX0" fmla="*/ 98416 w 469127"/>
                  <a:gd name="connsiteY0" fmla="*/ 164322 h 751433"/>
                  <a:gd name="connsiteX1" fmla="*/ 31741 w 469127"/>
                  <a:gd name="connsiteY1" fmla="*/ 326247 h 751433"/>
                  <a:gd name="connsiteX2" fmla="*/ 5547 w 469127"/>
                  <a:gd name="connsiteY2" fmla="*/ 528653 h 751433"/>
                  <a:gd name="connsiteX3" fmla="*/ 5547 w 469127"/>
                  <a:gd name="connsiteY3" fmla="*/ 685816 h 751433"/>
                  <a:gd name="connsiteX4" fmla="*/ 65078 w 469127"/>
                  <a:gd name="connsiteY4" fmla="*/ 742966 h 751433"/>
                  <a:gd name="connsiteX5" fmla="*/ 281772 w 469127"/>
                  <a:gd name="connsiteY5" fmla="*/ 514366 h 751433"/>
                  <a:gd name="connsiteX6" fmla="*/ 443697 w 469127"/>
                  <a:gd name="connsiteY6" fmla="*/ 188135 h 751433"/>
                  <a:gd name="connsiteX7" fmla="*/ 446078 w 469127"/>
                  <a:gd name="connsiteY7" fmla="*/ 145272 h 751433"/>
                  <a:gd name="connsiteX8" fmla="*/ 224622 w 469127"/>
                  <a:gd name="connsiteY8" fmla="*/ 16 h 751433"/>
                  <a:gd name="connsiteX9" fmla="*/ 98416 w 469127"/>
                  <a:gd name="connsiteY9" fmla="*/ 164322 h 751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9127" h="751433">
                    <a:moveTo>
                      <a:pt x="98416" y="164322"/>
                    </a:moveTo>
                    <a:cubicBezTo>
                      <a:pt x="66269" y="218694"/>
                      <a:pt x="47219" y="265525"/>
                      <a:pt x="31741" y="326247"/>
                    </a:cubicBezTo>
                    <a:cubicBezTo>
                      <a:pt x="16263" y="386969"/>
                      <a:pt x="9913" y="468725"/>
                      <a:pt x="5547" y="528653"/>
                    </a:cubicBezTo>
                    <a:cubicBezTo>
                      <a:pt x="1181" y="588581"/>
                      <a:pt x="-4375" y="650097"/>
                      <a:pt x="5547" y="685816"/>
                    </a:cubicBezTo>
                    <a:cubicBezTo>
                      <a:pt x="15469" y="721535"/>
                      <a:pt x="19040" y="771541"/>
                      <a:pt x="65078" y="742966"/>
                    </a:cubicBezTo>
                    <a:cubicBezTo>
                      <a:pt x="111116" y="714391"/>
                      <a:pt x="218669" y="606838"/>
                      <a:pt x="281772" y="514366"/>
                    </a:cubicBezTo>
                    <a:cubicBezTo>
                      <a:pt x="344875" y="421894"/>
                      <a:pt x="416313" y="249651"/>
                      <a:pt x="443697" y="188135"/>
                    </a:cubicBezTo>
                    <a:cubicBezTo>
                      <a:pt x="471081" y="126619"/>
                      <a:pt x="482591" y="176625"/>
                      <a:pt x="446078" y="145272"/>
                    </a:cubicBezTo>
                    <a:cubicBezTo>
                      <a:pt x="409566" y="113919"/>
                      <a:pt x="279391" y="-1572"/>
                      <a:pt x="224622" y="16"/>
                    </a:cubicBezTo>
                    <a:cubicBezTo>
                      <a:pt x="169853" y="1603"/>
                      <a:pt x="130563" y="109950"/>
                      <a:pt x="98416" y="1643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xmlns="" id="{6B1C1669-2EFE-4C00-8F2D-9ABF5E3B1E1C}"/>
                  </a:ext>
                </a:extLst>
              </p:cNvPr>
              <p:cNvSpPr/>
              <p:nvPr/>
            </p:nvSpPr>
            <p:spPr>
              <a:xfrm>
                <a:off x="3469701" y="1101189"/>
                <a:ext cx="611298" cy="61129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xmlns="" id="{8F54D67C-A412-4C41-BDD4-BA9871530108}"/>
                  </a:ext>
                </a:extLst>
              </p:cNvPr>
              <p:cNvSpPr/>
              <p:nvPr/>
            </p:nvSpPr>
            <p:spPr>
              <a:xfrm>
                <a:off x="4869495" y="811375"/>
                <a:ext cx="611298" cy="61129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xmlns="" id="{4563B957-FEC1-458E-B8B8-FE1C4C9CCE77}"/>
                  </a:ext>
                </a:extLst>
              </p:cNvPr>
              <p:cNvSpPr/>
              <p:nvPr/>
            </p:nvSpPr>
            <p:spPr>
              <a:xfrm>
                <a:off x="3912995" y="895338"/>
                <a:ext cx="611298" cy="61129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xmlns="" id="{26050413-DD69-4415-81D9-CABCA48467FB}"/>
                  </a:ext>
                </a:extLst>
              </p:cNvPr>
              <p:cNvSpPr/>
              <p:nvPr/>
            </p:nvSpPr>
            <p:spPr>
              <a:xfrm>
                <a:off x="4338003" y="852018"/>
                <a:ext cx="611298" cy="61129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xmlns="" id="{9F543B23-967D-4866-B386-424EDCBD3856}"/>
                  </a:ext>
                </a:extLst>
              </p:cNvPr>
              <p:cNvSpPr/>
              <p:nvPr/>
            </p:nvSpPr>
            <p:spPr>
              <a:xfrm>
                <a:off x="5327782" y="855429"/>
                <a:ext cx="611298" cy="61129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xmlns="" id="{96A6F389-6B1F-4125-9A1A-81D3D95838FA}"/>
                  </a:ext>
                </a:extLst>
              </p:cNvPr>
              <p:cNvSpPr/>
              <p:nvPr/>
            </p:nvSpPr>
            <p:spPr>
              <a:xfrm>
                <a:off x="5675100" y="1050081"/>
                <a:ext cx="611298" cy="61129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xmlns="" id="{F6778FC5-A9A9-4C82-A0D2-B2FB2C702609}"/>
                  </a:ext>
                </a:extLst>
              </p:cNvPr>
              <p:cNvSpPr/>
              <p:nvPr/>
            </p:nvSpPr>
            <p:spPr>
              <a:xfrm rot="21442558">
                <a:off x="4855053" y="720771"/>
                <a:ext cx="900386" cy="5670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xmlns="" id="{4239B83F-94D4-4139-A345-226662248D8C}"/>
                  </a:ext>
                </a:extLst>
              </p:cNvPr>
              <p:cNvSpPr/>
              <p:nvPr/>
            </p:nvSpPr>
            <p:spPr>
              <a:xfrm rot="18189554">
                <a:off x="3259271" y="1096862"/>
                <a:ext cx="832907" cy="5245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xmlns="" id="{46C85368-F983-4718-8711-23D42093A9A4}"/>
                  </a:ext>
                </a:extLst>
              </p:cNvPr>
              <p:cNvSpPr/>
              <p:nvPr/>
            </p:nvSpPr>
            <p:spPr>
              <a:xfrm flipH="1">
                <a:off x="3580620" y="947985"/>
                <a:ext cx="1329083" cy="7133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xmlns="" id="{FEE27D18-F9E7-4A3B-8922-FE1C6C75CD48}"/>
                  </a:ext>
                </a:extLst>
              </p:cNvPr>
              <p:cNvSpPr/>
              <p:nvPr/>
            </p:nvSpPr>
            <p:spPr>
              <a:xfrm flipH="1">
                <a:off x="3751099" y="1016150"/>
                <a:ext cx="2180979" cy="7133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03" name="Conector reto 102"/>
            <p:cNvCxnSpPr/>
            <p:nvPr/>
          </p:nvCxnSpPr>
          <p:spPr>
            <a:xfrm>
              <a:off x="4111273" y="4036965"/>
              <a:ext cx="11493" cy="1068996"/>
            </a:xfrm>
            <a:prstGeom prst="line">
              <a:avLst/>
            </a:prstGeom>
            <a:ln w="127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>
            <a:xfrm>
              <a:off x="4532350" y="4055379"/>
              <a:ext cx="11339" cy="1054666"/>
            </a:xfrm>
            <a:prstGeom prst="line">
              <a:avLst/>
            </a:prstGeom>
            <a:ln w="127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upo 72"/>
            <p:cNvGrpSpPr/>
            <p:nvPr/>
          </p:nvGrpSpPr>
          <p:grpSpPr>
            <a:xfrm>
              <a:off x="3268619" y="4065178"/>
              <a:ext cx="668929" cy="953636"/>
              <a:chOff x="3365020" y="3994952"/>
              <a:chExt cx="668929" cy="953636"/>
            </a:xfrm>
          </p:grpSpPr>
          <p:sp>
            <p:nvSpPr>
              <p:cNvPr id="74" name="Retângulo: Cantos Arredondados 271">
                <a:extLst>
                  <a:ext uri="{FF2B5EF4-FFF2-40B4-BE49-F238E27FC236}">
                    <a16:creationId xmlns:a16="http://schemas.microsoft.com/office/drawing/2014/main" xmlns="" id="{53A9E1CB-FE19-4F18-BA5A-DD519C10E68D}"/>
                  </a:ext>
                </a:extLst>
              </p:cNvPr>
              <p:cNvSpPr/>
              <p:nvPr/>
            </p:nvSpPr>
            <p:spPr>
              <a:xfrm rot="12510773">
                <a:off x="3489018" y="4114503"/>
                <a:ext cx="314784" cy="834085"/>
              </a:xfrm>
              <a:prstGeom prst="roundRect">
                <a:avLst>
                  <a:gd name="adj" fmla="val 50000"/>
                </a:avLst>
              </a:prstGeom>
              <a:solidFill>
                <a:srgbClr val="FBC4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Forma Livre: Forma 272">
                <a:extLst>
                  <a:ext uri="{FF2B5EF4-FFF2-40B4-BE49-F238E27FC236}">
                    <a16:creationId xmlns:a16="http://schemas.microsoft.com/office/drawing/2014/main" xmlns="" id="{8C682AD7-78BE-440A-8815-0A3B31F2D900}"/>
                  </a:ext>
                </a:extLst>
              </p:cNvPr>
              <p:cNvSpPr/>
              <p:nvPr/>
            </p:nvSpPr>
            <p:spPr>
              <a:xfrm rot="12510773">
                <a:off x="3674657" y="3994952"/>
                <a:ext cx="359292" cy="337634"/>
              </a:xfrm>
              <a:custGeom>
                <a:avLst/>
                <a:gdLst>
                  <a:gd name="connsiteX0" fmla="*/ 774 w 1790700"/>
                  <a:gd name="connsiteY0" fmla="*/ 0 h 903031"/>
                  <a:gd name="connsiteX1" fmla="*/ 1789926 w 1790700"/>
                  <a:gd name="connsiteY1" fmla="*/ 0 h 903031"/>
                  <a:gd name="connsiteX2" fmla="*/ 1790700 w 1790700"/>
                  <a:gd name="connsiteY2" fmla="*/ 7681 h 903031"/>
                  <a:gd name="connsiteX3" fmla="*/ 895350 w 1790700"/>
                  <a:gd name="connsiteY3" fmla="*/ 903031 h 903031"/>
                  <a:gd name="connsiteX4" fmla="*/ 0 w 1790700"/>
                  <a:gd name="connsiteY4" fmla="*/ 7681 h 90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0700" h="903031">
                    <a:moveTo>
                      <a:pt x="774" y="0"/>
                    </a:moveTo>
                    <a:lnTo>
                      <a:pt x="1789926" y="0"/>
                    </a:lnTo>
                    <a:lnTo>
                      <a:pt x="1790700" y="7681"/>
                    </a:lnTo>
                    <a:cubicBezTo>
                      <a:pt x="1790700" y="502169"/>
                      <a:pt x="1389838" y="903031"/>
                      <a:pt x="895350" y="903031"/>
                    </a:cubicBezTo>
                    <a:cubicBezTo>
                      <a:pt x="400862" y="903031"/>
                      <a:pt x="0" y="502169"/>
                      <a:pt x="0" y="7681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 75">
                <a:extLst>
                  <a:ext uri="{FF2B5EF4-FFF2-40B4-BE49-F238E27FC236}">
                    <a16:creationId xmlns:a16="http://schemas.microsoft.com/office/drawing/2014/main" xmlns="" id="{587A1088-7217-43FD-9ED7-B28D7FB7F778}"/>
                  </a:ext>
                </a:extLst>
              </p:cNvPr>
              <p:cNvSpPr/>
              <p:nvPr/>
            </p:nvSpPr>
            <p:spPr>
              <a:xfrm rot="1784084">
                <a:off x="3478330" y="4245950"/>
                <a:ext cx="357250" cy="54029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xmlns="" id="{60B54E1C-6563-4CB0-B5C4-09F3511CC8BC}"/>
                  </a:ext>
                </a:extLst>
              </p:cNvPr>
              <p:cNvSpPr/>
              <p:nvPr/>
            </p:nvSpPr>
            <p:spPr>
              <a:xfrm rot="1815102">
                <a:off x="3365020" y="4628194"/>
                <a:ext cx="377271" cy="1357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9" name="Grupo 78"/>
            <p:cNvGrpSpPr/>
            <p:nvPr/>
          </p:nvGrpSpPr>
          <p:grpSpPr>
            <a:xfrm flipH="1">
              <a:off x="4712972" y="4078593"/>
              <a:ext cx="668929" cy="953636"/>
              <a:chOff x="3365020" y="3994952"/>
              <a:chExt cx="668929" cy="953636"/>
            </a:xfrm>
          </p:grpSpPr>
          <p:sp>
            <p:nvSpPr>
              <p:cNvPr id="80" name="Retângulo: Cantos Arredondados 271">
                <a:extLst>
                  <a:ext uri="{FF2B5EF4-FFF2-40B4-BE49-F238E27FC236}">
                    <a16:creationId xmlns:a16="http://schemas.microsoft.com/office/drawing/2014/main" xmlns="" id="{53A9E1CB-FE19-4F18-BA5A-DD519C10E68D}"/>
                  </a:ext>
                </a:extLst>
              </p:cNvPr>
              <p:cNvSpPr/>
              <p:nvPr/>
            </p:nvSpPr>
            <p:spPr>
              <a:xfrm rot="12510773">
                <a:off x="3489018" y="4114503"/>
                <a:ext cx="314784" cy="834085"/>
              </a:xfrm>
              <a:prstGeom prst="roundRect">
                <a:avLst>
                  <a:gd name="adj" fmla="val 50000"/>
                </a:avLst>
              </a:prstGeom>
              <a:solidFill>
                <a:srgbClr val="FBC4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Forma Livre: Forma 272">
                <a:extLst>
                  <a:ext uri="{FF2B5EF4-FFF2-40B4-BE49-F238E27FC236}">
                    <a16:creationId xmlns:a16="http://schemas.microsoft.com/office/drawing/2014/main" xmlns="" id="{8C682AD7-78BE-440A-8815-0A3B31F2D900}"/>
                  </a:ext>
                </a:extLst>
              </p:cNvPr>
              <p:cNvSpPr/>
              <p:nvPr/>
            </p:nvSpPr>
            <p:spPr>
              <a:xfrm rot="12510773">
                <a:off x="3674657" y="3994952"/>
                <a:ext cx="359292" cy="337634"/>
              </a:xfrm>
              <a:custGeom>
                <a:avLst/>
                <a:gdLst>
                  <a:gd name="connsiteX0" fmla="*/ 774 w 1790700"/>
                  <a:gd name="connsiteY0" fmla="*/ 0 h 903031"/>
                  <a:gd name="connsiteX1" fmla="*/ 1789926 w 1790700"/>
                  <a:gd name="connsiteY1" fmla="*/ 0 h 903031"/>
                  <a:gd name="connsiteX2" fmla="*/ 1790700 w 1790700"/>
                  <a:gd name="connsiteY2" fmla="*/ 7681 h 903031"/>
                  <a:gd name="connsiteX3" fmla="*/ 895350 w 1790700"/>
                  <a:gd name="connsiteY3" fmla="*/ 903031 h 903031"/>
                  <a:gd name="connsiteX4" fmla="*/ 0 w 1790700"/>
                  <a:gd name="connsiteY4" fmla="*/ 7681 h 90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0700" h="903031">
                    <a:moveTo>
                      <a:pt x="774" y="0"/>
                    </a:moveTo>
                    <a:lnTo>
                      <a:pt x="1789926" y="0"/>
                    </a:lnTo>
                    <a:lnTo>
                      <a:pt x="1790700" y="7681"/>
                    </a:lnTo>
                    <a:cubicBezTo>
                      <a:pt x="1790700" y="502169"/>
                      <a:pt x="1389838" y="903031"/>
                      <a:pt x="895350" y="903031"/>
                    </a:cubicBezTo>
                    <a:cubicBezTo>
                      <a:pt x="400862" y="903031"/>
                      <a:pt x="0" y="502169"/>
                      <a:pt x="0" y="7681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81">
                <a:extLst>
                  <a:ext uri="{FF2B5EF4-FFF2-40B4-BE49-F238E27FC236}">
                    <a16:creationId xmlns:a16="http://schemas.microsoft.com/office/drawing/2014/main" xmlns="" id="{587A1088-7217-43FD-9ED7-B28D7FB7F778}"/>
                  </a:ext>
                </a:extLst>
              </p:cNvPr>
              <p:cNvSpPr/>
              <p:nvPr/>
            </p:nvSpPr>
            <p:spPr>
              <a:xfrm rot="1784084">
                <a:off x="3478330" y="4245950"/>
                <a:ext cx="357250" cy="54029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xmlns="" id="{60B54E1C-6563-4CB0-B5C4-09F3511CC8BC}"/>
                  </a:ext>
                </a:extLst>
              </p:cNvPr>
              <p:cNvSpPr/>
              <p:nvPr/>
            </p:nvSpPr>
            <p:spPr>
              <a:xfrm rot="1815102">
                <a:off x="3365020" y="4628194"/>
                <a:ext cx="377271" cy="1357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5" name="Triângulo isósceles 114"/>
            <p:cNvSpPr/>
            <p:nvPr/>
          </p:nvSpPr>
          <p:spPr>
            <a:xfrm flipV="1">
              <a:off x="3995053" y="4019293"/>
              <a:ext cx="664955" cy="311778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Forma livre 94"/>
            <p:cNvSpPr/>
            <p:nvPr/>
          </p:nvSpPr>
          <p:spPr>
            <a:xfrm>
              <a:off x="3941576" y="3985036"/>
              <a:ext cx="393064" cy="381671"/>
            </a:xfrm>
            <a:custGeom>
              <a:avLst/>
              <a:gdLst>
                <a:gd name="connsiteX0" fmla="*/ 33337 w 381000"/>
                <a:gd name="connsiteY0" fmla="*/ 0 h 376238"/>
                <a:gd name="connsiteX1" fmla="*/ 381000 w 381000"/>
                <a:gd name="connsiteY1" fmla="*/ 176213 h 376238"/>
                <a:gd name="connsiteX2" fmla="*/ 300037 w 381000"/>
                <a:gd name="connsiteY2" fmla="*/ 376238 h 376238"/>
                <a:gd name="connsiteX3" fmla="*/ 0 w 381000"/>
                <a:gd name="connsiteY3" fmla="*/ 185738 h 376238"/>
                <a:gd name="connsiteX4" fmla="*/ 33337 w 381000"/>
                <a:gd name="connsiteY4" fmla="*/ 0 h 37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376238">
                  <a:moveTo>
                    <a:pt x="33337" y="0"/>
                  </a:moveTo>
                  <a:lnTo>
                    <a:pt x="381000" y="176213"/>
                  </a:lnTo>
                  <a:lnTo>
                    <a:pt x="300037" y="376238"/>
                  </a:lnTo>
                  <a:lnTo>
                    <a:pt x="0" y="185738"/>
                  </a:lnTo>
                  <a:lnTo>
                    <a:pt x="3333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orma livre 96"/>
            <p:cNvSpPr/>
            <p:nvPr/>
          </p:nvSpPr>
          <p:spPr>
            <a:xfrm flipH="1">
              <a:off x="4336970" y="3985036"/>
              <a:ext cx="390593" cy="381671"/>
            </a:xfrm>
            <a:custGeom>
              <a:avLst/>
              <a:gdLst>
                <a:gd name="connsiteX0" fmla="*/ 33337 w 381000"/>
                <a:gd name="connsiteY0" fmla="*/ 0 h 376238"/>
                <a:gd name="connsiteX1" fmla="*/ 381000 w 381000"/>
                <a:gd name="connsiteY1" fmla="*/ 176213 h 376238"/>
                <a:gd name="connsiteX2" fmla="*/ 300037 w 381000"/>
                <a:gd name="connsiteY2" fmla="*/ 376238 h 376238"/>
                <a:gd name="connsiteX3" fmla="*/ 0 w 381000"/>
                <a:gd name="connsiteY3" fmla="*/ 185738 h 376238"/>
                <a:gd name="connsiteX4" fmla="*/ 33337 w 381000"/>
                <a:gd name="connsiteY4" fmla="*/ 0 h 37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376238">
                  <a:moveTo>
                    <a:pt x="33337" y="0"/>
                  </a:moveTo>
                  <a:lnTo>
                    <a:pt x="381000" y="176213"/>
                  </a:lnTo>
                  <a:lnTo>
                    <a:pt x="300037" y="376238"/>
                  </a:lnTo>
                  <a:lnTo>
                    <a:pt x="0" y="185738"/>
                  </a:lnTo>
                  <a:lnTo>
                    <a:pt x="3333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8" name="Grupo 77"/>
            <p:cNvGrpSpPr/>
            <p:nvPr/>
          </p:nvGrpSpPr>
          <p:grpSpPr>
            <a:xfrm rot="334726">
              <a:off x="4159195" y="4038553"/>
              <a:ext cx="331273" cy="1069154"/>
              <a:chOff x="7204471" y="4883007"/>
              <a:chExt cx="244782" cy="790012"/>
            </a:xfrm>
          </p:grpSpPr>
          <p:sp>
            <p:nvSpPr>
              <p:cNvPr id="84" name="Retângulo 83">
                <a:extLst>
                  <a:ext uri="{FF2B5EF4-FFF2-40B4-BE49-F238E27FC236}">
                    <a16:creationId xmlns:a16="http://schemas.microsoft.com/office/drawing/2014/main" xmlns="" id="{E11970B3-12E4-45D7-AE69-B1AD18ABEC3A}"/>
                  </a:ext>
                </a:extLst>
              </p:cNvPr>
              <p:cNvSpPr/>
              <p:nvPr/>
            </p:nvSpPr>
            <p:spPr>
              <a:xfrm rot="21254455">
                <a:off x="7327708" y="4938352"/>
                <a:ext cx="19484" cy="73466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Triângulo isósceles 84">
                <a:extLst>
                  <a:ext uri="{FF2B5EF4-FFF2-40B4-BE49-F238E27FC236}">
                    <a16:creationId xmlns:a16="http://schemas.microsoft.com/office/drawing/2014/main" xmlns="" id="{82E07A7A-E72D-4801-A11E-73FEB9A55E9A}"/>
                  </a:ext>
                </a:extLst>
              </p:cNvPr>
              <p:cNvSpPr/>
              <p:nvPr/>
            </p:nvSpPr>
            <p:spPr>
              <a:xfrm rot="5054455" flipV="1">
                <a:off x="7016184" y="5123989"/>
                <a:ext cx="499442" cy="122867"/>
              </a:xfrm>
              <a:prstGeom prst="triangle">
                <a:avLst>
                  <a:gd name="adj" fmla="val 7554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Triângulo isósceles 85">
                <a:extLst>
                  <a:ext uri="{FF2B5EF4-FFF2-40B4-BE49-F238E27FC236}">
                    <a16:creationId xmlns:a16="http://schemas.microsoft.com/office/drawing/2014/main" xmlns="" id="{01371C69-3B2E-4BFF-8161-E86C5AB21833}"/>
                  </a:ext>
                </a:extLst>
              </p:cNvPr>
              <p:cNvSpPr/>
              <p:nvPr/>
            </p:nvSpPr>
            <p:spPr>
              <a:xfrm rot="15854455" flipH="1" flipV="1">
                <a:off x="7138099" y="5108372"/>
                <a:ext cx="499442" cy="122866"/>
              </a:xfrm>
              <a:prstGeom prst="triangle">
                <a:avLst>
                  <a:gd name="adj" fmla="val 7554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Forma Livre: Forma 133">
                <a:extLst>
                  <a:ext uri="{FF2B5EF4-FFF2-40B4-BE49-F238E27FC236}">
                    <a16:creationId xmlns:a16="http://schemas.microsoft.com/office/drawing/2014/main" xmlns="" id="{7A2C900B-1911-4BEE-91B6-3725F7102774}"/>
                  </a:ext>
                </a:extLst>
              </p:cNvPr>
              <p:cNvSpPr/>
              <p:nvPr/>
            </p:nvSpPr>
            <p:spPr>
              <a:xfrm rot="21254455">
                <a:off x="7245092" y="4888703"/>
                <a:ext cx="57469" cy="108532"/>
              </a:xfrm>
              <a:custGeom>
                <a:avLst/>
                <a:gdLst>
                  <a:gd name="connsiteX0" fmla="*/ 265434 w 843295"/>
                  <a:gd name="connsiteY0" fmla="*/ 0 h 1592571"/>
                  <a:gd name="connsiteX1" fmla="*/ 843295 w 843295"/>
                  <a:gd name="connsiteY1" fmla="*/ 0 h 1592571"/>
                  <a:gd name="connsiteX2" fmla="*/ 843295 w 843295"/>
                  <a:gd name="connsiteY2" fmla="*/ 1592571 h 1592571"/>
                  <a:gd name="connsiteX3" fmla="*/ 265434 w 843295"/>
                  <a:gd name="connsiteY3" fmla="*/ 1592571 h 1592571"/>
                  <a:gd name="connsiteX4" fmla="*/ 0 w 843295"/>
                  <a:gd name="connsiteY4" fmla="*/ 1327137 h 1592571"/>
                  <a:gd name="connsiteX5" fmla="*/ 0 w 843295"/>
                  <a:gd name="connsiteY5" fmla="*/ 265434 h 1592571"/>
                  <a:gd name="connsiteX6" fmla="*/ 265434 w 843295"/>
                  <a:gd name="connsiteY6" fmla="*/ 0 h 159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43295" h="1592571">
                    <a:moveTo>
                      <a:pt x="265434" y="0"/>
                    </a:moveTo>
                    <a:lnTo>
                      <a:pt x="843295" y="0"/>
                    </a:lnTo>
                    <a:lnTo>
                      <a:pt x="843295" y="1592571"/>
                    </a:lnTo>
                    <a:lnTo>
                      <a:pt x="265434" y="1592571"/>
                    </a:lnTo>
                    <a:cubicBezTo>
                      <a:pt x="118839" y="1592571"/>
                      <a:pt x="0" y="1473732"/>
                      <a:pt x="0" y="1327137"/>
                    </a:cubicBezTo>
                    <a:lnTo>
                      <a:pt x="0" y="265434"/>
                    </a:lnTo>
                    <a:cubicBezTo>
                      <a:pt x="0" y="118839"/>
                      <a:pt x="118839" y="0"/>
                      <a:pt x="2654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Forma Livre: Forma 134">
                <a:extLst>
                  <a:ext uri="{FF2B5EF4-FFF2-40B4-BE49-F238E27FC236}">
                    <a16:creationId xmlns:a16="http://schemas.microsoft.com/office/drawing/2014/main" xmlns="" id="{88EA57E2-69A9-4E93-A037-096B5EAE3F81}"/>
                  </a:ext>
                </a:extLst>
              </p:cNvPr>
              <p:cNvSpPr/>
              <p:nvPr/>
            </p:nvSpPr>
            <p:spPr>
              <a:xfrm rot="21254455" flipH="1">
                <a:off x="7301577" y="4883007"/>
                <a:ext cx="57469" cy="108532"/>
              </a:xfrm>
              <a:custGeom>
                <a:avLst/>
                <a:gdLst>
                  <a:gd name="connsiteX0" fmla="*/ 265434 w 843295"/>
                  <a:gd name="connsiteY0" fmla="*/ 0 h 1592571"/>
                  <a:gd name="connsiteX1" fmla="*/ 843295 w 843295"/>
                  <a:gd name="connsiteY1" fmla="*/ 0 h 1592571"/>
                  <a:gd name="connsiteX2" fmla="*/ 843295 w 843295"/>
                  <a:gd name="connsiteY2" fmla="*/ 1592571 h 1592571"/>
                  <a:gd name="connsiteX3" fmla="*/ 265434 w 843295"/>
                  <a:gd name="connsiteY3" fmla="*/ 1592571 h 1592571"/>
                  <a:gd name="connsiteX4" fmla="*/ 0 w 843295"/>
                  <a:gd name="connsiteY4" fmla="*/ 1327137 h 1592571"/>
                  <a:gd name="connsiteX5" fmla="*/ 0 w 843295"/>
                  <a:gd name="connsiteY5" fmla="*/ 265434 h 1592571"/>
                  <a:gd name="connsiteX6" fmla="*/ 265434 w 843295"/>
                  <a:gd name="connsiteY6" fmla="*/ 0 h 159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43295" h="1592571">
                    <a:moveTo>
                      <a:pt x="265434" y="0"/>
                    </a:moveTo>
                    <a:lnTo>
                      <a:pt x="843295" y="0"/>
                    </a:lnTo>
                    <a:lnTo>
                      <a:pt x="843295" y="1592571"/>
                    </a:lnTo>
                    <a:lnTo>
                      <a:pt x="265434" y="1592571"/>
                    </a:lnTo>
                    <a:cubicBezTo>
                      <a:pt x="118839" y="1592571"/>
                      <a:pt x="0" y="1473732"/>
                      <a:pt x="0" y="1327137"/>
                    </a:cubicBezTo>
                    <a:lnTo>
                      <a:pt x="0" y="265434"/>
                    </a:lnTo>
                    <a:cubicBezTo>
                      <a:pt x="0" y="118839"/>
                      <a:pt x="118839" y="0"/>
                      <a:pt x="265434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99" name="Conector reto 98"/>
            <p:cNvCxnSpPr/>
            <p:nvPr/>
          </p:nvCxnSpPr>
          <p:spPr>
            <a:xfrm>
              <a:off x="3846921" y="4055379"/>
              <a:ext cx="11339" cy="1054666"/>
            </a:xfrm>
            <a:prstGeom prst="line">
              <a:avLst/>
            </a:prstGeom>
            <a:ln w="127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>
            <a:xfrm>
              <a:off x="3972550" y="4039966"/>
              <a:ext cx="11493" cy="1068996"/>
            </a:xfrm>
            <a:prstGeom prst="line">
              <a:avLst/>
            </a:prstGeom>
            <a:ln w="127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>
            <a:xfrm>
              <a:off x="4690331" y="4059577"/>
              <a:ext cx="11249" cy="1046384"/>
            </a:xfrm>
            <a:prstGeom prst="line">
              <a:avLst/>
            </a:prstGeom>
            <a:ln w="127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>
            <a:xfrm>
              <a:off x="4843202" y="4074261"/>
              <a:ext cx="0" cy="1035784"/>
            </a:xfrm>
            <a:prstGeom prst="line">
              <a:avLst/>
            </a:prstGeom>
            <a:ln w="127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964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5FC9472D-963C-4E56-9BFB-74B163DEFB80}"/>
              </a:ext>
            </a:extLst>
          </p:cNvPr>
          <p:cNvGrpSpPr/>
          <p:nvPr/>
        </p:nvGrpSpPr>
        <p:grpSpPr>
          <a:xfrm>
            <a:off x="2642775" y="0"/>
            <a:ext cx="3858037" cy="6858000"/>
            <a:chOff x="2642775" y="0"/>
            <a:chExt cx="3858037" cy="685800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xmlns="" id="{ED29F556-2B5D-4C85-9607-D47C640B5538}"/>
                </a:ext>
              </a:extLst>
            </p:cNvPr>
            <p:cNvSpPr/>
            <p:nvPr/>
          </p:nvSpPr>
          <p:spPr>
            <a:xfrm>
              <a:off x="2643187" y="0"/>
              <a:ext cx="3857625" cy="6762750"/>
            </a:xfrm>
            <a:prstGeom prst="rect">
              <a:avLst/>
            </a:prstGeom>
            <a:solidFill>
              <a:srgbClr val="09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xmlns="" id="{3B4FB623-CB1D-4092-A85E-8BF02811C647}"/>
                </a:ext>
              </a:extLst>
            </p:cNvPr>
            <p:cNvSpPr/>
            <p:nvPr/>
          </p:nvSpPr>
          <p:spPr>
            <a:xfrm>
              <a:off x="2642775" y="7113"/>
              <a:ext cx="3857625" cy="1496972"/>
            </a:xfrm>
            <a:prstGeom prst="rect">
              <a:avLst/>
            </a:prstGeom>
            <a:solidFill>
              <a:srgbClr val="009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xmlns="" id="{77072230-1497-440F-9C50-5D695898A34A}"/>
                </a:ext>
              </a:extLst>
            </p:cNvPr>
            <p:cNvSpPr/>
            <p:nvPr/>
          </p:nvSpPr>
          <p:spPr>
            <a:xfrm>
              <a:off x="2642775" y="1503956"/>
              <a:ext cx="3857625" cy="1496972"/>
            </a:xfrm>
            <a:prstGeom prst="rect">
              <a:avLst/>
            </a:prstGeom>
            <a:solidFill>
              <a:srgbClr val="00B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xmlns="" id="{D637F8D5-FDF8-4EE9-BDF1-50D40A2A5A40}"/>
                </a:ext>
              </a:extLst>
            </p:cNvPr>
            <p:cNvSpPr/>
            <p:nvPr/>
          </p:nvSpPr>
          <p:spPr>
            <a:xfrm>
              <a:off x="3816465" y="3168184"/>
              <a:ext cx="342442" cy="52398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009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EDB5EEAF-6B14-40C4-8638-838F77EFC428}"/>
                </a:ext>
              </a:extLst>
            </p:cNvPr>
            <p:cNvGrpSpPr/>
            <p:nvPr/>
          </p:nvGrpSpPr>
          <p:grpSpPr>
            <a:xfrm>
              <a:off x="3168331" y="3615543"/>
              <a:ext cx="2104855" cy="1336787"/>
              <a:chOff x="4749894" y="2568268"/>
              <a:chExt cx="4603902" cy="2923923"/>
            </a:xfrm>
          </p:grpSpPr>
          <p:sp>
            <p:nvSpPr>
              <p:cNvPr id="79" name="Triângulo isósceles 78">
                <a:extLst>
                  <a:ext uri="{FF2B5EF4-FFF2-40B4-BE49-F238E27FC236}">
                    <a16:creationId xmlns:a16="http://schemas.microsoft.com/office/drawing/2014/main" xmlns="" id="{0ACD447B-EFF7-4BB3-B0B1-144BFE5A036D}"/>
                  </a:ext>
                </a:extLst>
              </p:cNvPr>
              <p:cNvSpPr/>
              <p:nvPr/>
            </p:nvSpPr>
            <p:spPr>
              <a:xfrm>
                <a:off x="6826213" y="3381043"/>
                <a:ext cx="2527583" cy="2111148"/>
              </a:xfrm>
              <a:prstGeom prst="triangle">
                <a:avLst/>
              </a:prstGeom>
              <a:solidFill>
                <a:srgbClr val="0E75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Triângulo isósceles 79">
                <a:extLst>
                  <a:ext uri="{FF2B5EF4-FFF2-40B4-BE49-F238E27FC236}">
                    <a16:creationId xmlns:a16="http://schemas.microsoft.com/office/drawing/2014/main" xmlns="" id="{0EDDFF96-588A-4364-96D3-E77E4ACFFD13}"/>
                  </a:ext>
                </a:extLst>
              </p:cNvPr>
              <p:cNvSpPr/>
              <p:nvPr/>
            </p:nvSpPr>
            <p:spPr>
              <a:xfrm>
                <a:off x="7524606" y="3382206"/>
                <a:ext cx="1122361" cy="92526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Triângulo isósceles 80">
                <a:extLst>
                  <a:ext uri="{FF2B5EF4-FFF2-40B4-BE49-F238E27FC236}">
                    <a16:creationId xmlns:a16="http://schemas.microsoft.com/office/drawing/2014/main" xmlns="" id="{AA8DE1EF-DF30-4C9B-8132-32B329D92957}"/>
                  </a:ext>
                </a:extLst>
              </p:cNvPr>
              <p:cNvSpPr/>
              <p:nvPr/>
            </p:nvSpPr>
            <p:spPr>
              <a:xfrm flipV="1">
                <a:off x="7529158" y="4292535"/>
                <a:ext cx="744403" cy="58166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Triângulo isósceles 81">
                <a:extLst>
                  <a:ext uri="{FF2B5EF4-FFF2-40B4-BE49-F238E27FC236}">
                    <a16:creationId xmlns:a16="http://schemas.microsoft.com/office/drawing/2014/main" xmlns="" id="{CEF322F4-5C66-409E-9EB9-D1300F566B8B}"/>
                  </a:ext>
                </a:extLst>
              </p:cNvPr>
              <p:cNvSpPr/>
              <p:nvPr/>
            </p:nvSpPr>
            <p:spPr>
              <a:xfrm flipV="1">
                <a:off x="8264935" y="4304683"/>
                <a:ext cx="380583" cy="31788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Triângulo isósceles 82">
                <a:extLst>
                  <a:ext uri="{FF2B5EF4-FFF2-40B4-BE49-F238E27FC236}">
                    <a16:creationId xmlns:a16="http://schemas.microsoft.com/office/drawing/2014/main" xmlns="" id="{A489FE20-06BC-488A-BE05-D8D020F99DC4}"/>
                  </a:ext>
                </a:extLst>
              </p:cNvPr>
              <p:cNvSpPr/>
              <p:nvPr/>
            </p:nvSpPr>
            <p:spPr>
              <a:xfrm>
                <a:off x="4749894" y="2568268"/>
                <a:ext cx="3539459" cy="2922595"/>
              </a:xfrm>
              <a:prstGeom prst="triangle">
                <a:avLst/>
              </a:pr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Triângulo isósceles 83">
                <a:extLst>
                  <a:ext uri="{FF2B5EF4-FFF2-40B4-BE49-F238E27FC236}">
                    <a16:creationId xmlns:a16="http://schemas.microsoft.com/office/drawing/2014/main" xmlns="" id="{6FB72B14-2B92-44F0-BB74-D5A27462F3E7}"/>
                  </a:ext>
                </a:extLst>
              </p:cNvPr>
              <p:cNvSpPr/>
              <p:nvPr/>
            </p:nvSpPr>
            <p:spPr>
              <a:xfrm>
                <a:off x="5743990" y="2572720"/>
                <a:ext cx="1551264" cy="128090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Triângulo isósceles 84">
                <a:extLst>
                  <a:ext uri="{FF2B5EF4-FFF2-40B4-BE49-F238E27FC236}">
                    <a16:creationId xmlns:a16="http://schemas.microsoft.com/office/drawing/2014/main" xmlns="" id="{1903C445-32AC-49DD-AADA-04147111C64B}"/>
                  </a:ext>
                </a:extLst>
              </p:cNvPr>
              <p:cNvSpPr/>
              <p:nvPr/>
            </p:nvSpPr>
            <p:spPr>
              <a:xfrm flipV="1">
                <a:off x="5742892" y="3847909"/>
                <a:ext cx="975198" cy="80523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Triângulo isósceles 85">
                <a:extLst>
                  <a:ext uri="{FF2B5EF4-FFF2-40B4-BE49-F238E27FC236}">
                    <a16:creationId xmlns:a16="http://schemas.microsoft.com/office/drawing/2014/main" xmlns="" id="{98A46022-BC4E-4A96-A460-C1EE07859275}"/>
                  </a:ext>
                </a:extLst>
              </p:cNvPr>
              <p:cNvSpPr/>
              <p:nvPr/>
            </p:nvSpPr>
            <p:spPr>
              <a:xfrm flipV="1">
                <a:off x="6720409" y="3853259"/>
                <a:ext cx="573755" cy="44006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xmlns="" id="{8ED15A1D-3311-412B-B708-646B6CAD506C}"/>
                </a:ext>
              </a:extLst>
            </p:cNvPr>
            <p:cNvSpPr/>
            <p:nvPr/>
          </p:nvSpPr>
          <p:spPr>
            <a:xfrm>
              <a:off x="2811423" y="4375111"/>
              <a:ext cx="297536" cy="544964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9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xmlns="" id="{FC95E82C-4402-419E-9C39-1B5CB7EE7EB4}"/>
                </a:ext>
              </a:extLst>
            </p:cNvPr>
            <p:cNvSpPr/>
            <p:nvPr/>
          </p:nvSpPr>
          <p:spPr>
            <a:xfrm>
              <a:off x="4882862" y="2852652"/>
              <a:ext cx="1135600" cy="2079955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9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xmlns="" id="{05D35301-42C8-44C8-9278-CAF103DAFABE}"/>
                </a:ext>
              </a:extLst>
            </p:cNvPr>
            <p:cNvSpPr/>
            <p:nvPr/>
          </p:nvSpPr>
          <p:spPr>
            <a:xfrm rot="10800000">
              <a:off x="6006607" y="4151358"/>
              <a:ext cx="426226" cy="789810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9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469B1719-7D7D-4205-8651-799761A7990D}"/>
                </a:ext>
              </a:extLst>
            </p:cNvPr>
            <p:cNvSpPr/>
            <p:nvPr/>
          </p:nvSpPr>
          <p:spPr>
            <a:xfrm>
              <a:off x="2643187" y="4941168"/>
              <a:ext cx="3857625" cy="1916832"/>
            </a:xfrm>
            <a:prstGeom prst="rect">
              <a:avLst/>
            </a:prstGeom>
            <a:solidFill>
              <a:srgbClr val="99FF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xmlns="" id="{88926BB1-508D-4D6C-B496-F082E9876A2F}"/>
                </a:ext>
              </a:extLst>
            </p:cNvPr>
            <p:cNvGrpSpPr/>
            <p:nvPr/>
          </p:nvGrpSpPr>
          <p:grpSpPr>
            <a:xfrm flipH="1">
              <a:off x="2709937" y="4737988"/>
              <a:ext cx="648072" cy="497530"/>
              <a:chOff x="3016313" y="3189676"/>
              <a:chExt cx="493430" cy="378810"/>
            </a:xfrm>
            <a:solidFill>
              <a:srgbClr val="99FF11"/>
            </a:solidFill>
          </p:grpSpPr>
          <p:sp>
            <p:nvSpPr>
              <p:cNvPr id="40" name="Lua 39">
                <a:extLst>
                  <a:ext uri="{FF2B5EF4-FFF2-40B4-BE49-F238E27FC236}">
                    <a16:creationId xmlns:a16="http://schemas.microsoft.com/office/drawing/2014/main" xmlns="" id="{A69EDA78-C132-4A10-88DF-A3B614B2529E}"/>
                  </a:ext>
                </a:extLst>
              </p:cNvPr>
              <p:cNvSpPr/>
              <p:nvPr/>
            </p:nvSpPr>
            <p:spPr>
              <a:xfrm>
                <a:off x="3016313" y="3232626"/>
                <a:ext cx="144016" cy="288032"/>
              </a:xfrm>
              <a:prstGeom prst="moon">
                <a:avLst>
                  <a:gd name="adj" fmla="val 875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Lua 40">
                <a:extLst>
                  <a:ext uri="{FF2B5EF4-FFF2-40B4-BE49-F238E27FC236}">
                    <a16:creationId xmlns:a16="http://schemas.microsoft.com/office/drawing/2014/main" xmlns="" id="{78CDB3D8-917B-4F97-8D60-2E1BB52047C6}"/>
                  </a:ext>
                </a:extLst>
              </p:cNvPr>
              <p:cNvSpPr/>
              <p:nvPr/>
            </p:nvSpPr>
            <p:spPr>
              <a:xfrm rot="900000">
                <a:off x="3116232" y="3189676"/>
                <a:ext cx="189405" cy="378810"/>
              </a:xfrm>
              <a:prstGeom prst="moon">
                <a:avLst>
                  <a:gd name="adj" fmla="val 875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Lua 41">
                <a:extLst>
                  <a:ext uri="{FF2B5EF4-FFF2-40B4-BE49-F238E27FC236}">
                    <a16:creationId xmlns:a16="http://schemas.microsoft.com/office/drawing/2014/main" xmlns="" id="{5137F74D-E9F0-4FA5-9D5D-506906765F24}"/>
                  </a:ext>
                </a:extLst>
              </p:cNvPr>
              <p:cNvSpPr/>
              <p:nvPr/>
            </p:nvSpPr>
            <p:spPr>
              <a:xfrm rot="2747037">
                <a:off x="3225635" y="3216185"/>
                <a:ext cx="189405" cy="378810"/>
              </a:xfrm>
              <a:prstGeom prst="moon">
                <a:avLst>
                  <a:gd name="adj" fmla="val 875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xmlns="" id="{88F15F08-B2AB-4EBC-8804-90FA9FFBCD24}"/>
                </a:ext>
              </a:extLst>
            </p:cNvPr>
            <p:cNvGrpSpPr/>
            <p:nvPr/>
          </p:nvGrpSpPr>
          <p:grpSpPr>
            <a:xfrm>
              <a:off x="5796652" y="4722537"/>
              <a:ext cx="648072" cy="497530"/>
              <a:chOff x="3016313" y="3189676"/>
              <a:chExt cx="493430" cy="378810"/>
            </a:xfrm>
            <a:solidFill>
              <a:srgbClr val="99FF11"/>
            </a:solidFill>
          </p:grpSpPr>
          <p:sp>
            <p:nvSpPr>
              <p:cNvPr id="62" name="Lua 61">
                <a:extLst>
                  <a:ext uri="{FF2B5EF4-FFF2-40B4-BE49-F238E27FC236}">
                    <a16:creationId xmlns:a16="http://schemas.microsoft.com/office/drawing/2014/main" xmlns="" id="{2CBBE76D-AA60-426F-8B28-FE1DD122042E}"/>
                  </a:ext>
                </a:extLst>
              </p:cNvPr>
              <p:cNvSpPr/>
              <p:nvPr/>
            </p:nvSpPr>
            <p:spPr>
              <a:xfrm>
                <a:off x="3016313" y="3232626"/>
                <a:ext cx="144016" cy="288032"/>
              </a:xfrm>
              <a:prstGeom prst="moon">
                <a:avLst>
                  <a:gd name="adj" fmla="val 875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Lua 62">
                <a:extLst>
                  <a:ext uri="{FF2B5EF4-FFF2-40B4-BE49-F238E27FC236}">
                    <a16:creationId xmlns:a16="http://schemas.microsoft.com/office/drawing/2014/main" xmlns="" id="{FAE6CBA6-19FB-4D06-BCA5-9A979B96053A}"/>
                  </a:ext>
                </a:extLst>
              </p:cNvPr>
              <p:cNvSpPr/>
              <p:nvPr/>
            </p:nvSpPr>
            <p:spPr>
              <a:xfrm rot="900000">
                <a:off x="3116232" y="3189676"/>
                <a:ext cx="189405" cy="378810"/>
              </a:xfrm>
              <a:prstGeom prst="moon">
                <a:avLst>
                  <a:gd name="adj" fmla="val 875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Lua 63">
                <a:extLst>
                  <a:ext uri="{FF2B5EF4-FFF2-40B4-BE49-F238E27FC236}">
                    <a16:creationId xmlns:a16="http://schemas.microsoft.com/office/drawing/2014/main" xmlns="" id="{86683617-1181-456F-94BA-ED9880896B1C}"/>
                  </a:ext>
                </a:extLst>
              </p:cNvPr>
              <p:cNvSpPr/>
              <p:nvPr/>
            </p:nvSpPr>
            <p:spPr>
              <a:xfrm rot="2747037">
                <a:off x="3225635" y="3216185"/>
                <a:ext cx="189405" cy="378810"/>
              </a:xfrm>
              <a:prstGeom prst="moon">
                <a:avLst>
                  <a:gd name="adj" fmla="val 875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5" name="Agrupar 64">
              <a:extLst>
                <a:ext uri="{FF2B5EF4-FFF2-40B4-BE49-F238E27FC236}">
                  <a16:creationId xmlns:a16="http://schemas.microsoft.com/office/drawing/2014/main" xmlns="" id="{5A7065E1-F1B5-4FA9-8B07-EC24D76746D9}"/>
                </a:ext>
              </a:extLst>
            </p:cNvPr>
            <p:cNvGrpSpPr/>
            <p:nvPr/>
          </p:nvGrpSpPr>
          <p:grpSpPr>
            <a:xfrm flipH="1">
              <a:off x="3822701" y="4853589"/>
              <a:ext cx="248399" cy="190698"/>
              <a:chOff x="3016313" y="3189676"/>
              <a:chExt cx="493430" cy="378810"/>
            </a:xfrm>
            <a:solidFill>
              <a:srgbClr val="99FF11"/>
            </a:solidFill>
          </p:grpSpPr>
          <p:sp>
            <p:nvSpPr>
              <p:cNvPr id="66" name="Lua 65">
                <a:extLst>
                  <a:ext uri="{FF2B5EF4-FFF2-40B4-BE49-F238E27FC236}">
                    <a16:creationId xmlns:a16="http://schemas.microsoft.com/office/drawing/2014/main" xmlns="" id="{1D4340D3-DC34-4EE5-8A12-3C72B92BB4C5}"/>
                  </a:ext>
                </a:extLst>
              </p:cNvPr>
              <p:cNvSpPr/>
              <p:nvPr/>
            </p:nvSpPr>
            <p:spPr>
              <a:xfrm>
                <a:off x="3016313" y="3232626"/>
                <a:ext cx="144016" cy="288032"/>
              </a:xfrm>
              <a:prstGeom prst="moon">
                <a:avLst>
                  <a:gd name="adj" fmla="val 875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Lua 66">
                <a:extLst>
                  <a:ext uri="{FF2B5EF4-FFF2-40B4-BE49-F238E27FC236}">
                    <a16:creationId xmlns:a16="http://schemas.microsoft.com/office/drawing/2014/main" xmlns="" id="{F9054DC9-6DF8-4941-B3AE-67AF50038823}"/>
                  </a:ext>
                </a:extLst>
              </p:cNvPr>
              <p:cNvSpPr/>
              <p:nvPr/>
            </p:nvSpPr>
            <p:spPr>
              <a:xfrm rot="900000">
                <a:off x="3116232" y="3189676"/>
                <a:ext cx="189405" cy="378810"/>
              </a:xfrm>
              <a:prstGeom prst="moon">
                <a:avLst>
                  <a:gd name="adj" fmla="val 875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Lua 67">
                <a:extLst>
                  <a:ext uri="{FF2B5EF4-FFF2-40B4-BE49-F238E27FC236}">
                    <a16:creationId xmlns:a16="http://schemas.microsoft.com/office/drawing/2014/main" xmlns="" id="{0DAECD17-0421-491F-8DDE-D559CE427EBE}"/>
                  </a:ext>
                </a:extLst>
              </p:cNvPr>
              <p:cNvSpPr/>
              <p:nvPr/>
            </p:nvSpPr>
            <p:spPr>
              <a:xfrm rot="2747037">
                <a:off x="3225635" y="3216185"/>
                <a:ext cx="189405" cy="378810"/>
              </a:xfrm>
              <a:prstGeom prst="moon">
                <a:avLst>
                  <a:gd name="adj" fmla="val 875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xmlns="" id="{6AF1FF5A-6EBD-49DC-AEFC-1A389EC874AE}"/>
                </a:ext>
              </a:extLst>
            </p:cNvPr>
            <p:cNvGrpSpPr/>
            <p:nvPr/>
          </p:nvGrpSpPr>
          <p:grpSpPr>
            <a:xfrm>
              <a:off x="5026281" y="4774850"/>
              <a:ext cx="450327" cy="345720"/>
              <a:chOff x="3016313" y="3189676"/>
              <a:chExt cx="493430" cy="378810"/>
            </a:xfrm>
            <a:solidFill>
              <a:srgbClr val="99FF11"/>
            </a:solidFill>
          </p:grpSpPr>
          <p:sp>
            <p:nvSpPr>
              <p:cNvPr id="70" name="Lua 69">
                <a:extLst>
                  <a:ext uri="{FF2B5EF4-FFF2-40B4-BE49-F238E27FC236}">
                    <a16:creationId xmlns:a16="http://schemas.microsoft.com/office/drawing/2014/main" xmlns="" id="{28AE171E-7B35-4F34-94B6-D8515C9ABA7B}"/>
                  </a:ext>
                </a:extLst>
              </p:cNvPr>
              <p:cNvSpPr/>
              <p:nvPr/>
            </p:nvSpPr>
            <p:spPr>
              <a:xfrm>
                <a:off x="3016313" y="3232626"/>
                <a:ext cx="144016" cy="288032"/>
              </a:xfrm>
              <a:prstGeom prst="moon">
                <a:avLst>
                  <a:gd name="adj" fmla="val 875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Lua 70">
                <a:extLst>
                  <a:ext uri="{FF2B5EF4-FFF2-40B4-BE49-F238E27FC236}">
                    <a16:creationId xmlns:a16="http://schemas.microsoft.com/office/drawing/2014/main" xmlns="" id="{30F4BE43-21B2-424D-92CB-452D85D919E1}"/>
                  </a:ext>
                </a:extLst>
              </p:cNvPr>
              <p:cNvSpPr/>
              <p:nvPr/>
            </p:nvSpPr>
            <p:spPr>
              <a:xfrm rot="900000">
                <a:off x="3116232" y="3189676"/>
                <a:ext cx="189405" cy="378810"/>
              </a:xfrm>
              <a:prstGeom prst="moon">
                <a:avLst>
                  <a:gd name="adj" fmla="val 875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Lua 71">
                <a:extLst>
                  <a:ext uri="{FF2B5EF4-FFF2-40B4-BE49-F238E27FC236}">
                    <a16:creationId xmlns:a16="http://schemas.microsoft.com/office/drawing/2014/main" xmlns="" id="{6FB46E24-A471-41AA-B3EA-7DED2CFBE6E1}"/>
                  </a:ext>
                </a:extLst>
              </p:cNvPr>
              <p:cNvSpPr/>
              <p:nvPr/>
            </p:nvSpPr>
            <p:spPr>
              <a:xfrm rot="2747037">
                <a:off x="3225635" y="3216185"/>
                <a:ext cx="189405" cy="378810"/>
              </a:xfrm>
              <a:prstGeom prst="moon">
                <a:avLst>
                  <a:gd name="adj" fmla="val 875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1" name="Forma Livre: Forma 100">
              <a:extLst>
                <a:ext uri="{FF2B5EF4-FFF2-40B4-BE49-F238E27FC236}">
                  <a16:creationId xmlns:a16="http://schemas.microsoft.com/office/drawing/2014/main" xmlns="" id="{3256D67E-442A-49B3-82DB-176E06720F5A}"/>
                </a:ext>
              </a:extLst>
            </p:cNvPr>
            <p:cNvSpPr/>
            <p:nvPr/>
          </p:nvSpPr>
          <p:spPr>
            <a:xfrm>
              <a:off x="4767966" y="0"/>
              <a:ext cx="1732640" cy="1791710"/>
            </a:xfrm>
            <a:custGeom>
              <a:avLst/>
              <a:gdLst>
                <a:gd name="connsiteX0" fmla="*/ 63565 w 1732640"/>
                <a:gd name="connsiteY0" fmla="*/ 0 h 1791710"/>
                <a:gd name="connsiteX1" fmla="*/ 1732640 w 1732640"/>
                <a:gd name="connsiteY1" fmla="*/ 0 h 1791710"/>
                <a:gd name="connsiteX2" fmla="*/ 1732640 w 1732640"/>
                <a:gd name="connsiteY2" fmla="*/ 1743819 h 1791710"/>
                <a:gd name="connsiteX3" fmla="*/ 1655233 w 1732640"/>
                <a:gd name="connsiteY3" fmla="*/ 1763722 h 1791710"/>
                <a:gd name="connsiteX4" fmla="*/ 1377599 w 1732640"/>
                <a:gd name="connsiteY4" fmla="*/ 1791710 h 1791710"/>
                <a:gd name="connsiteX5" fmla="*/ 0 w 1732640"/>
                <a:gd name="connsiteY5" fmla="*/ 414111 h 1791710"/>
                <a:gd name="connsiteX6" fmla="*/ 61934 w 1732640"/>
                <a:gd name="connsiteY6" fmla="*/ 4455 h 179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2640" h="1791710">
                  <a:moveTo>
                    <a:pt x="63565" y="0"/>
                  </a:moveTo>
                  <a:lnTo>
                    <a:pt x="1732640" y="0"/>
                  </a:lnTo>
                  <a:lnTo>
                    <a:pt x="1732640" y="1743819"/>
                  </a:lnTo>
                  <a:lnTo>
                    <a:pt x="1655233" y="1763722"/>
                  </a:lnTo>
                  <a:cubicBezTo>
                    <a:pt x="1565555" y="1782073"/>
                    <a:pt x="1472702" y="1791710"/>
                    <a:pt x="1377599" y="1791710"/>
                  </a:cubicBezTo>
                  <a:cubicBezTo>
                    <a:pt x="616772" y="1791710"/>
                    <a:pt x="0" y="1174938"/>
                    <a:pt x="0" y="414111"/>
                  </a:cubicBezTo>
                  <a:cubicBezTo>
                    <a:pt x="0" y="271456"/>
                    <a:pt x="21684" y="133865"/>
                    <a:pt x="61934" y="4455"/>
                  </a:cubicBez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103" name="Agrupar 102">
              <a:extLst>
                <a:ext uri="{FF2B5EF4-FFF2-40B4-BE49-F238E27FC236}">
                  <a16:creationId xmlns:a16="http://schemas.microsoft.com/office/drawing/2014/main" xmlns="" id="{ECC05CE3-CC41-4599-B644-1F9EB805248A}"/>
                </a:ext>
              </a:extLst>
            </p:cNvPr>
            <p:cNvGrpSpPr/>
            <p:nvPr/>
          </p:nvGrpSpPr>
          <p:grpSpPr>
            <a:xfrm>
              <a:off x="4617333" y="2142806"/>
              <a:ext cx="1660785" cy="350764"/>
              <a:chOff x="3192447" y="1193305"/>
              <a:chExt cx="1850309" cy="904100"/>
            </a:xfrm>
          </p:grpSpPr>
          <p:sp>
            <p:nvSpPr>
              <p:cNvPr id="104" name="Retângulo: Cantos Arredondados 103">
                <a:extLst>
                  <a:ext uri="{FF2B5EF4-FFF2-40B4-BE49-F238E27FC236}">
                    <a16:creationId xmlns:a16="http://schemas.microsoft.com/office/drawing/2014/main" xmlns="" id="{16D61741-421E-4FC4-9B86-27D5719965C3}"/>
                  </a:ext>
                </a:extLst>
              </p:cNvPr>
              <p:cNvSpPr/>
              <p:nvPr/>
            </p:nvSpPr>
            <p:spPr>
              <a:xfrm>
                <a:off x="3192447" y="1573423"/>
                <a:ext cx="1850309" cy="5239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Retângulo: Cantos Arredondados 104">
                <a:extLst>
                  <a:ext uri="{FF2B5EF4-FFF2-40B4-BE49-F238E27FC236}">
                    <a16:creationId xmlns:a16="http://schemas.microsoft.com/office/drawing/2014/main" xmlns="" id="{482631FB-F5CD-4571-A045-DE7B9CE08BB4}"/>
                  </a:ext>
                </a:extLst>
              </p:cNvPr>
              <p:cNvSpPr/>
              <p:nvPr/>
            </p:nvSpPr>
            <p:spPr>
              <a:xfrm>
                <a:off x="3403718" y="1193305"/>
                <a:ext cx="1427766" cy="7450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xmlns="" id="{253EC21F-653B-4060-BCC9-5BEB9FC84702}"/>
                </a:ext>
              </a:extLst>
            </p:cNvPr>
            <p:cNvGrpSpPr/>
            <p:nvPr/>
          </p:nvGrpSpPr>
          <p:grpSpPr>
            <a:xfrm>
              <a:off x="2867396" y="1668594"/>
              <a:ext cx="1660785" cy="350764"/>
              <a:chOff x="3192447" y="1193305"/>
              <a:chExt cx="1850309" cy="904100"/>
            </a:xfrm>
          </p:grpSpPr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xmlns="" id="{4CFD1DE3-0A97-4423-AA36-3586A5C2670E}"/>
                  </a:ext>
                </a:extLst>
              </p:cNvPr>
              <p:cNvSpPr/>
              <p:nvPr/>
            </p:nvSpPr>
            <p:spPr>
              <a:xfrm>
                <a:off x="3192447" y="1573423"/>
                <a:ext cx="1850309" cy="5239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xmlns="" id="{206B775C-C212-4875-8332-B3FF85E484A6}"/>
                  </a:ext>
                </a:extLst>
              </p:cNvPr>
              <p:cNvSpPr/>
              <p:nvPr/>
            </p:nvSpPr>
            <p:spPr>
              <a:xfrm>
                <a:off x="3403718" y="1193305"/>
                <a:ext cx="1427766" cy="7450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" name="Estrela: 4 Pontas 19">
              <a:extLst>
                <a:ext uri="{FF2B5EF4-FFF2-40B4-BE49-F238E27FC236}">
                  <a16:creationId xmlns:a16="http://schemas.microsoft.com/office/drawing/2014/main" xmlns="" id="{6DA052B5-64D2-4E0E-B8B2-7CF1CB139B3B}"/>
                </a:ext>
              </a:extLst>
            </p:cNvPr>
            <p:cNvSpPr/>
            <p:nvPr/>
          </p:nvSpPr>
          <p:spPr>
            <a:xfrm>
              <a:off x="3897203" y="863142"/>
              <a:ext cx="144016" cy="144016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strela: 4 Pontas 108">
              <a:extLst>
                <a:ext uri="{FF2B5EF4-FFF2-40B4-BE49-F238E27FC236}">
                  <a16:creationId xmlns:a16="http://schemas.microsoft.com/office/drawing/2014/main" xmlns="" id="{D05B57E4-F72D-4D64-BCF2-711AF3E19028}"/>
                </a:ext>
              </a:extLst>
            </p:cNvPr>
            <p:cNvSpPr/>
            <p:nvPr/>
          </p:nvSpPr>
          <p:spPr>
            <a:xfrm>
              <a:off x="2936406" y="313398"/>
              <a:ext cx="144016" cy="144016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strela: 4 Pontas 109">
              <a:extLst>
                <a:ext uri="{FF2B5EF4-FFF2-40B4-BE49-F238E27FC236}">
                  <a16:creationId xmlns:a16="http://schemas.microsoft.com/office/drawing/2014/main" xmlns="" id="{4C0C38C4-92BC-462D-B99C-4AC0D808AF74}"/>
                </a:ext>
              </a:extLst>
            </p:cNvPr>
            <p:cNvSpPr/>
            <p:nvPr/>
          </p:nvSpPr>
          <p:spPr>
            <a:xfrm>
              <a:off x="4187528" y="251758"/>
              <a:ext cx="144016" cy="144016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strela: 4 Pontas 110">
              <a:extLst>
                <a:ext uri="{FF2B5EF4-FFF2-40B4-BE49-F238E27FC236}">
                  <a16:creationId xmlns:a16="http://schemas.microsoft.com/office/drawing/2014/main" xmlns="" id="{C1454C9C-9A4B-4991-8CA3-FC70A78274BD}"/>
                </a:ext>
              </a:extLst>
            </p:cNvPr>
            <p:cNvSpPr/>
            <p:nvPr/>
          </p:nvSpPr>
          <p:spPr>
            <a:xfrm>
              <a:off x="3122758" y="1007158"/>
              <a:ext cx="144016" cy="144016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strela: 4 Pontas 111">
              <a:extLst>
                <a:ext uri="{FF2B5EF4-FFF2-40B4-BE49-F238E27FC236}">
                  <a16:creationId xmlns:a16="http://schemas.microsoft.com/office/drawing/2014/main" xmlns="" id="{74A70909-A27D-4495-9DFE-37468288D941}"/>
                </a:ext>
              </a:extLst>
            </p:cNvPr>
            <p:cNvSpPr/>
            <p:nvPr/>
          </p:nvSpPr>
          <p:spPr>
            <a:xfrm>
              <a:off x="4662948" y="1434738"/>
              <a:ext cx="144016" cy="144016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941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341E982E-2B1C-4DF9-AB2A-471FE34A0700}"/>
              </a:ext>
            </a:extLst>
          </p:cNvPr>
          <p:cNvGrpSpPr/>
          <p:nvPr/>
        </p:nvGrpSpPr>
        <p:grpSpPr>
          <a:xfrm>
            <a:off x="2643187" y="-1838"/>
            <a:ext cx="3857625" cy="6859838"/>
            <a:chOff x="2643187" y="-1838"/>
            <a:chExt cx="3857625" cy="68598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xmlns="" id="{ED29F556-2B5D-4C85-9607-D47C640B5538}"/>
                </a:ext>
              </a:extLst>
            </p:cNvPr>
            <p:cNvSpPr/>
            <p:nvPr/>
          </p:nvSpPr>
          <p:spPr>
            <a:xfrm>
              <a:off x="2643187" y="-1838"/>
              <a:ext cx="3857625" cy="676274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469B1719-7D7D-4205-8651-799761A7990D}"/>
                </a:ext>
              </a:extLst>
            </p:cNvPr>
            <p:cNvSpPr/>
            <p:nvPr/>
          </p:nvSpPr>
          <p:spPr>
            <a:xfrm>
              <a:off x="2643187" y="4941168"/>
              <a:ext cx="3857625" cy="19168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9" name="Grupo 28"/>
            <p:cNvGrpSpPr/>
            <p:nvPr/>
          </p:nvGrpSpPr>
          <p:grpSpPr>
            <a:xfrm>
              <a:off x="4147825" y="3645080"/>
              <a:ext cx="2088828" cy="1765702"/>
              <a:chOff x="4082152" y="3645080"/>
              <a:chExt cx="2088828" cy="1765702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xmlns="" id="{8915A3B6-43CD-41E2-A4C6-4DA28A4AFECD}"/>
                  </a:ext>
                </a:extLst>
              </p:cNvPr>
              <p:cNvGrpSpPr/>
              <p:nvPr/>
            </p:nvGrpSpPr>
            <p:grpSpPr>
              <a:xfrm>
                <a:off x="4134461" y="4906726"/>
                <a:ext cx="1983614" cy="504056"/>
                <a:chOff x="3616197" y="4869160"/>
                <a:chExt cx="1983614" cy="504056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xmlns="" id="{642E6255-D9CE-4625-9587-75424BB21E6D}"/>
                    </a:ext>
                  </a:extLst>
                </p:cNvPr>
                <p:cNvSpPr/>
                <p:nvPr/>
              </p:nvSpPr>
              <p:spPr>
                <a:xfrm>
                  <a:off x="3616197" y="4869160"/>
                  <a:ext cx="1983614" cy="43204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xmlns="" id="{21814FFD-5AAB-4194-A50F-FE0DE0E70D4D}"/>
                    </a:ext>
                  </a:extLst>
                </p:cNvPr>
                <p:cNvSpPr/>
                <p:nvPr/>
              </p:nvSpPr>
              <p:spPr>
                <a:xfrm>
                  <a:off x="3616197" y="5275560"/>
                  <a:ext cx="163715" cy="976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11">
                  <a:extLst>
                    <a:ext uri="{FF2B5EF4-FFF2-40B4-BE49-F238E27FC236}">
                      <a16:creationId xmlns:a16="http://schemas.microsoft.com/office/drawing/2014/main" xmlns="" id="{08018A22-679F-4B0E-89BD-F6E397F76605}"/>
                    </a:ext>
                  </a:extLst>
                </p:cNvPr>
                <p:cNvSpPr/>
                <p:nvPr/>
              </p:nvSpPr>
              <p:spPr>
                <a:xfrm>
                  <a:off x="5436096" y="5275560"/>
                  <a:ext cx="163715" cy="976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xmlns="" id="{E536AA92-A5BF-4927-8EF1-B0C1C9CAE0E1}"/>
                  </a:ext>
                </a:extLst>
              </p:cNvPr>
              <p:cNvSpPr/>
              <p:nvPr/>
            </p:nvSpPr>
            <p:spPr>
              <a:xfrm>
                <a:off x="4337988" y="3645080"/>
                <a:ext cx="1577753" cy="96715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xmlns="" id="{A9DA062D-9016-4725-9568-B67F19DE7C00}"/>
                  </a:ext>
                </a:extLst>
              </p:cNvPr>
              <p:cNvSpPr/>
              <p:nvPr/>
            </p:nvSpPr>
            <p:spPr>
              <a:xfrm>
                <a:off x="4705083" y="4205038"/>
                <a:ext cx="843561" cy="32403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Trapezoide 8">
                <a:extLst>
                  <a:ext uri="{FF2B5EF4-FFF2-40B4-BE49-F238E27FC236}">
                    <a16:creationId xmlns:a16="http://schemas.microsoft.com/office/drawing/2014/main" xmlns="" id="{2781AB19-845F-4053-AC65-83E929D9F390}"/>
                  </a:ext>
                </a:extLst>
              </p:cNvPr>
              <p:cNvSpPr/>
              <p:nvPr/>
            </p:nvSpPr>
            <p:spPr>
              <a:xfrm>
                <a:off x="4082152" y="4330662"/>
                <a:ext cx="2088232" cy="288032"/>
              </a:xfrm>
              <a:prstGeom prst="trapezoid">
                <a:avLst>
                  <a:gd name="adj" fmla="val 11779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" name="Grupo 1"/>
              <p:cNvGrpSpPr/>
              <p:nvPr/>
            </p:nvGrpSpPr>
            <p:grpSpPr>
              <a:xfrm>
                <a:off x="4970279" y="3788488"/>
                <a:ext cx="294878" cy="294878"/>
                <a:chOff x="4537503" y="3827789"/>
                <a:chExt cx="230907" cy="230907"/>
              </a:xfrm>
            </p:grpSpPr>
            <p:sp>
              <p:nvSpPr>
                <p:cNvPr id="59" name="Elipse 58"/>
                <p:cNvSpPr/>
                <p:nvPr/>
              </p:nvSpPr>
              <p:spPr>
                <a:xfrm>
                  <a:off x="4537503" y="3827789"/>
                  <a:ext cx="230907" cy="23090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Cruz 59"/>
                <p:cNvSpPr/>
                <p:nvPr/>
              </p:nvSpPr>
              <p:spPr>
                <a:xfrm>
                  <a:off x="4584478" y="3872885"/>
                  <a:ext cx="136958" cy="136958"/>
                </a:xfrm>
                <a:prstGeom prst="plus">
                  <a:avLst>
                    <a:gd name="adj" fmla="val 35192"/>
                  </a:avLst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xmlns="" id="{E536AA92-A5BF-4927-8EF1-B0C1C9CAE0E1}"/>
                  </a:ext>
                </a:extLst>
              </p:cNvPr>
              <p:cNvSpPr/>
              <p:nvPr/>
            </p:nvSpPr>
            <p:spPr>
              <a:xfrm>
                <a:off x="4082748" y="4474678"/>
                <a:ext cx="2088232" cy="7200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8" name="Grupo 17"/>
              <p:cNvGrpSpPr/>
              <p:nvPr/>
            </p:nvGrpSpPr>
            <p:grpSpPr>
              <a:xfrm>
                <a:off x="4907417" y="4402670"/>
                <a:ext cx="438894" cy="593676"/>
                <a:chOff x="4427984" y="4365104"/>
                <a:chExt cx="438894" cy="593676"/>
              </a:xfrm>
            </p:grpSpPr>
            <p:sp>
              <p:nvSpPr>
                <p:cNvPr id="3" name="Retângulo de cantos arredondados 2"/>
                <p:cNvSpPr/>
                <p:nvPr/>
              </p:nvSpPr>
              <p:spPr>
                <a:xfrm>
                  <a:off x="4427984" y="4365104"/>
                  <a:ext cx="438894" cy="593676"/>
                </a:xfrm>
                <a:prstGeom prst="roundRect">
                  <a:avLst>
                    <a:gd name="adj" fmla="val 12631"/>
                  </a:avLst>
                </a:prstGeom>
                <a:solidFill>
                  <a:srgbClr val="CF8B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de cantos arredondados 61"/>
                <p:cNvSpPr/>
                <p:nvPr/>
              </p:nvSpPr>
              <p:spPr>
                <a:xfrm>
                  <a:off x="4461111" y="4409914"/>
                  <a:ext cx="372640" cy="504056"/>
                </a:xfrm>
                <a:prstGeom prst="roundRect">
                  <a:avLst>
                    <a:gd name="adj" fmla="val 12631"/>
                  </a:avLst>
                </a:prstGeom>
                <a:solidFill>
                  <a:srgbClr val="8846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 de cantos arredondados 62"/>
                <p:cNvSpPr/>
                <p:nvPr/>
              </p:nvSpPr>
              <p:spPr>
                <a:xfrm>
                  <a:off x="4508990" y="4474678"/>
                  <a:ext cx="276881" cy="37452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Forma livre 5"/>
                <p:cNvSpPr/>
                <p:nvPr/>
              </p:nvSpPr>
              <p:spPr>
                <a:xfrm>
                  <a:off x="4554019" y="4645818"/>
                  <a:ext cx="185390" cy="114567"/>
                </a:xfrm>
                <a:custGeom>
                  <a:avLst/>
                  <a:gdLst>
                    <a:gd name="connsiteX0" fmla="*/ 0 w 211931"/>
                    <a:gd name="connsiteY0" fmla="*/ 71438 h 130969"/>
                    <a:gd name="connsiteX1" fmla="*/ 59531 w 211931"/>
                    <a:gd name="connsiteY1" fmla="*/ 71438 h 130969"/>
                    <a:gd name="connsiteX2" fmla="*/ 76200 w 211931"/>
                    <a:gd name="connsiteY2" fmla="*/ 0 h 130969"/>
                    <a:gd name="connsiteX3" fmla="*/ 114300 w 211931"/>
                    <a:gd name="connsiteY3" fmla="*/ 130969 h 130969"/>
                    <a:gd name="connsiteX4" fmla="*/ 135731 w 211931"/>
                    <a:gd name="connsiteY4" fmla="*/ 61913 h 130969"/>
                    <a:gd name="connsiteX5" fmla="*/ 211931 w 211931"/>
                    <a:gd name="connsiteY5" fmla="*/ 61913 h 130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1931" h="130969">
                      <a:moveTo>
                        <a:pt x="0" y="71438"/>
                      </a:moveTo>
                      <a:lnTo>
                        <a:pt x="59531" y="71438"/>
                      </a:lnTo>
                      <a:lnTo>
                        <a:pt x="76200" y="0"/>
                      </a:lnTo>
                      <a:lnTo>
                        <a:pt x="114300" y="130969"/>
                      </a:lnTo>
                      <a:lnTo>
                        <a:pt x="135731" y="61913"/>
                      </a:lnTo>
                      <a:lnTo>
                        <a:pt x="211931" y="61913"/>
                      </a:lnTo>
                    </a:path>
                  </a:pathLst>
                </a:custGeom>
                <a:noFill/>
                <a:ln>
                  <a:solidFill>
                    <a:srgbClr val="FF00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/>
                <p:cNvSpPr/>
                <p:nvPr/>
              </p:nvSpPr>
              <p:spPr>
                <a:xfrm>
                  <a:off x="4554222" y="4528725"/>
                  <a:ext cx="182878" cy="4571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8" name="Grupo 27"/>
            <p:cNvGrpSpPr/>
            <p:nvPr/>
          </p:nvGrpSpPr>
          <p:grpSpPr>
            <a:xfrm>
              <a:off x="3446381" y="662044"/>
              <a:ext cx="2226936" cy="1655588"/>
              <a:chOff x="3451536" y="1196360"/>
              <a:chExt cx="2226936" cy="1655588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4198178" y="1196360"/>
                <a:ext cx="817066" cy="307254"/>
                <a:chOff x="4184340" y="2287626"/>
                <a:chExt cx="442574" cy="166428"/>
              </a:xfrm>
            </p:grpSpPr>
            <p:sp>
              <p:nvSpPr>
                <p:cNvPr id="25" name="Elipse 24"/>
                <p:cNvSpPr/>
                <p:nvPr/>
              </p:nvSpPr>
              <p:spPr>
                <a:xfrm>
                  <a:off x="4387620" y="2287626"/>
                  <a:ext cx="45719" cy="45719"/>
                </a:xfrm>
                <a:prstGeom prst="ellipse">
                  <a:avLst/>
                </a:prstGeom>
                <a:solidFill>
                  <a:srgbClr val="8846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4" name="Conector reto 23"/>
                <p:cNvCxnSpPr/>
                <p:nvPr/>
              </p:nvCxnSpPr>
              <p:spPr>
                <a:xfrm flipV="1">
                  <a:off x="4184340" y="2310486"/>
                  <a:ext cx="225336" cy="143568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onector reto 154"/>
                <p:cNvCxnSpPr/>
                <p:nvPr/>
              </p:nvCxnSpPr>
              <p:spPr>
                <a:xfrm flipH="1" flipV="1">
                  <a:off x="4401578" y="2310486"/>
                  <a:ext cx="225336" cy="143568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upo 21"/>
              <p:cNvGrpSpPr/>
              <p:nvPr/>
            </p:nvGrpSpPr>
            <p:grpSpPr>
              <a:xfrm>
                <a:off x="3451536" y="1504631"/>
                <a:ext cx="2226936" cy="1347317"/>
                <a:chOff x="3779912" y="2454605"/>
                <a:chExt cx="1206248" cy="729791"/>
              </a:xfrm>
            </p:grpSpPr>
            <p:sp>
              <p:nvSpPr>
                <p:cNvPr id="19" name="Retângulo 18"/>
                <p:cNvSpPr/>
                <p:nvPr/>
              </p:nvSpPr>
              <p:spPr>
                <a:xfrm>
                  <a:off x="3779912" y="2454605"/>
                  <a:ext cx="1206248" cy="729791"/>
                </a:xfrm>
                <a:prstGeom prst="rect">
                  <a:avLst/>
                </a:prstGeom>
                <a:solidFill>
                  <a:srgbClr val="CF8B4D"/>
                </a:solidFill>
                <a:ln w="76200">
                  <a:solidFill>
                    <a:srgbClr val="D59A6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54" name="Grupo 53"/>
                <p:cNvGrpSpPr/>
                <p:nvPr/>
              </p:nvGrpSpPr>
              <p:grpSpPr>
                <a:xfrm>
                  <a:off x="3788124" y="2483443"/>
                  <a:ext cx="1194869" cy="672114"/>
                  <a:chOff x="0" y="0"/>
                  <a:chExt cx="12192000" cy="6858000"/>
                </a:xfrm>
              </p:grpSpPr>
              <p:pic>
                <p:nvPicPr>
                  <p:cNvPr id="55" name="Imagem 54">
                    <a:extLst>
                      <a:ext uri="{FF2B5EF4-FFF2-40B4-BE49-F238E27FC236}">
                        <a16:creationId xmlns:a16="http://schemas.microsoft.com/office/drawing/2014/main" xmlns="" id="{4934570F-998F-48D4-B0B8-246EBBF0FC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12192000" cy="6858000"/>
                  </a:xfrm>
                  <a:prstGeom prst="rect">
                    <a:avLst/>
                  </a:prstGeom>
                </p:spPr>
              </p:pic>
              <p:sp>
                <p:nvSpPr>
                  <p:cNvPr id="56" name="Retângulo 55">
                    <a:extLst>
                      <a:ext uri="{FF2B5EF4-FFF2-40B4-BE49-F238E27FC236}">
                        <a16:creationId xmlns:a16="http://schemas.microsoft.com/office/drawing/2014/main" xmlns="" id="{0490AC4F-96AF-427A-9280-BCDEF08AB624}"/>
                      </a:ext>
                    </a:extLst>
                  </p:cNvPr>
                  <p:cNvSpPr/>
                  <p:nvPr/>
                </p:nvSpPr>
                <p:spPr>
                  <a:xfrm>
                    <a:off x="3561258" y="2075109"/>
                    <a:ext cx="1671403" cy="544351"/>
                  </a:xfrm>
                  <a:prstGeom prst="rect">
                    <a:avLst/>
                  </a:prstGeom>
                  <a:solidFill>
                    <a:srgbClr val="D2E7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Retângulo 56">
                    <a:extLst>
                      <a:ext uri="{FF2B5EF4-FFF2-40B4-BE49-F238E27FC236}">
                        <a16:creationId xmlns:a16="http://schemas.microsoft.com/office/drawing/2014/main" xmlns="" id="{E84A1AE6-8C9E-490D-A645-A572E8B0A632}"/>
                      </a:ext>
                    </a:extLst>
                  </p:cNvPr>
                  <p:cNvSpPr/>
                  <p:nvPr/>
                </p:nvSpPr>
                <p:spPr>
                  <a:xfrm>
                    <a:off x="3561258" y="1471012"/>
                    <a:ext cx="1671403" cy="666055"/>
                  </a:xfrm>
                  <a:prstGeom prst="rect">
                    <a:avLst/>
                  </a:prstGeom>
                  <a:solidFill>
                    <a:srgbClr val="E1EF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4">
                    <a:extLst>
                      <a:ext uri="{FF2B5EF4-FFF2-40B4-BE49-F238E27FC236}">
                        <a16:creationId xmlns:a16="http://schemas.microsoft.com/office/drawing/2014/main" xmlns="" id="{BF819FBD-2DF6-409F-8432-7401EF966834}"/>
                      </a:ext>
                    </a:extLst>
                  </p:cNvPr>
                  <p:cNvSpPr/>
                  <p:nvPr/>
                </p:nvSpPr>
                <p:spPr>
                  <a:xfrm>
                    <a:off x="3800241" y="1909149"/>
                    <a:ext cx="238983" cy="66605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2E7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: Cantos Arredondados 5">
                    <a:extLst>
                      <a:ext uri="{FF2B5EF4-FFF2-40B4-BE49-F238E27FC236}">
                        <a16:creationId xmlns:a16="http://schemas.microsoft.com/office/drawing/2014/main" xmlns="" id="{DDCCFC9B-FB71-4C8D-8701-60EF396739E9}"/>
                      </a:ext>
                    </a:extLst>
                  </p:cNvPr>
                  <p:cNvSpPr/>
                  <p:nvPr/>
                </p:nvSpPr>
                <p:spPr>
                  <a:xfrm>
                    <a:off x="4034799" y="1471012"/>
                    <a:ext cx="238983" cy="75678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1EF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Retângulo: Cantos Arredondados 13">
                    <a:extLst>
                      <a:ext uri="{FF2B5EF4-FFF2-40B4-BE49-F238E27FC236}">
                        <a16:creationId xmlns:a16="http://schemas.microsoft.com/office/drawing/2014/main" xmlns="" id="{C3E41920-CA0A-4840-97BF-1F1AA5ABD36F}"/>
                      </a:ext>
                    </a:extLst>
                  </p:cNvPr>
                  <p:cNvSpPr/>
                  <p:nvPr/>
                </p:nvSpPr>
                <p:spPr>
                  <a:xfrm>
                    <a:off x="3561258" y="1471012"/>
                    <a:ext cx="238983" cy="75678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1EF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Retângulo: Cantos Arredondados 14">
                    <a:extLst>
                      <a:ext uri="{FF2B5EF4-FFF2-40B4-BE49-F238E27FC236}">
                        <a16:creationId xmlns:a16="http://schemas.microsoft.com/office/drawing/2014/main" xmlns="" id="{E406CE69-8AAD-4AFE-8B84-A56FE4BBA83B}"/>
                      </a:ext>
                    </a:extLst>
                  </p:cNvPr>
                  <p:cNvSpPr/>
                  <p:nvPr/>
                </p:nvSpPr>
                <p:spPr>
                  <a:xfrm>
                    <a:off x="4269356" y="1909149"/>
                    <a:ext cx="238983" cy="66605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2E7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Retângulo: Cantos Arredondados 15">
                    <a:extLst>
                      <a:ext uri="{FF2B5EF4-FFF2-40B4-BE49-F238E27FC236}">
                        <a16:creationId xmlns:a16="http://schemas.microsoft.com/office/drawing/2014/main" xmlns="" id="{C49299B9-ABA0-49CB-B018-71C8844615ED}"/>
                      </a:ext>
                    </a:extLst>
                  </p:cNvPr>
                  <p:cNvSpPr/>
                  <p:nvPr/>
                </p:nvSpPr>
                <p:spPr>
                  <a:xfrm>
                    <a:off x="4508340" y="1471012"/>
                    <a:ext cx="238983" cy="75678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1EF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Retângulo: Cantos Arredondados 17">
                    <a:extLst>
                      <a:ext uri="{FF2B5EF4-FFF2-40B4-BE49-F238E27FC236}">
                        <a16:creationId xmlns:a16="http://schemas.microsoft.com/office/drawing/2014/main" xmlns="" id="{CE6566C6-F8B8-4F38-B2B3-E449E38DA095}"/>
                      </a:ext>
                    </a:extLst>
                  </p:cNvPr>
                  <p:cNvSpPr/>
                  <p:nvPr/>
                </p:nvSpPr>
                <p:spPr>
                  <a:xfrm>
                    <a:off x="4754694" y="1909149"/>
                    <a:ext cx="238983" cy="66605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2E7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: Cantos Arredondados 18">
                    <a:extLst>
                      <a:ext uri="{FF2B5EF4-FFF2-40B4-BE49-F238E27FC236}">
                        <a16:creationId xmlns:a16="http://schemas.microsoft.com/office/drawing/2014/main" xmlns="" id="{E6B39901-8F53-4D99-A7DD-454A3922343C}"/>
                      </a:ext>
                    </a:extLst>
                  </p:cNvPr>
                  <p:cNvSpPr/>
                  <p:nvPr/>
                </p:nvSpPr>
                <p:spPr>
                  <a:xfrm>
                    <a:off x="4993677" y="1471012"/>
                    <a:ext cx="238983" cy="75678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1EF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8" name="Retângulo 77">
                    <a:extLst>
                      <a:ext uri="{FF2B5EF4-FFF2-40B4-BE49-F238E27FC236}">
                        <a16:creationId xmlns:a16="http://schemas.microsoft.com/office/drawing/2014/main" xmlns="" id="{9F4DBBC8-CBB1-4A9A-A339-ED32F121CCE6}"/>
                      </a:ext>
                    </a:extLst>
                  </p:cNvPr>
                  <p:cNvSpPr/>
                  <p:nvPr/>
                </p:nvSpPr>
                <p:spPr>
                  <a:xfrm>
                    <a:off x="3561258" y="2557498"/>
                    <a:ext cx="1671403" cy="3367052"/>
                  </a:xfrm>
                  <a:prstGeom prst="rect">
                    <a:avLst/>
                  </a:prstGeom>
                  <a:solidFill>
                    <a:srgbClr val="C0DD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9" name="Retângulo: Cantos Arredondados 42">
                    <a:extLst>
                      <a:ext uri="{FF2B5EF4-FFF2-40B4-BE49-F238E27FC236}">
                        <a16:creationId xmlns:a16="http://schemas.microsoft.com/office/drawing/2014/main" xmlns="" id="{BE4FBEE2-3D79-4828-BD8F-E5E594987B7A}"/>
                      </a:ext>
                    </a:extLst>
                  </p:cNvPr>
                  <p:cNvSpPr/>
                  <p:nvPr/>
                </p:nvSpPr>
                <p:spPr>
                  <a:xfrm>
                    <a:off x="3800241" y="2391538"/>
                    <a:ext cx="238983" cy="66605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C0DD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0" name="Retângulo: Cantos Arredondados 43">
                    <a:extLst>
                      <a:ext uri="{FF2B5EF4-FFF2-40B4-BE49-F238E27FC236}">
                        <a16:creationId xmlns:a16="http://schemas.microsoft.com/office/drawing/2014/main" xmlns="" id="{4D0483D1-598E-4078-8A47-AA564A1FB170}"/>
                      </a:ext>
                    </a:extLst>
                  </p:cNvPr>
                  <p:cNvSpPr/>
                  <p:nvPr/>
                </p:nvSpPr>
                <p:spPr>
                  <a:xfrm>
                    <a:off x="4034799" y="2347284"/>
                    <a:ext cx="238983" cy="362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2E7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1" name="Retângulo: Cantos Arredondados 44">
                    <a:extLst>
                      <a:ext uri="{FF2B5EF4-FFF2-40B4-BE49-F238E27FC236}">
                        <a16:creationId xmlns:a16="http://schemas.microsoft.com/office/drawing/2014/main" xmlns="" id="{DAE90F59-5601-479D-B419-B68C7A167BB1}"/>
                      </a:ext>
                    </a:extLst>
                  </p:cNvPr>
                  <p:cNvSpPr/>
                  <p:nvPr/>
                </p:nvSpPr>
                <p:spPr>
                  <a:xfrm>
                    <a:off x="3561258" y="2347284"/>
                    <a:ext cx="238983" cy="362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2E7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2" name="Retângulo: Cantos Arredondados 45">
                    <a:extLst>
                      <a:ext uri="{FF2B5EF4-FFF2-40B4-BE49-F238E27FC236}">
                        <a16:creationId xmlns:a16="http://schemas.microsoft.com/office/drawing/2014/main" xmlns="" id="{B788E17B-4109-4F10-B548-F8EDB5B4D383}"/>
                      </a:ext>
                    </a:extLst>
                  </p:cNvPr>
                  <p:cNvSpPr/>
                  <p:nvPr/>
                </p:nvSpPr>
                <p:spPr>
                  <a:xfrm>
                    <a:off x="4269356" y="2391538"/>
                    <a:ext cx="238983" cy="66605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C0DD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3" name="Retângulo: Cantos Arredondados 46">
                    <a:extLst>
                      <a:ext uri="{FF2B5EF4-FFF2-40B4-BE49-F238E27FC236}">
                        <a16:creationId xmlns:a16="http://schemas.microsoft.com/office/drawing/2014/main" xmlns="" id="{6FBCC3EB-A036-4E15-8444-041B97C8C3CA}"/>
                      </a:ext>
                    </a:extLst>
                  </p:cNvPr>
                  <p:cNvSpPr/>
                  <p:nvPr/>
                </p:nvSpPr>
                <p:spPr>
                  <a:xfrm>
                    <a:off x="4508340" y="2347284"/>
                    <a:ext cx="238983" cy="362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2E7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4" name="Retângulo: Cantos Arredondados 47">
                    <a:extLst>
                      <a:ext uri="{FF2B5EF4-FFF2-40B4-BE49-F238E27FC236}">
                        <a16:creationId xmlns:a16="http://schemas.microsoft.com/office/drawing/2014/main" xmlns="" id="{BF33D5A9-96D4-43C7-83B5-7732C9D3D714}"/>
                      </a:ext>
                    </a:extLst>
                  </p:cNvPr>
                  <p:cNvSpPr/>
                  <p:nvPr/>
                </p:nvSpPr>
                <p:spPr>
                  <a:xfrm>
                    <a:off x="4754694" y="2391538"/>
                    <a:ext cx="238983" cy="66605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C0DD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: Cantos Arredondados 48">
                    <a:extLst>
                      <a:ext uri="{FF2B5EF4-FFF2-40B4-BE49-F238E27FC236}">
                        <a16:creationId xmlns:a16="http://schemas.microsoft.com/office/drawing/2014/main" xmlns="" id="{F319C8C6-5334-4CA1-93B1-245EB8BA28F2}"/>
                      </a:ext>
                    </a:extLst>
                  </p:cNvPr>
                  <p:cNvSpPr/>
                  <p:nvPr/>
                </p:nvSpPr>
                <p:spPr>
                  <a:xfrm>
                    <a:off x="4993678" y="2347284"/>
                    <a:ext cx="238983" cy="362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2E7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6" name="Retângulo: Cantos Arredondados 50">
                    <a:extLst>
                      <a:ext uri="{FF2B5EF4-FFF2-40B4-BE49-F238E27FC236}">
                        <a16:creationId xmlns:a16="http://schemas.microsoft.com/office/drawing/2014/main" xmlns="" id="{5E096385-1EB7-49AD-9046-FC9D22F26306}"/>
                      </a:ext>
                    </a:extLst>
                  </p:cNvPr>
                  <p:cNvSpPr/>
                  <p:nvPr/>
                </p:nvSpPr>
                <p:spPr>
                  <a:xfrm>
                    <a:off x="3377786" y="1317277"/>
                    <a:ext cx="2038349" cy="31641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1EF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7" name="Forma Livre: Forma 55">
                    <a:extLst>
                      <a:ext uri="{FF2B5EF4-FFF2-40B4-BE49-F238E27FC236}">
                        <a16:creationId xmlns:a16="http://schemas.microsoft.com/office/drawing/2014/main" xmlns="" id="{6EE80C80-596C-42F0-86E1-A5504105D692}"/>
                      </a:ext>
                    </a:extLst>
                  </p:cNvPr>
                  <p:cNvSpPr/>
                  <p:nvPr/>
                </p:nvSpPr>
                <p:spPr>
                  <a:xfrm rot="246212">
                    <a:off x="3356392" y="5371012"/>
                    <a:ext cx="2081134" cy="1061650"/>
                  </a:xfrm>
                  <a:custGeom>
                    <a:avLst/>
                    <a:gdLst>
                      <a:gd name="connsiteX0" fmla="*/ 530825 w 2081134"/>
                      <a:gd name="connsiteY0" fmla="*/ 0 h 1061650"/>
                      <a:gd name="connsiteX1" fmla="*/ 827614 w 2081134"/>
                      <a:gd name="connsiteY1" fmla="*/ 90657 h 1061650"/>
                      <a:gd name="connsiteX2" fmla="*/ 837259 w 2081134"/>
                      <a:gd name="connsiteY2" fmla="*/ 98615 h 1061650"/>
                      <a:gd name="connsiteX3" fmla="*/ 924481 w 2081134"/>
                      <a:gd name="connsiteY3" fmla="*/ 71539 h 1061650"/>
                      <a:gd name="connsiteX4" fmla="*/ 1019484 w 2081134"/>
                      <a:gd name="connsiteY4" fmla="*/ 61962 h 1061650"/>
                      <a:gd name="connsiteX5" fmla="*/ 1283046 w 2081134"/>
                      <a:gd name="connsiteY5" fmla="*/ 142469 h 1061650"/>
                      <a:gd name="connsiteX6" fmla="*/ 1313077 w 2081134"/>
                      <a:gd name="connsiteY6" fmla="*/ 167248 h 1061650"/>
                      <a:gd name="connsiteX7" fmla="*/ 1346178 w 2081134"/>
                      <a:gd name="connsiteY7" fmla="*/ 139937 h 1061650"/>
                      <a:gd name="connsiteX8" fmla="*/ 1609739 w 2081134"/>
                      <a:gd name="connsiteY8" fmla="*/ 59430 h 1061650"/>
                      <a:gd name="connsiteX9" fmla="*/ 2081134 w 2081134"/>
                      <a:gd name="connsiteY9" fmla="*/ 530825 h 1061650"/>
                      <a:gd name="connsiteX10" fmla="*/ 1609739 w 2081134"/>
                      <a:gd name="connsiteY10" fmla="*/ 1002220 h 1061650"/>
                      <a:gd name="connsiteX11" fmla="*/ 1346178 w 2081134"/>
                      <a:gd name="connsiteY11" fmla="*/ 921713 h 1061650"/>
                      <a:gd name="connsiteX12" fmla="*/ 1316146 w 2081134"/>
                      <a:gd name="connsiteY12" fmla="*/ 896935 h 1061650"/>
                      <a:gd name="connsiteX13" fmla="*/ 1283046 w 2081134"/>
                      <a:gd name="connsiteY13" fmla="*/ 924245 h 1061650"/>
                      <a:gd name="connsiteX14" fmla="*/ 1019484 w 2081134"/>
                      <a:gd name="connsiteY14" fmla="*/ 1004752 h 1061650"/>
                      <a:gd name="connsiteX15" fmla="*/ 835996 w 2081134"/>
                      <a:gd name="connsiteY15" fmla="*/ 967708 h 1061650"/>
                      <a:gd name="connsiteX16" fmla="*/ 833343 w 2081134"/>
                      <a:gd name="connsiteY16" fmla="*/ 966268 h 1061650"/>
                      <a:gd name="connsiteX17" fmla="*/ 827614 w 2081134"/>
                      <a:gd name="connsiteY17" fmla="*/ 970994 h 1061650"/>
                      <a:gd name="connsiteX18" fmla="*/ 530825 w 2081134"/>
                      <a:gd name="connsiteY18" fmla="*/ 1061650 h 1061650"/>
                      <a:gd name="connsiteX19" fmla="*/ 0 w 2081134"/>
                      <a:gd name="connsiteY19" fmla="*/ 530825 h 1061650"/>
                      <a:gd name="connsiteX20" fmla="*/ 530825 w 2081134"/>
                      <a:gd name="connsiteY20" fmla="*/ 0 h 1061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2081134" h="1061650">
                        <a:moveTo>
                          <a:pt x="530825" y="0"/>
                        </a:moveTo>
                        <a:cubicBezTo>
                          <a:pt x="640763" y="0"/>
                          <a:pt x="742894" y="33420"/>
                          <a:pt x="827614" y="90657"/>
                        </a:cubicBezTo>
                        <a:lnTo>
                          <a:pt x="837259" y="98615"/>
                        </a:lnTo>
                        <a:lnTo>
                          <a:pt x="924481" y="71539"/>
                        </a:lnTo>
                        <a:cubicBezTo>
                          <a:pt x="955168" y="65260"/>
                          <a:pt x="986941" y="61962"/>
                          <a:pt x="1019484" y="61962"/>
                        </a:cubicBezTo>
                        <a:cubicBezTo>
                          <a:pt x="1117113" y="61962"/>
                          <a:pt x="1207810" y="91641"/>
                          <a:pt x="1283046" y="142469"/>
                        </a:cubicBezTo>
                        <a:lnTo>
                          <a:pt x="1313077" y="167248"/>
                        </a:lnTo>
                        <a:lnTo>
                          <a:pt x="1346178" y="139937"/>
                        </a:lnTo>
                        <a:cubicBezTo>
                          <a:pt x="1421413" y="89109"/>
                          <a:pt x="1512110" y="59430"/>
                          <a:pt x="1609739" y="59430"/>
                        </a:cubicBezTo>
                        <a:cubicBezTo>
                          <a:pt x="1870083" y="59430"/>
                          <a:pt x="2081134" y="270481"/>
                          <a:pt x="2081134" y="530825"/>
                        </a:cubicBezTo>
                        <a:cubicBezTo>
                          <a:pt x="2081134" y="791169"/>
                          <a:pt x="1870083" y="1002220"/>
                          <a:pt x="1609739" y="1002220"/>
                        </a:cubicBezTo>
                        <a:cubicBezTo>
                          <a:pt x="1512110" y="1002220"/>
                          <a:pt x="1421413" y="972541"/>
                          <a:pt x="1346178" y="921713"/>
                        </a:cubicBezTo>
                        <a:lnTo>
                          <a:pt x="1316146" y="896935"/>
                        </a:lnTo>
                        <a:lnTo>
                          <a:pt x="1283046" y="924245"/>
                        </a:lnTo>
                        <a:cubicBezTo>
                          <a:pt x="1207810" y="975073"/>
                          <a:pt x="1117113" y="1004752"/>
                          <a:pt x="1019484" y="1004752"/>
                        </a:cubicBezTo>
                        <a:cubicBezTo>
                          <a:pt x="954398" y="1004752"/>
                          <a:pt x="892393" y="991562"/>
                          <a:pt x="835996" y="967708"/>
                        </a:cubicBezTo>
                        <a:lnTo>
                          <a:pt x="833343" y="966268"/>
                        </a:lnTo>
                        <a:lnTo>
                          <a:pt x="827614" y="970994"/>
                        </a:lnTo>
                        <a:cubicBezTo>
                          <a:pt x="742894" y="1028230"/>
                          <a:pt x="640763" y="1061650"/>
                          <a:pt x="530825" y="1061650"/>
                        </a:cubicBezTo>
                        <a:cubicBezTo>
                          <a:pt x="237658" y="1061650"/>
                          <a:pt x="0" y="823992"/>
                          <a:pt x="0" y="530825"/>
                        </a:cubicBezTo>
                        <a:cubicBezTo>
                          <a:pt x="0" y="237658"/>
                          <a:pt x="237658" y="0"/>
                          <a:pt x="530825" y="0"/>
                        </a:cubicBezTo>
                        <a:close/>
                      </a:path>
                    </a:pathLst>
                  </a:custGeom>
                  <a:solidFill>
                    <a:srgbClr val="E3F0A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8" name="Triângulo isósceles 87">
                    <a:extLst>
                      <a:ext uri="{FF2B5EF4-FFF2-40B4-BE49-F238E27FC236}">
                        <a16:creationId xmlns:a16="http://schemas.microsoft.com/office/drawing/2014/main" xmlns="" id="{B46E7838-707B-41A4-BABB-9F6B10F69E84}"/>
                      </a:ext>
                    </a:extLst>
                  </p:cNvPr>
                  <p:cNvSpPr/>
                  <p:nvPr/>
                </p:nvSpPr>
                <p:spPr>
                  <a:xfrm>
                    <a:off x="1219613" y="236633"/>
                    <a:ext cx="1122033" cy="1694393"/>
                  </a:xfrm>
                  <a:prstGeom prst="triangle">
                    <a:avLst/>
                  </a:prstGeom>
                  <a:solidFill>
                    <a:srgbClr val="8EC1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9" name="Triângulo isósceles 88">
                    <a:extLst>
                      <a:ext uri="{FF2B5EF4-FFF2-40B4-BE49-F238E27FC236}">
                        <a16:creationId xmlns:a16="http://schemas.microsoft.com/office/drawing/2014/main" xmlns="" id="{9D782EF2-D21C-4410-A192-0B0FFA11D08E}"/>
                      </a:ext>
                    </a:extLst>
                  </p:cNvPr>
                  <p:cNvSpPr/>
                  <p:nvPr/>
                </p:nvSpPr>
                <p:spPr>
                  <a:xfrm>
                    <a:off x="1989161" y="695052"/>
                    <a:ext cx="803979" cy="1214097"/>
                  </a:xfrm>
                  <a:prstGeom prst="triangle">
                    <a:avLst/>
                  </a:prstGeom>
                  <a:solidFill>
                    <a:srgbClr val="8EC1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Elipse 89">
                    <a:extLst>
                      <a:ext uri="{FF2B5EF4-FFF2-40B4-BE49-F238E27FC236}">
                        <a16:creationId xmlns:a16="http://schemas.microsoft.com/office/drawing/2014/main" xmlns="" id="{2A1BB90D-59A6-45F7-8856-7844285FF492}"/>
                      </a:ext>
                    </a:extLst>
                  </p:cNvPr>
                  <p:cNvSpPr/>
                  <p:nvPr/>
                </p:nvSpPr>
                <p:spPr>
                  <a:xfrm>
                    <a:off x="7361499" y="389564"/>
                    <a:ext cx="1432420" cy="1432420"/>
                  </a:xfrm>
                  <a:prstGeom prst="ellipse">
                    <a:avLst/>
                  </a:prstGeom>
                  <a:solidFill>
                    <a:srgbClr val="F4F9D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Forma Livre: Forma 64">
                    <a:extLst>
                      <a:ext uri="{FF2B5EF4-FFF2-40B4-BE49-F238E27FC236}">
                        <a16:creationId xmlns:a16="http://schemas.microsoft.com/office/drawing/2014/main" xmlns="" id="{4AA958FF-A9EB-40FA-88CC-FE8711B0341E}"/>
                      </a:ext>
                    </a:extLst>
                  </p:cNvPr>
                  <p:cNvSpPr/>
                  <p:nvPr/>
                </p:nvSpPr>
                <p:spPr>
                  <a:xfrm rot="167182">
                    <a:off x="298786" y="4282135"/>
                    <a:ext cx="1711324" cy="820254"/>
                  </a:xfrm>
                  <a:custGeom>
                    <a:avLst/>
                    <a:gdLst>
                      <a:gd name="connsiteX0" fmla="*/ 360317 w 2161654"/>
                      <a:gd name="connsiteY0" fmla="*/ 1 h 1088238"/>
                      <a:gd name="connsiteX1" fmla="*/ 707494 w 2161654"/>
                      <a:gd name="connsiteY1" fmla="*/ 1048551 h 1088238"/>
                      <a:gd name="connsiteX2" fmla="*/ 1054670 w 2161654"/>
                      <a:gd name="connsiteY2" fmla="*/ 1 h 1088238"/>
                      <a:gd name="connsiteX3" fmla="*/ 1414987 w 2161654"/>
                      <a:gd name="connsiteY3" fmla="*/ 1088238 h 1088238"/>
                      <a:gd name="connsiteX4" fmla="*/ 720634 w 2161654"/>
                      <a:gd name="connsiteY4" fmla="*/ 1088238 h 1088238"/>
                      <a:gd name="connsiteX5" fmla="*/ 694353 w 2161654"/>
                      <a:gd name="connsiteY5" fmla="*/ 1088238 h 1088238"/>
                      <a:gd name="connsiteX6" fmla="*/ 0 w 2161654"/>
                      <a:gd name="connsiteY6" fmla="*/ 1088238 h 1088238"/>
                      <a:gd name="connsiteX7" fmla="*/ 1801337 w 2161654"/>
                      <a:gd name="connsiteY7" fmla="*/ 0 h 1088238"/>
                      <a:gd name="connsiteX8" fmla="*/ 2161654 w 2161654"/>
                      <a:gd name="connsiteY8" fmla="*/ 1088237 h 1088238"/>
                      <a:gd name="connsiteX9" fmla="*/ 1441020 w 2161654"/>
                      <a:gd name="connsiteY9" fmla="*/ 1088237 h 1088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161654" h="1088238">
                        <a:moveTo>
                          <a:pt x="360317" y="1"/>
                        </a:moveTo>
                        <a:lnTo>
                          <a:pt x="707494" y="1048551"/>
                        </a:lnTo>
                        <a:lnTo>
                          <a:pt x="1054670" y="1"/>
                        </a:lnTo>
                        <a:lnTo>
                          <a:pt x="1414987" y="1088238"/>
                        </a:lnTo>
                        <a:lnTo>
                          <a:pt x="720634" y="1088238"/>
                        </a:lnTo>
                        <a:lnTo>
                          <a:pt x="694353" y="1088238"/>
                        </a:lnTo>
                        <a:lnTo>
                          <a:pt x="0" y="1088238"/>
                        </a:lnTo>
                        <a:close/>
                        <a:moveTo>
                          <a:pt x="1801337" y="0"/>
                        </a:moveTo>
                        <a:lnTo>
                          <a:pt x="2161654" y="1088237"/>
                        </a:lnTo>
                        <a:lnTo>
                          <a:pt x="1441020" y="1088237"/>
                        </a:lnTo>
                        <a:close/>
                      </a:path>
                    </a:pathLst>
                  </a:custGeom>
                  <a:solidFill>
                    <a:srgbClr val="001C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2" name="Elipse 91">
                    <a:extLst>
                      <a:ext uri="{FF2B5EF4-FFF2-40B4-BE49-F238E27FC236}">
                        <a16:creationId xmlns:a16="http://schemas.microsoft.com/office/drawing/2014/main" xmlns="" id="{EF4ED713-0F92-4BBC-9790-3E9ACAD9FDF2}"/>
                      </a:ext>
                    </a:extLst>
                  </p:cNvPr>
                  <p:cNvSpPr/>
                  <p:nvPr/>
                </p:nvSpPr>
                <p:spPr>
                  <a:xfrm>
                    <a:off x="6882400" y="5924550"/>
                    <a:ext cx="628650" cy="409764"/>
                  </a:xfrm>
                  <a:prstGeom prst="ellipse">
                    <a:avLst/>
                  </a:prstGeom>
                  <a:solidFill>
                    <a:srgbClr val="001C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Triângulo isósceles 92">
                    <a:extLst>
                      <a:ext uri="{FF2B5EF4-FFF2-40B4-BE49-F238E27FC236}">
                        <a16:creationId xmlns:a16="http://schemas.microsoft.com/office/drawing/2014/main" xmlns="" id="{49FCEE1D-6D13-4E7A-B471-C4E121E99224}"/>
                      </a:ext>
                    </a:extLst>
                  </p:cNvPr>
                  <p:cNvSpPr/>
                  <p:nvPr/>
                </p:nvSpPr>
                <p:spPr>
                  <a:xfrm>
                    <a:off x="7763383" y="5572842"/>
                    <a:ext cx="628651" cy="657989"/>
                  </a:xfrm>
                  <a:prstGeom prst="triangle">
                    <a:avLst/>
                  </a:prstGeom>
                  <a:solidFill>
                    <a:srgbClr val="001C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4" name="Forma Livre: Forma 71">
                    <a:extLst>
                      <a:ext uri="{FF2B5EF4-FFF2-40B4-BE49-F238E27FC236}">
                        <a16:creationId xmlns:a16="http://schemas.microsoft.com/office/drawing/2014/main" xmlns="" id="{331F3863-7D58-4D14-AB1B-3F807ACF2251}"/>
                      </a:ext>
                    </a:extLst>
                  </p:cNvPr>
                  <p:cNvSpPr/>
                  <p:nvPr/>
                </p:nvSpPr>
                <p:spPr>
                  <a:xfrm>
                    <a:off x="9039668" y="2194217"/>
                    <a:ext cx="1902696" cy="3484961"/>
                  </a:xfrm>
                  <a:custGeom>
                    <a:avLst/>
                    <a:gdLst>
                      <a:gd name="connsiteX0" fmla="*/ 952686 w 1902696"/>
                      <a:gd name="connsiteY0" fmla="*/ 0 h 3484961"/>
                      <a:gd name="connsiteX1" fmla="*/ 1902696 w 1902696"/>
                      <a:gd name="connsiteY1" fmla="*/ 1274104 h 3484961"/>
                      <a:gd name="connsiteX2" fmla="*/ 1441952 w 1902696"/>
                      <a:gd name="connsiteY2" fmla="*/ 1274104 h 3484961"/>
                      <a:gd name="connsiteX3" fmla="*/ 1900021 w 1902696"/>
                      <a:gd name="connsiteY3" fmla="*/ 1888442 h 3484961"/>
                      <a:gd name="connsiteX4" fmla="*/ 1425016 w 1902696"/>
                      <a:gd name="connsiteY4" fmla="*/ 1888442 h 3484961"/>
                      <a:gd name="connsiteX5" fmla="*/ 1900021 w 1902696"/>
                      <a:gd name="connsiteY5" fmla="*/ 2525494 h 3484961"/>
                      <a:gd name="connsiteX6" fmla="*/ 1102411 w 1902696"/>
                      <a:gd name="connsiteY6" fmla="*/ 2525494 h 3484961"/>
                      <a:gd name="connsiteX7" fmla="*/ 1102411 w 1902696"/>
                      <a:gd name="connsiteY7" fmla="*/ 3484961 h 3484961"/>
                      <a:gd name="connsiteX8" fmla="*/ 797611 w 1902696"/>
                      <a:gd name="connsiteY8" fmla="*/ 3484961 h 3484961"/>
                      <a:gd name="connsiteX9" fmla="*/ 797611 w 1902696"/>
                      <a:gd name="connsiteY9" fmla="*/ 2525494 h 3484961"/>
                      <a:gd name="connsiteX10" fmla="*/ 0 w 1902696"/>
                      <a:gd name="connsiteY10" fmla="*/ 2525494 h 3484961"/>
                      <a:gd name="connsiteX11" fmla="*/ 475005 w 1902696"/>
                      <a:gd name="connsiteY11" fmla="*/ 1888442 h 3484961"/>
                      <a:gd name="connsiteX12" fmla="*/ 0 w 1902696"/>
                      <a:gd name="connsiteY12" fmla="*/ 1888442 h 3484961"/>
                      <a:gd name="connsiteX13" fmla="*/ 458069 w 1902696"/>
                      <a:gd name="connsiteY13" fmla="*/ 1274104 h 3484961"/>
                      <a:gd name="connsiteX14" fmla="*/ 2675 w 1902696"/>
                      <a:gd name="connsiteY14" fmla="*/ 1274104 h 3484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902696" h="3484961">
                        <a:moveTo>
                          <a:pt x="952686" y="0"/>
                        </a:moveTo>
                        <a:lnTo>
                          <a:pt x="1902696" y="1274104"/>
                        </a:lnTo>
                        <a:lnTo>
                          <a:pt x="1441952" y="1274104"/>
                        </a:lnTo>
                        <a:lnTo>
                          <a:pt x="1900021" y="1888442"/>
                        </a:lnTo>
                        <a:lnTo>
                          <a:pt x="1425016" y="1888442"/>
                        </a:lnTo>
                        <a:lnTo>
                          <a:pt x="1900021" y="2525494"/>
                        </a:lnTo>
                        <a:lnTo>
                          <a:pt x="1102411" y="2525494"/>
                        </a:lnTo>
                        <a:lnTo>
                          <a:pt x="1102411" y="3484961"/>
                        </a:lnTo>
                        <a:lnTo>
                          <a:pt x="797611" y="3484961"/>
                        </a:lnTo>
                        <a:lnTo>
                          <a:pt x="797611" y="2525494"/>
                        </a:lnTo>
                        <a:lnTo>
                          <a:pt x="0" y="2525494"/>
                        </a:lnTo>
                        <a:lnTo>
                          <a:pt x="475005" y="1888442"/>
                        </a:lnTo>
                        <a:lnTo>
                          <a:pt x="0" y="1888442"/>
                        </a:lnTo>
                        <a:lnTo>
                          <a:pt x="458069" y="1274104"/>
                        </a:lnTo>
                        <a:lnTo>
                          <a:pt x="2675" y="1274104"/>
                        </a:lnTo>
                        <a:close/>
                      </a:path>
                    </a:pathLst>
                  </a:custGeom>
                  <a:solidFill>
                    <a:srgbClr val="001C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5" name="Elipse 94">
                    <a:extLst>
                      <a:ext uri="{FF2B5EF4-FFF2-40B4-BE49-F238E27FC236}">
                        <a16:creationId xmlns:a16="http://schemas.microsoft.com/office/drawing/2014/main" xmlns="" id="{CF7894A3-6FF7-4D0B-BE8E-70A9CF665BE2}"/>
                      </a:ext>
                    </a:extLst>
                  </p:cNvPr>
                  <p:cNvSpPr/>
                  <p:nvPr/>
                </p:nvSpPr>
                <p:spPr>
                  <a:xfrm>
                    <a:off x="11282323" y="4692262"/>
                    <a:ext cx="628650" cy="409764"/>
                  </a:xfrm>
                  <a:prstGeom prst="ellipse">
                    <a:avLst/>
                  </a:prstGeom>
                  <a:solidFill>
                    <a:srgbClr val="001C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Triângulo isósceles 95">
                    <a:extLst>
                      <a:ext uri="{FF2B5EF4-FFF2-40B4-BE49-F238E27FC236}">
                        <a16:creationId xmlns:a16="http://schemas.microsoft.com/office/drawing/2014/main" xmlns="" id="{0A0E964F-9710-4D0D-9948-41AB2A1D9620}"/>
                      </a:ext>
                    </a:extLst>
                  </p:cNvPr>
                  <p:cNvSpPr/>
                  <p:nvPr/>
                </p:nvSpPr>
                <p:spPr>
                  <a:xfrm>
                    <a:off x="6971963" y="2888142"/>
                    <a:ext cx="1122033" cy="1081716"/>
                  </a:xfrm>
                  <a:prstGeom prst="triangle">
                    <a:avLst/>
                  </a:prstGeom>
                  <a:solidFill>
                    <a:srgbClr val="1E7C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Triângulo isósceles 96">
                    <a:extLst>
                      <a:ext uri="{FF2B5EF4-FFF2-40B4-BE49-F238E27FC236}">
                        <a16:creationId xmlns:a16="http://schemas.microsoft.com/office/drawing/2014/main" xmlns="" id="{AD80E318-BCCC-4DF7-AFD0-2D98CF9D0AFC}"/>
                      </a:ext>
                    </a:extLst>
                  </p:cNvPr>
                  <p:cNvSpPr/>
                  <p:nvPr/>
                </p:nvSpPr>
                <p:spPr>
                  <a:xfrm>
                    <a:off x="593431" y="3371218"/>
                    <a:ext cx="1122033" cy="1694393"/>
                  </a:xfrm>
                  <a:prstGeom prst="triangle">
                    <a:avLst/>
                  </a:prstGeom>
                  <a:solidFill>
                    <a:srgbClr val="001C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8" name="Triângulo isósceles 97">
                    <a:extLst>
                      <a:ext uri="{FF2B5EF4-FFF2-40B4-BE49-F238E27FC236}">
                        <a16:creationId xmlns:a16="http://schemas.microsoft.com/office/drawing/2014/main" xmlns="" id="{28154112-4C23-4E46-83CE-173D9E5A6856}"/>
                      </a:ext>
                    </a:extLst>
                  </p:cNvPr>
                  <p:cNvSpPr/>
                  <p:nvPr/>
                </p:nvSpPr>
                <p:spPr>
                  <a:xfrm>
                    <a:off x="7635834" y="2677072"/>
                    <a:ext cx="1122033" cy="1081716"/>
                  </a:xfrm>
                  <a:prstGeom prst="triangle">
                    <a:avLst/>
                  </a:prstGeom>
                  <a:solidFill>
                    <a:srgbClr val="1E7C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9" name="Forma Livre: Forma 82">
                    <a:extLst>
                      <a:ext uri="{FF2B5EF4-FFF2-40B4-BE49-F238E27FC236}">
                        <a16:creationId xmlns:a16="http://schemas.microsoft.com/office/drawing/2014/main" xmlns="" id="{103E64A4-043A-4CAE-91E5-696BBBA72BC5}"/>
                      </a:ext>
                    </a:extLst>
                  </p:cNvPr>
                  <p:cNvSpPr/>
                  <p:nvPr/>
                </p:nvSpPr>
                <p:spPr>
                  <a:xfrm>
                    <a:off x="10207693" y="861697"/>
                    <a:ext cx="615856" cy="942342"/>
                  </a:xfrm>
                  <a:custGeom>
                    <a:avLst/>
                    <a:gdLst>
                      <a:gd name="connsiteX0" fmla="*/ 444651 w 894248"/>
                      <a:gd name="connsiteY0" fmla="*/ 0 h 1368318"/>
                      <a:gd name="connsiteX1" fmla="*/ 638399 w 894248"/>
                      <a:gd name="connsiteY1" fmla="*/ 193748 h 1368318"/>
                      <a:gd name="connsiteX2" fmla="*/ 636269 w 894248"/>
                      <a:gd name="connsiteY2" fmla="*/ 214881 h 1368318"/>
                      <a:gd name="connsiteX3" fmla="*/ 700500 w 894248"/>
                      <a:gd name="connsiteY3" fmla="*/ 201913 h 1368318"/>
                      <a:gd name="connsiteX4" fmla="*/ 894248 w 894248"/>
                      <a:gd name="connsiteY4" fmla="*/ 395661 h 1368318"/>
                      <a:gd name="connsiteX5" fmla="*/ 775915 w 894248"/>
                      <a:gd name="connsiteY5" fmla="*/ 574183 h 1368318"/>
                      <a:gd name="connsiteX6" fmla="*/ 742432 w 894248"/>
                      <a:gd name="connsiteY6" fmla="*/ 580943 h 1368318"/>
                      <a:gd name="connsiteX7" fmla="*/ 753891 w 894248"/>
                      <a:gd name="connsiteY7" fmla="*/ 604781 h 1368318"/>
                      <a:gd name="connsiteX8" fmla="*/ 762602 w 894248"/>
                      <a:gd name="connsiteY8" fmla="*/ 662396 h 1368318"/>
                      <a:gd name="connsiteX9" fmla="*/ 568854 w 894248"/>
                      <a:gd name="connsiteY9" fmla="*/ 856144 h 1368318"/>
                      <a:gd name="connsiteX10" fmla="*/ 501975 w 894248"/>
                      <a:gd name="connsiteY10" fmla="*/ 842642 h 1368318"/>
                      <a:gd name="connsiteX11" fmla="*/ 501975 w 894248"/>
                      <a:gd name="connsiteY11" fmla="*/ 1368318 h 1368318"/>
                      <a:gd name="connsiteX12" fmla="*/ 353532 w 894248"/>
                      <a:gd name="connsiteY12" fmla="*/ 1368318 h 1368318"/>
                      <a:gd name="connsiteX13" fmla="*/ 353532 w 894248"/>
                      <a:gd name="connsiteY13" fmla="*/ 824366 h 1368318"/>
                      <a:gd name="connsiteX14" fmla="*/ 344241 w 894248"/>
                      <a:gd name="connsiteY14" fmla="*/ 830630 h 1368318"/>
                      <a:gd name="connsiteX15" fmla="*/ 268826 w 894248"/>
                      <a:gd name="connsiteY15" fmla="*/ 845856 h 1368318"/>
                      <a:gd name="connsiteX16" fmla="*/ 75078 w 894248"/>
                      <a:gd name="connsiteY16" fmla="*/ 652108 h 1368318"/>
                      <a:gd name="connsiteX17" fmla="*/ 83789 w 894248"/>
                      <a:gd name="connsiteY17" fmla="*/ 594493 h 1368318"/>
                      <a:gd name="connsiteX18" fmla="*/ 104904 w 894248"/>
                      <a:gd name="connsiteY18" fmla="*/ 550570 h 1368318"/>
                      <a:gd name="connsiteX19" fmla="*/ 56748 w 894248"/>
                      <a:gd name="connsiteY19" fmla="*/ 518103 h 1368318"/>
                      <a:gd name="connsiteX20" fmla="*/ 0 w 894248"/>
                      <a:gd name="connsiteY20" fmla="*/ 381102 h 1368318"/>
                      <a:gd name="connsiteX21" fmla="*/ 193748 w 894248"/>
                      <a:gd name="connsiteY21" fmla="*/ 187354 h 1368318"/>
                      <a:gd name="connsiteX22" fmla="*/ 251432 w 894248"/>
                      <a:gd name="connsiteY22" fmla="*/ 199000 h 1368318"/>
                      <a:gd name="connsiteX23" fmla="*/ 250903 w 894248"/>
                      <a:gd name="connsiteY23" fmla="*/ 193748 h 1368318"/>
                      <a:gd name="connsiteX24" fmla="*/ 444651 w 894248"/>
                      <a:gd name="connsiteY24" fmla="*/ 0 h 13683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894248" h="1368318">
                        <a:moveTo>
                          <a:pt x="444651" y="0"/>
                        </a:moveTo>
                        <a:cubicBezTo>
                          <a:pt x="551655" y="0"/>
                          <a:pt x="638399" y="86744"/>
                          <a:pt x="638399" y="193748"/>
                        </a:cubicBezTo>
                        <a:lnTo>
                          <a:pt x="636269" y="214881"/>
                        </a:lnTo>
                        <a:lnTo>
                          <a:pt x="700500" y="201913"/>
                        </a:lnTo>
                        <a:cubicBezTo>
                          <a:pt x="807504" y="201913"/>
                          <a:pt x="894248" y="288657"/>
                          <a:pt x="894248" y="395661"/>
                        </a:cubicBezTo>
                        <a:cubicBezTo>
                          <a:pt x="894248" y="475914"/>
                          <a:pt x="845454" y="544771"/>
                          <a:pt x="775915" y="574183"/>
                        </a:cubicBezTo>
                        <a:lnTo>
                          <a:pt x="742432" y="580943"/>
                        </a:lnTo>
                        <a:lnTo>
                          <a:pt x="753891" y="604781"/>
                        </a:lnTo>
                        <a:cubicBezTo>
                          <a:pt x="759552" y="622982"/>
                          <a:pt x="762602" y="642333"/>
                          <a:pt x="762602" y="662396"/>
                        </a:cubicBezTo>
                        <a:cubicBezTo>
                          <a:pt x="762602" y="769400"/>
                          <a:pt x="675858" y="856144"/>
                          <a:pt x="568854" y="856144"/>
                        </a:cubicBezTo>
                        <a:lnTo>
                          <a:pt x="501975" y="842642"/>
                        </a:lnTo>
                        <a:lnTo>
                          <a:pt x="501975" y="1368318"/>
                        </a:lnTo>
                        <a:lnTo>
                          <a:pt x="353532" y="1368318"/>
                        </a:lnTo>
                        <a:lnTo>
                          <a:pt x="353532" y="824366"/>
                        </a:lnTo>
                        <a:lnTo>
                          <a:pt x="344241" y="830630"/>
                        </a:lnTo>
                        <a:cubicBezTo>
                          <a:pt x="321062" y="840435"/>
                          <a:pt x="295577" y="845856"/>
                          <a:pt x="268826" y="845856"/>
                        </a:cubicBezTo>
                        <a:cubicBezTo>
                          <a:pt x="161822" y="845856"/>
                          <a:pt x="75078" y="759112"/>
                          <a:pt x="75078" y="652108"/>
                        </a:cubicBezTo>
                        <a:cubicBezTo>
                          <a:pt x="75078" y="632045"/>
                          <a:pt x="78128" y="612694"/>
                          <a:pt x="83789" y="594493"/>
                        </a:cubicBezTo>
                        <a:lnTo>
                          <a:pt x="104904" y="550570"/>
                        </a:lnTo>
                        <a:lnTo>
                          <a:pt x="56748" y="518103"/>
                        </a:lnTo>
                        <a:cubicBezTo>
                          <a:pt x="21686" y="483041"/>
                          <a:pt x="0" y="434604"/>
                          <a:pt x="0" y="381102"/>
                        </a:cubicBezTo>
                        <a:cubicBezTo>
                          <a:pt x="0" y="274098"/>
                          <a:pt x="86744" y="187354"/>
                          <a:pt x="193748" y="187354"/>
                        </a:cubicBezTo>
                        <a:lnTo>
                          <a:pt x="251432" y="199000"/>
                        </a:lnTo>
                        <a:lnTo>
                          <a:pt x="250903" y="193748"/>
                        </a:lnTo>
                        <a:cubicBezTo>
                          <a:pt x="250903" y="86744"/>
                          <a:pt x="337647" y="0"/>
                          <a:pt x="444651" y="0"/>
                        </a:cubicBezTo>
                        <a:close/>
                      </a:path>
                    </a:pathLst>
                  </a:custGeom>
                  <a:solidFill>
                    <a:srgbClr val="1E7C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0" name="Forma Livre: Forma 86">
                    <a:extLst>
                      <a:ext uri="{FF2B5EF4-FFF2-40B4-BE49-F238E27FC236}">
                        <a16:creationId xmlns:a16="http://schemas.microsoft.com/office/drawing/2014/main" xmlns="" id="{A317AA28-D8FA-4AF7-834A-A6256F1E239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0942364" y="37117"/>
                    <a:ext cx="894249" cy="1657069"/>
                  </a:xfrm>
                  <a:custGeom>
                    <a:avLst/>
                    <a:gdLst>
                      <a:gd name="connsiteX0" fmla="*/ 1260019 w 2520038"/>
                      <a:gd name="connsiteY0" fmla="*/ 4669705 h 4669705"/>
                      <a:gd name="connsiteX1" fmla="*/ 0 w 2520038"/>
                      <a:gd name="connsiteY1" fmla="*/ 1473519 h 4669705"/>
                      <a:gd name="connsiteX2" fmla="*/ 1001808 w 2520038"/>
                      <a:gd name="connsiteY2" fmla="*/ 1473519 h 4669705"/>
                      <a:gd name="connsiteX3" fmla="*/ 1001808 w 2520038"/>
                      <a:gd name="connsiteY3" fmla="*/ 1089449 h 4669705"/>
                      <a:gd name="connsiteX4" fmla="*/ 958273 w 2520038"/>
                      <a:gd name="connsiteY4" fmla="*/ 1065819 h 4669705"/>
                      <a:gd name="connsiteX5" fmla="*/ 838410 w 2520038"/>
                      <a:gd name="connsiteY5" fmla="*/ 1041620 h 4669705"/>
                      <a:gd name="connsiteX6" fmla="*/ 530471 w 2520038"/>
                      <a:gd name="connsiteY6" fmla="*/ 1349559 h 4669705"/>
                      <a:gd name="connsiteX7" fmla="*/ 222533 w 2520038"/>
                      <a:gd name="connsiteY7" fmla="*/ 1349559 h 4669705"/>
                      <a:gd name="connsiteX8" fmla="*/ 838411 w 2520038"/>
                      <a:gd name="connsiteY8" fmla="*/ 733681 h 4669705"/>
                      <a:gd name="connsiteX9" fmla="*/ 962532 w 2520038"/>
                      <a:gd name="connsiteY9" fmla="*/ 746194 h 4669705"/>
                      <a:gd name="connsiteX10" fmla="*/ 1001808 w 2520038"/>
                      <a:gd name="connsiteY10" fmla="*/ 758386 h 4669705"/>
                      <a:gd name="connsiteX11" fmla="*/ 1001808 w 2520038"/>
                      <a:gd name="connsiteY11" fmla="*/ 0 h 4669705"/>
                      <a:gd name="connsiteX12" fmla="*/ 1518230 w 2520038"/>
                      <a:gd name="connsiteY12" fmla="*/ 0 h 4669705"/>
                      <a:gd name="connsiteX13" fmla="*/ 1518230 w 2520038"/>
                      <a:gd name="connsiteY13" fmla="*/ 1473519 h 4669705"/>
                      <a:gd name="connsiteX14" fmla="*/ 2520038 w 2520038"/>
                      <a:gd name="connsiteY14" fmla="*/ 1473519 h 46697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520038" h="4669705">
                        <a:moveTo>
                          <a:pt x="1260019" y="4669705"/>
                        </a:moveTo>
                        <a:lnTo>
                          <a:pt x="0" y="1473519"/>
                        </a:lnTo>
                        <a:lnTo>
                          <a:pt x="1001808" y="1473519"/>
                        </a:lnTo>
                        <a:lnTo>
                          <a:pt x="1001808" y="1089449"/>
                        </a:lnTo>
                        <a:lnTo>
                          <a:pt x="958273" y="1065819"/>
                        </a:lnTo>
                        <a:cubicBezTo>
                          <a:pt x="921432" y="1050237"/>
                          <a:pt x="880927" y="1041620"/>
                          <a:pt x="838410" y="1041620"/>
                        </a:cubicBezTo>
                        <a:cubicBezTo>
                          <a:pt x="668340" y="1041620"/>
                          <a:pt x="530471" y="1179489"/>
                          <a:pt x="530471" y="1349559"/>
                        </a:cubicBezTo>
                        <a:lnTo>
                          <a:pt x="222533" y="1349559"/>
                        </a:lnTo>
                        <a:cubicBezTo>
                          <a:pt x="222533" y="1009419"/>
                          <a:pt x="498271" y="733681"/>
                          <a:pt x="838411" y="733681"/>
                        </a:cubicBezTo>
                        <a:cubicBezTo>
                          <a:pt x="880929" y="733681"/>
                          <a:pt x="922440" y="737990"/>
                          <a:pt x="962532" y="746194"/>
                        </a:cubicBezTo>
                        <a:lnTo>
                          <a:pt x="1001808" y="758386"/>
                        </a:lnTo>
                        <a:lnTo>
                          <a:pt x="1001808" y="0"/>
                        </a:lnTo>
                        <a:lnTo>
                          <a:pt x="1518230" y="0"/>
                        </a:lnTo>
                        <a:lnTo>
                          <a:pt x="1518230" y="1473519"/>
                        </a:lnTo>
                        <a:lnTo>
                          <a:pt x="2520038" y="1473519"/>
                        </a:lnTo>
                        <a:close/>
                      </a:path>
                    </a:pathLst>
                  </a:custGeom>
                  <a:solidFill>
                    <a:srgbClr val="1E7C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" name="Forma Livre: Forma 87">
                    <a:extLst>
                      <a:ext uri="{FF2B5EF4-FFF2-40B4-BE49-F238E27FC236}">
                        <a16:creationId xmlns:a16="http://schemas.microsoft.com/office/drawing/2014/main" xmlns="" id="{0DBFC9F7-7A16-4626-9465-EFFBC4086467}"/>
                      </a:ext>
                    </a:extLst>
                  </p:cNvPr>
                  <p:cNvSpPr/>
                  <p:nvPr/>
                </p:nvSpPr>
                <p:spPr>
                  <a:xfrm>
                    <a:off x="250650" y="974186"/>
                    <a:ext cx="850148" cy="1557123"/>
                  </a:xfrm>
                  <a:custGeom>
                    <a:avLst/>
                    <a:gdLst>
                      <a:gd name="connsiteX0" fmla="*/ 952686 w 1902696"/>
                      <a:gd name="connsiteY0" fmla="*/ 0 h 3484961"/>
                      <a:gd name="connsiteX1" fmla="*/ 1902696 w 1902696"/>
                      <a:gd name="connsiteY1" fmla="*/ 1274104 h 3484961"/>
                      <a:gd name="connsiteX2" fmla="*/ 1441952 w 1902696"/>
                      <a:gd name="connsiteY2" fmla="*/ 1274104 h 3484961"/>
                      <a:gd name="connsiteX3" fmla="*/ 1900021 w 1902696"/>
                      <a:gd name="connsiteY3" fmla="*/ 1888442 h 3484961"/>
                      <a:gd name="connsiteX4" fmla="*/ 1425016 w 1902696"/>
                      <a:gd name="connsiteY4" fmla="*/ 1888442 h 3484961"/>
                      <a:gd name="connsiteX5" fmla="*/ 1900021 w 1902696"/>
                      <a:gd name="connsiteY5" fmla="*/ 2525494 h 3484961"/>
                      <a:gd name="connsiteX6" fmla="*/ 1102411 w 1902696"/>
                      <a:gd name="connsiteY6" fmla="*/ 2525494 h 3484961"/>
                      <a:gd name="connsiteX7" fmla="*/ 1102411 w 1902696"/>
                      <a:gd name="connsiteY7" fmla="*/ 3484961 h 3484961"/>
                      <a:gd name="connsiteX8" fmla="*/ 797611 w 1902696"/>
                      <a:gd name="connsiteY8" fmla="*/ 3484961 h 3484961"/>
                      <a:gd name="connsiteX9" fmla="*/ 797611 w 1902696"/>
                      <a:gd name="connsiteY9" fmla="*/ 2525494 h 3484961"/>
                      <a:gd name="connsiteX10" fmla="*/ 0 w 1902696"/>
                      <a:gd name="connsiteY10" fmla="*/ 2525494 h 3484961"/>
                      <a:gd name="connsiteX11" fmla="*/ 475005 w 1902696"/>
                      <a:gd name="connsiteY11" fmla="*/ 1888442 h 3484961"/>
                      <a:gd name="connsiteX12" fmla="*/ 0 w 1902696"/>
                      <a:gd name="connsiteY12" fmla="*/ 1888442 h 3484961"/>
                      <a:gd name="connsiteX13" fmla="*/ 458069 w 1902696"/>
                      <a:gd name="connsiteY13" fmla="*/ 1274104 h 3484961"/>
                      <a:gd name="connsiteX14" fmla="*/ 2675 w 1902696"/>
                      <a:gd name="connsiteY14" fmla="*/ 1274104 h 3484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902696" h="3484961">
                        <a:moveTo>
                          <a:pt x="952686" y="0"/>
                        </a:moveTo>
                        <a:lnTo>
                          <a:pt x="1902696" y="1274104"/>
                        </a:lnTo>
                        <a:lnTo>
                          <a:pt x="1441952" y="1274104"/>
                        </a:lnTo>
                        <a:lnTo>
                          <a:pt x="1900021" y="1888442"/>
                        </a:lnTo>
                        <a:lnTo>
                          <a:pt x="1425016" y="1888442"/>
                        </a:lnTo>
                        <a:lnTo>
                          <a:pt x="1900021" y="2525494"/>
                        </a:lnTo>
                        <a:lnTo>
                          <a:pt x="1102411" y="2525494"/>
                        </a:lnTo>
                        <a:lnTo>
                          <a:pt x="1102411" y="3484961"/>
                        </a:lnTo>
                        <a:lnTo>
                          <a:pt x="797611" y="3484961"/>
                        </a:lnTo>
                        <a:lnTo>
                          <a:pt x="797611" y="2525494"/>
                        </a:lnTo>
                        <a:lnTo>
                          <a:pt x="0" y="2525494"/>
                        </a:lnTo>
                        <a:lnTo>
                          <a:pt x="475005" y="1888442"/>
                        </a:lnTo>
                        <a:lnTo>
                          <a:pt x="0" y="1888442"/>
                        </a:lnTo>
                        <a:lnTo>
                          <a:pt x="458069" y="1274104"/>
                        </a:lnTo>
                        <a:lnTo>
                          <a:pt x="2675" y="1274104"/>
                        </a:lnTo>
                        <a:close/>
                      </a:path>
                    </a:pathLst>
                  </a:custGeom>
                  <a:solidFill>
                    <a:srgbClr val="043A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Forma Livre: Forma 88">
                    <a:extLst>
                      <a:ext uri="{FF2B5EF4-FFF2-40B4-BE49-F238E27FC236}">
                        <a16:creationId xmlns:a16="http://schemas.microsoft.com/office/drawing/2014/main" xmlns="" id="{3017D9D9-0458-42E0-8256-B3718CE4C6F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637660" y="3644315"/>
                    <a:ext cx="1425259" cy="2641046"/>
                  </a:xfrm>
                  <a:custGeom>
                    <a:avLst/>
                    <a:gdLst>
                      <a:gd name="connsiteX0" fmla="*/ 1260019 w 2520038"/>
                      <a:gd name="connsiteY0" fmla="*/ 4669705 h 4669705"/>
                      <a:gd name="connsiteX1" fmla="*/ 0 w 2520038"/>
                      <a:gd name="connsiteY1" fmla="*/ 1473519 h 4669705"/>
                      <a:gd name="connsiteX2" fmla="*/ 1001808 w 2520038"/>
                      <a:gd name="connsiteY2" fmla="*/ 1473519 h 4669705"/>
                      <a:gd name="connsiteX3" fmla="*/ 1001808 w 2520038"/>
                      <a:gd name="connsiteY3" fmla="*/ 1089449 h 4669705"/>
                      <a:gd name="connsiteX4" fmla="*/ 958273 w 2520038"/>
                      <a:gd name="connsiteY4" fmla="*/ 1065819 h 4669705"/>
                      <a:gd name="connsiteX5" fmla="*/ 838410 w 2520038"/>
                      <a:gd name="connsiteY5" fmla="*/ 1041620 h 4669705"/>
                      <a:gd name="connsiteX6" fmla="*/ 530471 w 2520038"/>
                      <a:gd name="connsiteY6" fmla="*/ 1349559 h 4669705"/>
                      <a:gd name="connsiteX7" fmla="*/ 222533 w 2520038"/>
                      <a:gd name="connsiteY7" fmla="*/ 1349559 h 4669705"/>
                      <a:gd name="connsiteX8" fmla="*/ 838411 w 2520038"/>
                      <a:gd name="connsiteY8" fmla="*/ 733681 h 4669705"/>
                      <a:gd name="connsiteX9" fmla="*/ 962532 w 2520038"/>
                      <a:gd name="connsiteY9" fmla="*/ 746194 h 4669705"/>
                      <a:gd name="connsiteX10" fmla="*/ 1001808 w 2520038"/>
                      <a:gd name="connsiteY10" fmla="*/ 758386 h 4669705"/>
                      <a:gd name="connsiteX11" fmla="*/ 1001808 w 2520038"/>
                      <a:gd name="connsiteY11" fmla="*/ 0 h 4669705"/>
                      <a:gd name="connsiteX12" fmla="*/ 1518230 w 2520038"/>
                      <a:gd name="connsiteY12" fmla="*/ 0 h 4669705"/>
                      <a:gd name="connsiteX13" fmla="*/ 1518230 w 2520038"/>
                      <a:gd name="connsiteY13" fmla="*/ 1473519 h 4669705"/>
                      <a:gd name="connsiteX14" fmla="*/ 2520038 w 2520038"/>
                      <a:gd name="connsiteY14" fmla="*/ 1473519 h 46697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520038" h="4669705">
                        <a:moveTo>
                          <a:pt x="1260019" y="4669705"/>
                        </a:moveTo>
                        <a:lnTo>
                          <a:pt x="0" y="1473519"/>
                        </a:lnTo>
                        <a:lnTo>
                          <a:pt x="1001808" y="1473519"/>
                        </a:lnTo>
                        <a:lnTo>
                          <a:pt x="1001808" y="1089449"/>
                        </a:lnTo>
                        <a:lnTo>
                          <a:pt x="958273" y="1065819"/>
                        </a:lnTo>
                        <a:cubicBezTo>
                          <a:pt x="921432" y="1050237"/>
                          <a:pt x="880927" y="1041620"/>
                          <a:pt x="838410" y="1041620"/>
                        </a:cubicBezTo>
                        <a:cubicBezTo>
                          <a:pt x="668340" y="1041620"/>
                          <a:pt x="530471" y="1179489"/>
                          <a:pt x="530471" y="1349559"/>
                        </a:cubicBezTo>
                        <a:lnTo>
                          <a:pt x="222533" y="1349559"/>
                        </a:lnTo>
                        <a:cubicBezTo>
                          <a:pt x="222533" y="1009419"/>
                          <a:pt x="498271" y="733681"/>
                          <a:pt x="838411" y="733681"/>
                        </a:cubicBezTo>
                        <a:cubicBezTo>
                          <a:pt x="880929" y="733681"/>
                          <a:pt x="922440" y="737990"/>
                          <a:pt x="962532" y="746194"/>
                        </a:cubicBezTo>
                        <a:lnTo>
                          <a:pt x="1001808" y="758386"/>
                        </a:lnTo>
                        <a:lnTo>
                          <a:pt x="1001808" y="0"/>
                        </a:lnTo>
                        <a:lnTo>
                          <a:pt x="1518230" y="0"/>
                        </a:lnTo>
                        <a:lnTo>
                          <a:pt x="1518230" y="1473519"/>
                        </a:lnTo>
                        <a:lnTo>
                          <a:pt x="2520038" y="1473519"/>
                        </a:lnTo>
                        <a:close/>
                      </a:path>
                    </a:pathLst>
                  </a:custGeom>
                  <a:solidFill>
                    <a:srgbClr val="001C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Forma Livre: Forma 91">
                    <a:extLst>
                      <a:ext uri="{FF2B5EF4-FFF2-40B4-BE49-F238E27FC236}">
                        <a16:creationId xmlns:a16="http://schemas.microsoft.com/office/drawing/2014/main" xmlns="" id="{774345CF-F320-4B75-AC3A-7932FC5F696E}"/>
                      </a:ext>
                    </a:extLst>
                  </p:cNvPr>
                  <p:cNvSpPr/>
                  <p:nvPr/>
                </p:nvSpPr>
                <p:spPr>
                  <a:xfrm>
                    <a:off x="5351475" y="288023"/>
                    <a:ext cx="982565" cy="1503456"/>
                  </a:xfrm>
                  <a:custGeom>
                    <a:avLst/>
                    <a:gdLst>
                      <a:gd name="connsiteX0" fmla="*/ 444651 w 894248"/>
                      <a:gd name="connsiteY0" fmla="*/ 0 h 1368318"/>
                      <a:gd name="connsiteX1" fmla="*/ 638399 w 894248"/>
                      <a:gd name="connsiteY1" fmla="*/ 193748 h 1368318"/>
                      <a:gd name="connsiteX2" fmla="*/ 636269 w 894248"/>
                      <a:gd name="connsiteY2" fmla="*/ 214881 h 1368318"/>
                      <a:gd name="connsiteX3" fmla="*/ 700500 w 894248"/>
                      <a:gd name="connsiteY3" fmla="*/ 201913 h 1368318"/>
                      <a:gd name="connsiteX4" fmla="*/ 894248 w 894248"/>
                      <a:gd name="connsiteY4" fmla="*/ 395661 h 1368318"/>
                      <a:gd name="connsiteX5" fmla="*/ 775915 w 894248"/>
                      <a:gd name="connsiteY5" fmla="*/ 574183 h 1368318"/>
                      <a:gd name="connsiteX6" fmla="*/ 742432 w 894248"/>
                      <a:gd name="connsiteY6" fmla="*/ 580943 h 1368318"/>
                      <a:gd name="connsiteX7" fmla="*/ 753891 w 894248"/>
                      <a:gd name="connsiteY7" fmla="*/ 604781 h 1368318"/>
                      <a:gd name="connsiteX8" fmla="*/ 762602 w 894248"/>
                      <a:gd name="connsiteY8" fmla="*/ 662396 h 1368318"/>
                      <a:gd name="connsiteX9" fmla="*/ 568854 w 894248"/>
                      <a:gd name="connsiteY9" fmla="*/ 856144 h 1368318"/>
                      <a:gd name="connsiteX10" fmla="*/ 501975 w 894248"/>
                      <a:gd name="connsiteY10" fmla="*/ 842642 h 1368318"/>
                      <a:gd name="connsiteX11" fmla="*/ 501975 w 894248"/>
                      <a:gd name="connsiteY11" fmla="*/ 1368318 h 1368318"/>
                      <a:gd name="connsiteX12" fmla="*/ 353532 w 894248"/>
                      <a:gd name="connsiteY12" fmla="*/ 1368318 h 1368318"/>
                      <a:gd name="connsiteX13" fmla="*/ 353532 w 894248"/>
                      <a:gd name="connsiteY13" fmla="*/ 824366 h 1368318"/>
                      <a:gd name="connsiteX14" fmla="*/ 344241 w 894248"/>
                      <a:gd name="connsiteY14" fmla="*/ 830630 h 1368318"/>
                      <a:gd name="connsiteX15" fmla="*/ 268826 w 894248"/>
                      <a:gd name="connsiteY15" fmla="*/ 845856 h 1368318"/>
                      <a:gd name="connsiteX16" fmla="*/ 75078 w 894248"/>
                      <a:gd name="connsiteY16" fmla="*/ 652108 h 1368318"/>
                      <a:gd name="connsiteX17" fmla="*/ 83789 w 894248"/>
                      <a:gd name="connsiteY17" fmla="*/ 594493 h 1368318"/>
                      <a:gd name="connsiteX18" fmla="*/ 104904 w 894248"/>
                      <a:gd name="connsiteY18" fmla="*/ 550570 h 1368318"/>
                      <a:gd name="connsiteX19" fmla="*/ 56748 w 894248"/>
                      <a:gd name="connsiteY19" fmla="*/ 518103 h 1368318"/>
                      <a:gd name="connsiteX20" fmla="*/ 0 w 894248"/>
                      <a:gd name="connsiteY20" fmla="*/ 381102 h 1368318"/>
                      <a:gd name="connsiteX21" fmla="*/ 193748 w 894248"/>
                      <a:gd name="connsiteY21" fmla="*/ 187354 h 1368318"/>
                      <a:gd name="connsiteX22" fmla="*/ 251432 w 894248"/>
                      <a:gd name="connsiteY22" fmla="*/ 199000 h 1368318"/>
                      <a:gd name="connsiteX23" fmla="*/ 250903 w 894248"/>
                      <a:gd name="connsiteY23" fmla="*/ 193748 h 1368318"/>
                      <a:gd name="connsiteX24" fmla="*/ 444651 w 894248"/>
                      <a:gd name="connsiteY24" fmla="*/ 0 h 13683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894248" h="1368318">
                        <a:moveTo>
                          <a:pt x="444651" y="0"/>
                        </a:moveTo>
                        <a:cubicBezTo>
                          <a:pt x="551655" y="0"/>
                          <a:pt x="638399" y="86744"/>
                          <a:pt x="638399" y="193748"/>
                        </a:cubicBezTo>
                        <a:lnTo>
                          <a:pt x="636269" y="214881"/>
                        </a:lnTo>
                        <a:lnTo>
                          <a:pt x="700500" y="201913"/>
                        </a:lnTo>
                        <a:cubicBezTo>
                          <a:pt x="807504" y="201913"/>
                          <a:pt x="894248" y="288657"/>
                          <a:pt x="894248" y="395661"/>
                        </a:cubicBezTo>
                        <a:cubicBezTo>
                          <a:pt x="894248" y="475914"/>
                          <a:pt x="845454" y="544771"/>
                          <a:pt x="775915" y="574183"/>
                        </a:cubicBezTo>
                        <a:lnTo>
                          <a:pt x="742432" y="580943"/>
                        </a:lnTo>
                        <a:lnTo>
                          <a:pt x="753891" y="604781"/>
                        </a:lnTo>
                        <a:cubicBezTo>
                          <a:pt x="759552" y="622982"/>
                          <a:pt x="762602" y="642333"/>
                          <a:pt x="762602" y="662396"/>
                        </a:cubicBezTo>
                        <a:cubicBezTo>
                          <a:pt x="762602" y="769400"/>
                          <a:pt x="675858" y="856144"/>
                          <a:pt x="568854" y="856144"/>
                        </a:cubicBezTo>
                        <a:lnTo>
                          <a:pt x="501975" y="842642"/>
                        </a:lnTo>
                        <a:lnTo>
                          <a:pt x="501975" y="1368318"/>
                        </a:lnTo>
                        <a:lnTo>
                          <a:pt x="353532" y="1368318"/>
                        </a:lnTo>
                        <a:lnTo>
                          <a:pt x="353532" y="824366"/>
                        </a:lnTo>
                        <a:lnTo>
                          <a:pt x="344241" y="830630"/>
                        </a:lnTo>
                        <a:cubicBezTo>
                          <a:pt x="321062" y="840435"/>
                          <a:pt x="295577" y="845856"/>
                          <a:pt x="268826" y="845856"/>
                        </a:cubicBezTo>
                        <a:cubicBezTo>
                          <a:pt x="161822" y="845856"/>
                          <a:pt x="75078" y="759112"/>
                          <a:pt x="75078" y="652108"/>
                        </a:cubicBezTo>
                        <a:cubicBezTo>
                          <a:pt x="75078" y="632045"/>
                          <a:pt x="78128" y="612694"/>
                          <a:pt x="83789" y="594493"/>
                        </a:cubicBezTo>
                        <a:lnTo>
                          <a:pt x="104904" y="550570"/>
                        </a:lnTo>
                        <a:lnTo>
                          <a:pt x="56748" y="518103"/>
                        </a:lnTo>
                        <a:cubicBezTo>
                          <a:pt x="21686" y="483041"/>
                          <a:pt x="0" y="434604"/>
                          <a:pt x="0" y="381102"/>
                        </a:cubicBezTo>
                        <a:cubicBezTo>
                          <a:pt x="0" y="274098"/>
                          <a:pt x="86744" y="187354"/>
                          <a:pt x="193748" y="187354"/>
                        </a:cubicBezTo>
                        <a:lnTo>
                          <a:pt x="251432" y="199000"/>
                        </a:lnTo>
                        <a:lnTo>
                          <a:pt x="250903" y="193748"/>
                        </a:lnTo>
                        <a:cubicBezTo>
                          <a:pt x="250903" y="86744"/>
                          <a:pt x="337647" y="0"/>
                          <a:pt x="444651" y="0"/>
                        </a:cubicBezTo>
                        <a:close/>
                      </a:path>
                    </a:pathLst>
                  </a:custGeom>
                  <a:solidFill>
                    <a:srgbClr val="8EC1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4" name="Agrupar 120">
                    <a:extLst>
                      <a:ext uri="{FF2B5EF4-FFF2-40B4-BE49-F238E27FC236}">
                        <a16:creationId xmlns:a16="http://schemas.microsoft.com/office/drawing/2014/main" xmlns="" id="{FA5C1FA5-9D36-4214-9399-E03FD117AC14}"/>
                      </a:ext>
                    </a:extLst>
                  </p:cNvPr>
                  <p:cNvGrpSpPr/>
                  <p:nvPr/>
                </p:nvGrpSpPr>
                <p:grpSpPr>
                  <a:xfrm>
                    <a:off x="7449269" y="4096137"/>
                    <a:ext cx="628651" cy="703245"/>
                    <a:chOff x="2807314" y="603244"/>
                    <a:chExt cx="5421095" cy="6064345"/>
                  </a:xfrm>
                </p:grpSpPr>
                <p:sp>
                  <p:nvSpPr>
                    <p:cNvPr id="138" name="Retângulo: Cantos Arredondados 121">
                      <a:extLst>
                        <a:ext uri="{FF2B5EF4-FFF2-40B4-BE49-F238E27FC236}">
                          <a16:creationId xmlns:a16="http://schemas.microsoft.com/office/drawing/2014/main" xmlns="" id="{119639E3-9DCE-4D90-A1C0-701C186E3F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19488" y="3219449"/>
                      <a:ext cx="4271963" cy="1924051"/>
                    </a:xfrm>
                    <a:prstGeom prst="roundRect">
                      <a:avLst>
                        <a:gd name="adj" fmla="val 38119"/>
                      </a:avLst>
                    </a:prstGeom>
                    <a:solidFill>
                      <a:srgbClr val="043A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9" name="Retângulo: Cantos Arredondados 122">
                      <a:extLst>
                        <a:ext uri="{FF2B5EF4-FFF2-40B4-BE49-F238E27FC236}">
                          <a16:creationId xmlns:a16="http://schemas.microsoft.com/office/drawing/2014/main" xmlns="" id="{57BFEDA0-58EA-407C-B3F8-2E534F4E693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538413" y="2238375"/>
                      <a:ext cx="3619499" cy="165735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43A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0" name="Retângulo: Cantos Arredondados 123">
                      <a:extLst>
                        <a:ext uri="{FF2B5EF4-FFF2-40B4-BE49-F238E27FC236}">
                          <a16:creationId xmlns:a16="http://schemas.microsoft.com/office/drawing/2014/main" xmlns="" id="{20779CF7-625C-46D1-99A0-CBA32B8A488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207973" y="4814381"/>
                      <a:ext cx="3162298" cy="54411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43A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1" name="Elipse 140">
                      <a:extLst>
                        <a:ext uri="{FF2B5EF4-FFF2-40B4-BE49-F238E27FC236}">
                          <a16:creationId xmlns:a16="http://schemas.microsoft.com/office/drawing/2014/main" xmlns="" id="{8E479C86-FA43-4FAF-9B6A-D4F2CE4844FF}"/>
                        </a:ext>
                      </a:extLst>
                    </p:cNvPr>
                    <p:cNvSpPr/>
                    <p:nvPr/>
                  </p:nvSpPr>
                  <p:spPr>
                    <a:xfrm rot="21161793">
                      <a:off x="3445469" y="2552469"/>
                      <a:ext cx="1113370" cy="2572578"/>
                    </a:xfrm>
                    <a:prstGeom prst="ellipse">
                      <a:avLst/>
                    </a:prstGeom>
                    <a:solidFill>
                      <a:srgbClr val="D2E7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2" name="Retângulo: Cantos Arredondados 125">
                      <a:extLst>
                        <a:ext uri="{FF2B5EF4-FFF2-40B4-BE49-F238E27FC236}">
                          <a16:creationId xmlns:a16="http://schemas.microsoft.com/office/drawing/2014/main" xmlns="" id="{BAD9F1EE-C702-43F1-9D17-C5405A3285C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90831" y="4909587"/>
                      <a:ext cx="2971887" cy="54411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43A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3" name="Retângulo: Cantos Arredondados 126">
                      <a:extLst>
                        <a:ext uri="{FF2B5EF4-FFF2-40B4-BE49-F238E27FC236}">
                          <a16:creationId xmlns:a16="http://schemas.microsoft.com/office/drawing/2014/main" xmlns="" id="{BF15C818-ECA2-45D5-8763-292DE78D4C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033449" y="4909588"/>
                      <a:ext cx="2971884" cy="54411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43A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4" name="Retângulo: Cantos Arredondados 127">
                      <a:extLst>
                        <a:ext uri="{FF2B5EF4-FFF2-40B4-BE49-F238E27FC236}">
                          <a16:creationId xmlns:a16="http://schemas.microsoft.com/office/drawing/2014/main" xmlns="" id="{FD5B7A67-FBC4-41B6-A0D5-C941BFA2F7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4843" y="2838629"/>
                      <a:ext cx="827876" cy="219075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2E7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5" name="Retângulo: Cantos Arredondados 128">
                      <a:extLst>
                        <a:ext uri="{FF2B5EF4-FFF2-40B4-BE49-F238E27FC236}">
                          <a16:creationId xmlns:a16="http://schemas.microsoft.com/office/drawing/2014/main" xmlns="" id="{A3D86325-D111-4672-9D2E-DDE821B0D0BD}"/>
                        </a:ext>
                      </a:extLst>
                    </p:cNvPr>
                    <p:cNvSpPr/>
                    <p:nvPr/>
                  </p:nvSpPr>
                  <p:spPr>
                    <a:xfrm rot="21163522">
                      <a:off x="7316393" y="3007498"/>
                      <a:ext cx="912016" cy="652135"/>
                    </a:xfrm>
                    <a:prstGeom prst="roundRect">
                      <a:avLst/>
                    </a:prstGeom>
                    <a:solidFill>
                      <a:srgbClr val="043A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6" name="Retângulo: Cantos Arredondados 129">
                      <a:extLst>
                        <a:ext uri="{FF2B5EF4-FFF2-40B4-BE49-F238E27FC236}">
                          <a16:creationId xmlns:a16="http://schemas.microsoft.com/office/drawing/2014/main" xmlns="" id="{F05B5FDD-F6F6-4CBB-8D09-7E5CA93BF24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40313" y="2936481"/>
                      <a:ext cx="971550" cy="3442488"/>
                    </a:xfrm>
                    <a:prstGeom prst="roundRect">
                      <a:avLst>
                        <a:gd name="adj" fmla="val 32822"/>
                      </a:avLst>
                    </a:prstGeom>
                    <a:solidFill>
                      <a:srgbClr val="D2E7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7" name="Elipse 146">
                      <a:extLst>
                        <a:ext uri="{FF2B5EF4-FFF2-40B4-BE49-F238E27FC236}">
                          <a16:creationId xmlns:a16="http://schemas.microsoft.com/office/drawing/2014/main" xmlns="" id="{4B4B65B3-EAC5-4896-9A34-9859519DE3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96427" y="3981820"/>
                      <a:ext cx="1395023" cy="1161680"/>
                    </a:xfrm>
                    <a:prstGeom prst="ellipse">
                      <a:avLst/>
                    </a:prstGeom>
                    <a:solidFill>
                      <a:srgbClr val="043A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8" name="Elipse 147">
                      <a:extLst>
                        <a:ext uri="{FF2B5EF4-FFF2-40B4-BE49-F238E27FC236}">
                          <a16:creationId xmlns:a16="http://schemas.microsoft.com/office/drawing/2014/main" xmlns="" id="{F287C0F8-4C26-4D71-96CD-F401D6A9ED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04715" y="3429000"/>
                      <a:ext cx="1675415" cy="1714500"/>
                    </a:xfrm>
                    <a:prstGeom prst="ellipse">
                      <a:avLst/>
                    </a:prstGeom>
                    <a:solidFill>
                      <a:srgbClr val="043A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9" name="Elipse 148">
                      <a:extLst>
                        <a:ext uri="{FF2B5EF4-FFF2-40B4-BE49-F238E27FC236}">
                          <a16:creationId xmlns:a16="http://schemas.microsoft.com/office/drawing/2014/main" xmlns="" id="{29B2689C-C8CC-4AF6-8475-36DF0D1C01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602" y="1295218"/>
                      <a:ext cx="1747236" cy="2095498"/>
                    </a:xfrm>
                    <a:prstGeom prst="ellipse">
                      <a:avLst/>
                    </a:prstGeom>
                    <a:solidFill>
                      <a:srgbClr val="043A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0" name="Retângulo: Cantos Arredondados 133">
                      <a:extLst>
                        <a:ext uri="{FF2B5EF4-FFF2-40B4-BE49-F238E27FC236}">
                          <a16:creationId xmlns:a16="http://schemas.microsoft.com/office/drawing/2014/main" xmlns="" id="{4D7CD0A9-142D-4F84-A04C-7B05FD0769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5484" y="2457446"/>
                      <a:ext cx="1747236" cy="93363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43A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1" name="Retângulo: Cantos Arredondados 134">
                      <a:extLst>
                        <a:ext uri="{FF2B5EF4-FFF2-40B4-BE49-F238E27FC236}">
                          <a16:creationId xmlns:a16="http://schemas.microsoft.com/office/drawing/2014/main" xmlns="" id="{4C0C808E-7CE5-4303-B79F-7DD201964F8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256864" y="4747615"/>
                      <a:ext cx="3295831" cy="54411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43A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2" name="Forma Livre: Forma 135">
                      <a:extLst>
                        <a:ext uri="{FF2B5EF4-FFF2-40B4-BE49-F238E27FC236}">
                          <a16:creationId xmlns:a16="http://schemas.microsoft.com/office/drawing/2014/main" xmlns="" id="{21EA35E3-16F1-4291-BF22-FE2EF7E0251F}"/>
                        </a:ext>
                      </a:extLst>
                    </p:cNvPr>
                    <p:cNvSpPr/>
                    <p:nvPr/>
                  </p:nvSpPr>
                  <p:spPr>
                    <a:xfrm rot="16038304">
                      <a:off x="4396099" y="884189"/>
                      <a:ext cx="1521050" cy="1081026"/>
                    </a:xfrm>
                    <a:custGeom>
                      <a:avLst/>
                      <a:gdLst>
                        <a:gd name="connsiteX0" fmla="*/ 1497868 w 1521050"/>
                        <a:gd name="connsiteY0" fmla="*/ 667020 h 1081026"/>
                        <a:gd name="connsiteX1" fmla="*/ 1521050 w 1521050"/>
                        <a:gd name="connsiteY1" fmla="*/ 781847 h 1081026"/>
                        <a:gd name="connsiteX2" fmla="*/ 1226052 w 1521050"/>
                        <a:gd name="connsiteY2" fmla="*/ 1076845 h 1081026"/>
                        <a:gd name="connsiteX3" fmla="*/ 905218 w 1521050"/>
                        <a:gd name="connsiteY3" fmla="*/ 1076845 h 1081026"/>
                        <a:gd name="connsiteX4" fmla="*/ 856098 w 1521050"/>
                        <a:gd name="connsiteY4" fmla="*/ 1071893 h 1081026"/>
                        <a:gd name="connsiteX5" fmla="*/ 838116 w 1521050"/>
                        <a:gd name="connsiteY5" fmla="*/ 1076784 h 1081026"/>
                        <a:gd name="connsiteX6" fmla="*/ 667064 w 1521050"/>
                        <a:gd name="connsiteY6" fmla="*/ 1054796 h 1081026"/>
                        <a:gd name="connsiteX7" fmla="*/ 374679 w 1521050"/>
                        <a:gd name="connsiteY7" fmla="*/ 922714 h 1081026"/>
                        <a:gd name="connsiteX8" fmla="*/ 245109 w 1521050"/>
                        <a:gd name="connsiteY8" fmla="*/ 808899 h 1081026"/>
                        <a:gd name="connsiteX9" fmla="*/ 234808 w 1521050"/>
                        <a:gd name="connsiteY9" fmla="*/ 787932 h 1081026"/>
                        <a:gd name="connsiteX10" fmla="*/ 212778 w 1521050"/>
                        <a:gd name="connsiteY10" fmla="*/ 765560 h 1081026"/>
                        <a:gd name="connsiteX11" fmla="*/ 180172 w 1521050"/>
                        <a:gd name="connsiteY11" fmla="*/ 715486 h 1081026"/>
                        <a:gd name="connsiteX12" fmla="*/ 32952 w 1521050"/>
                        <a:gd name="connsiteY12" fmla="*/ 430424 h 1081026"/>
                        <a:gd name="connsiteX13" fmla="*/ 159695 w 1521050"/>
                        <a:gd name="connsiteY13" fmla="*/ 32952 h 1081026"/>
                        <a:gd name="connsiteX14" fmla="*/ 557167 w 1521050"/>
                        <a:gd name="connsiteY14" fmla="*/ 159694 h 1081026"/>
                        <a:gd name="connsiteX15" fmla="*/ 690575 w 1521050"/>
                        <a:gd name="connsiteY15" fmla="*/ 418014 h 1081026"/>
                        <a:gd name="connsiteX16" fmla="*/ 854313 w 1521050"/>
                        <a:gd name="connsiteY16" fmla="*/ 491981 h 1081026"/>
                        <a:gd name="connsiteX17" fmla="*/ 905218 w 1521050"/>
                        <a:gd name="connsiteY17" fmla="*/ 486849 h 1081026"/>
                        <a:gd name="connsiteX18" fmla="*/ 1226052 w 1521050"/>
                        <a:gd name="connsiteY18" fmla="*/ 486849 h 1081026"/>
                        <a:gd name="connsiteX19" fmla="*/ 1497868 w 1521050"/>
                        <a:gd name="connsiteY19" fmla="*/ 667020 h 1081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521050" h="1081026">
                          <a:moveTo>
                            <a:pt x="1497868" y="667020"/>
                          </a:moveTo>
                          <a:cubicBezTo>
                            <a:pt x="1512795" y="702314"/>
                            <a:pt x="1521050" y="741116"/>
                            <a:pt x="1521050" y="781847"/>
                          </a:cubicBezTo>
                          <a:cubicBezTo>
                            <a:pt x="1521050" y="944770"/>
                            <a:pt x="1388975" y="1076845"/>
                            <a:pt x="1226052" y="1076845"/>
                          </a:cubicBezTo>
                          <a:lnTo>
                            <a:pt x="905218" y="1076845"/>
                          </a:lnTo>
                          <a:lnTo>
                            <a:pt x="856098" y="1071893"/>
                          </a:lnTo>
                          <a:lnTo>
                            <a:pt x="838116" y="1076784"/>
                          </a:lnTo>
                          <a:cubicBezTo>
                            <a:pt x="782114" y="1086388"/>
                            <a:pt x="722743" y="1079948"/>
                            <a:pt x="667064" y="1054796"/>
                          </a:cubicBezTo>
                          <a:lnTo>
                            <a:pt x="374679" y="922714"/>
                          </a:lnTo>
                          <a:cubicBezTo>
                            <a:pt x="319000" y="897562"/>
                            <a:pt x="274922" y="857270"/>
                            <a:pt x="245109" y="808899"/>
                          </a:cubicBezTo>
                          <a:lnTo>
                            <a:pt x="234808" y="787932"/>
                          </a:lnTo>
                          <a:lnTo>
                            <a:pt x="212778" y="765560"/>
                          </a:lnTo>
                          <a:cubicBezTo>
                            <a:pt x="200474" y="750301"/>
                            <a:pt x="189517" y="733581"/>
                            <a:pt x="180172" y="715486"/>
                          </a:cubicBezTo>
                          <a:lnTo>
                            <a:pt x="32952" y="430424"/>
                          </a:lnTo>
                          <a:cubicBezTo>
                            <a:pt x="-41808" y="285666"/>
                            <a:pt x="14937" y="107712"/>
                            <a:pt x="159695" y="32952"/>
                          </a:cubicBezTo>
                          <a:cubicBezTo>
                            <a:pt x="304452" y="-41808"/>
                            <a:pt x="482407" y="14936"/>
                            <a:pt x="557167" y="159694"/>
                          </a:cubicBezTo>
                          <a:lnTo>
                            <a:pt x="690575" y="418014"/>
                          </a:lnTo>
                          <a:lnTo>
                            <a:pt x="854313" y="491981"/>
                          </a:lnTo>
                          <a:lnTo>
                            <a:pt x="905218" y="486849"/>
                          </a:lnTo>
                          <a:lnTo>
                            <a:pt x="1226052" y="486849"/>
                          </a:lnTo>
                          <a:cubicBezTo>
                            <a:pt x="1348244" y="486849"/>
                            <a:pt x="1453084" y="561141"/>
                            <a:pt x="1497868" y="667020"/>
                          </a:cubicBezTo>
                          <a:close/>
                        </a:path>
                      </a:pathLst>
                    </a:custGeom>
                    <a:solidFill>
                      <a:srgbClr val="043A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3" name="Forma Livre: Forma 136">
                      <a:extLst>
                        <a:ext uri="{FF2B5EF4-FFF2-40B4-BE49-F238E27FC236}">
                          <a16:creationId xmlns:a16="http://schemas.microsoft.com/office/drawing/2014/main" xmlns="" id="{2C48F9BE-2EFA-4051-85AC-AE5AA2FE1F8E}"/>
                        </a:ext>
                      </a:extLst>
                    </p:cNvPr>
                    <p:cNvSpPr/>
                    <p:nvPr/>
                  </p:nvSpPr>
                  <p:spPr>
                    <a:xfrm rot="5561696" flipH="1">
                      <a:off x="2669076" y="823256"/>
                      <a:ext cx="1521050" cy="1081026"/>
                    </a:xfrm>
                    <a:custGeom>
                      <a:avLst/>
                      <a:gdLst>
                        <a:gd name="connsiteX0" fmla="*/ 1497868 w 1521050"/>
                        <a:gd name="connsiteY0" fmla="*/ 667020 h 1081026"/>
                        <a:gd name="connsiteX1" fmla="*/ 1521050 w 1521050"/>
                        <a:gd name="connsiteY1" fmla="*/ 781847 h 1081026"/>
                        <a:gd name="connsiteX2" fmla="*/ 1226052 w 1521050"/>
                        <a:gd name="connsiteY2" fmla="*/ 1076845 h 1081026"/>
                        <a:gd name="connsiteX3" fmla="*/ 905218 w 1521050"/>
                        <a:gd name="connsiteY3" fmla="*/ 1076845 h 1081026"/>
                        <a:gd name="connsiteX4" fmla="*/ 856098 w 1521050"/>
                        <a:gd name="connsiteY4" fmla="*/ 1071893 h 1081026"/>
                        <a:gd name="connsiteX5" fmla="*/ 838116 w 1521050"/>
                        <a:gd name="connsiteY5" fmla="*/ 1076784 h 1081026"/>
                        <a:gd name="connsiteX6" fmla="*/ 667064 w 1521050"/>
                        <a:gd name="connsiteY6" fmla="*/ 1054796 h 1081026"/>
                        <a:gd name="connsiteX7" fmla="*/ 374679 w 1521050"/>
                        <a:gd name="connsiteY7" fmla="*/ 922714 h 1081026"/>
                        <a:gd name="connsiteX8" fmla="*/ 245109 w 1521050"/>
                        <a:gd name="connsiteY8" fmla="*/ 808899 h 1081026"/>
                        <a:gd name="connsiteX9" fmla="*/ 234808 w 1521050"/>
                        <a:gd name="connsiteY9" fmla="*/ 787932 h 1081026"/>
                        <a:gd name="connsiteX10" fmla="*/ 212778 w 1521050"/>
                        <a:gd name="connsiteY10" fmla="*/ 765560 h 1081026"/>
                        <a:gd name="connsiteX11" fmla="*/ 180172 w 1521050"/>
                        <a:gd name="connsiteY11" fmla="*/ 715486 h 1081026"/>
                        <a:gd name="connsiteX12" fmla="*/ 32952 w 1521050"/>
                        <a:gd name="connsiteY12" fmla="*/ 430424 h 1081026"/>
                        <a:gd name="connsiteX13" fmla="*/ 159695 w 1521050"/>
                        <a:gd name="connsiteY13" fmla="*/ 32952 h 1081026"/>
                        <a:gd name="connsiteX14" fmla="*/ 557167 w 1521050"/>
                        <a:gd name="connsiteY14" fmla="*/ 159694 h 1081026"/>
                        <a:gd name="connsiteX15" fmla="*/ 690575 w 1521050"/>
                        <a:gd name="connsiteY15" fmla="*/ 418014 h 1081026"/>
                        <a:gd name="connsiteX16" fmla="*/ 854313 w 1521050"/>
                        <a:gd name="connsiteY16" fmla="*/ 491981 h 1081026"/>
                        <a:gd name="connsiteX17" fmla="*/ 905218 w 1521050"/>
                        <a:gd name="connsiteY17" fmla="*/ 486849 h 1081026"/>
                        <a:gd name="connsiteX18" fmla="*/ 1226052 w 1521050"/>
                        <a:gd name="connsiteY18" fmla="*/ 486849 h 1081026"/>
                        <a:gd name="connsiteX19" fmla="*/ 1497868 w 1521050"/>
                        <a:gd name="connsiteY19" fmla="*/ 667020 h 1081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521050" h="1081026">
                          <a:moveTo>
                            <a:pt x="1497868" y="667020"/>
                          </a:moveTo>
                          <a:cubicBezTo>
                            <a:pt x="1512795" y="702314"/>
                            <a:pt x="1521050" y="741116"/>
                            <a:pt x="1521050" y="781847"/>
                          </a:cubicBezTo>
                          <a:cubicBezTo>
                            <a:pt x="1521050" y="944770"/>
                            <a:pt x="1388975" y="1076845"/>
                            <a:pt x="1226052" y="1076845"/>
                          </a:cubicBezTo>
                          <a:lnTo>
                            <a:pt x="905218" y="1076845"/>
                          </a:lnTo>
                          <a:lnTo>
                            <a:pt x="856098" y="1071893"/>
                          </a:lnTo>
                          <a:lnTo>
                            <a:pt x="838116" y="1076784"/>
                          </a:lnTo>
                          <a:cubicBezTo>
                            <a:pt x="782114" y="1086388"/>
                            <a:pt x="722743" y="1079948"/>
                            <a:pt x="667064" y="1054796"/>
                          </a:cubicBezTo>
                          <a:lnTo>
                            <a:pt x="374679" y="922714"/>
                          </a:lnTo>
                          <a:cubicBezTo>
                            <a:pt x="319000" y="897562"/>
                            <a:pt x="274922" y="857270"/>
                            <a:pt x="245109" y="808899"/>
                          </a:cubicBezTo>
                          <a:lnTo>
                            <a:pt x="234808" y="787932"/>
                          </a:lnTo>
                          <a:lnTo>
                            <a:pt x="212778" y="765560"/>
                          </a:lnTo>
                          <a:cubicBezTo>
                            <a:pt x="200474" y="750301"/>
                            <a:pt x="189517" y="733581"/>
                            <a:pt x="180172" y="715486"/>
                          </a:cubicBezTo>
                          <a:lnTo>
                            <a:pt x="32952" y="430424"/>
                          </a:lnTo>
                          <a:cubicBezTo>
                            <a:pt x="-41808" y="285666"/>
                            <a:pt x="14937" y="107712"/>
                            <a:pt x="159695" y="32952"/>
                          </a:cubicBezTo>
                          <a:cubicBezTo>
                            <a:pt x="304452" y="-41808"/>
                            <a:pt x="482407" y="14936"/>
                            <a:pt x="557167" y="159694"/>
                          </a:cubicBezTo>
                          <a:lnTo>
                            <a:pt x="690575" y="418014"/>
                          </a:lnTo>
                          <a:lnTo>
                            <a:pt x="854313" y="491981"/>
                          </a:lnTo>
                          <a:lnTo>
                            <a:pt x="905218" y="486849"/>
                          </a:lnTo>
                          <a:lnTo>
                            <a:pt x="1226052" y="486849"/>
                          </a:lnTo>
                          <a:cubicBezTo>
                            <a:pt x="1348244" y="486849"/>
                            <a:pt x="1453084" y="561141"/>
                            <a:pt x="1497868" y="667020"/>
                          </a:cubicBezTo>
                          <a:close/>
                        </a:path>
                      </a:pathLst>
                    </a:custGeom>
                    <a:solidFill>
                      <a:srgbClr val="043A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4" name="Retângulo: Cantos Arredondados 137">
                      <a:extLst>
                        <a:ext uri="{FF2B5EF4-FFF2-40B4-BE49-F238E27FC236}">
                          <a16:creationId xmlns:a16="http://schemas.microsoft.com/office/drawing/2014/main" xmlns="" id="{6EC34579-D6F6-4FE0-8AFF-301B557F9C78}"/>
                        </a:ext>
                      </a:extLst>
                    </p:cNvPr>
                    <p:cNvSpPr/>
                    <p:nvPr/>
                  </p:nvSpPr>
                  <p:spPr>
                    <a:xfrm rot="19397512">
                      <a:off x="2807314" y="2198912"/>
                      <a:ext cx="1747236" cy="93363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43A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05" name="Agrupar 138">
                    <a:extLst>
                      <a:ext uri="{FF2B5EF4-FFF2-40B4-BE49-F238E27FC236}">
                        <a16:creationId xmlns:a16="http://schemas.microsoft.com/office/drawing/2014/main" xmlns="" id="{84DE1E90-9375-47D2-976C-5206AC2D412E}"/>
                      </a:ext>
                    </a:extLst>
                  </p:cNvPr>
                  <p:cNvGrpSpPr/>
                  <p:nvPr/>
                </p:nvGrpSpPr>
                <p:grpSpPr>
                  <a:xfrm>
                    <a:off x="8197585" y="4275374"/>
                    <a:ext cx="406210" cy="454410"/>
                    <a:chOff x="2807314" y="603244"/>
                    <a:chExt cx="5421095" cy="6064345"/>
                  </a:xfrm>
                </p:grpSpPr>
                <p:sp>
                  <p:nvSpPr>
                    <p:cNvPr id="121" name="Retângulo: Cantos Arredondados 139">
                      <a:extLst>
                        <a:ext uri="{FF2B5EF4-FFF2-40B4-BE49-F238E27FC236}">
                          <a16:creationId xmlns:a16="http://schemas.microsoft.com/office/drawing/2014/main" xmlns="" id="{7A9D08FB-A125-4D4F-B16C-DC3CEE7E6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19488" y="3219449"/>
                      <a:ext cx="4271963" cy="1924051"/>
                    </a:xfrm>
                    <a:prstGeom prst="roundRect">
                      <a:avLst>
                        <a:gd name="adj" fmla="val 38119"/>
                      </a:avLst>
                    </a:prstGeom>
                    <a:solidFill>
                      <a:srgbClr val="043A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2" name="Retângulo: Cantos Arredondados 140">
                      <a:extLst>
                        <a:ext uri="{FF2B5EF4-FFF2-40B4-BE49-F238E27FC236}">
                          <a16:creationId xmlns:a16="http://schemas.microsoft.com/office/drawing/2014/main" xmlns="" id="{7761F8ED-3B81-47FA-B930-AEE8E191A49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538413" y="2238375"/>
                      <a:ext cx="3619499" cy="165735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43A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: Cantos Arredondados 141">
                      <a:extLst>
                        <a:ext uri="{FF2B5EF4-FFF2-40B4-BE49-F238E27FC236}">
                          <a16:creationId xmlns:a16="http://schemas.microsoft.com/office/drawing/2014/main" xmlns="" id="{BD539CC1-F169-4B31-99E9-ED5391D1FC4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207973" y="4814381"/>
                      <a:ext cx="3162298" cy="54411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43A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Elipse 123">
                      <a:extLst>
                        <a:ext uri="{FF2B5EF4-FFF2-40B4-BE49-F238E27FC236}">
                          <a16:creationId xmlns:a16="http://schemas.microsoft.com/office/drawing/2014/main" xmlns="" id="{83FB52A5-D348-452A-8575-5C187A024B33}"/>
                        </a:ext>
                      </a:extLst>
                    </p:cNvPr>
                    <p:cNvSpPr/>
                    <p:nvPr/>
                  </p:nvSpPr>
                  <p:spPr>
                    <a:xfrm rot="21161793">
                      <a:off x="3445469" y="2552469"/>
                      <a:ext cx="1113370" cy="2572578"/>
                    </a:xfrm>
                    <a:prstGeom prst="ellipse">
                      <a:avLst/>
                    </a:prstGeom>
                    <a:solidFill>
                      <a:srgbClr val="D2E7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5" name="Retângulo: Cantos Arredondados 143">
                      <a:extLst>
                        <a:ext uri="{FF2B5EF4-FFF2-40B4-BE49-F238E27FC236}">
                          <a16:creationId xmlns:a16="http://schemas.microsoft.com/office/drawing/2014/main" xmlns="" id="{CC3A98E3-353D-413F-99E5-83523369144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90831" y="4909587"/>
                      <a:ext cx="2971887" cy="54411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43A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6" name="Retângulo: Cantos Arredondados 144">
                      <a:extLst>
                        <a:ext uri="{FF2B5EF4-FFF2-40B4-BE49-F238E27FC236}">
                          <a16:creationId xmlns:a16="http://schemas.microsoft.com/office/drawing/2014/main" xmlns="" id="{A3ED1EB0-AE84-48BD-B875-E4CECDED4B5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033449" y="4909588"/>
                      <a:ext cx="2971884" cy="54411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43A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: Cantos Arredondados 145">
                      <a:extLst>
                        <a:ext uri="{FF2B5EF4-FFF2-40B4-BE49-F238E27FC236}">
                          <a16:creationId xmlns:a16="http://schemas.microsoft.com/office/drawing/2014/main" xmlns="" id="{3502743F-D6FE-49EB-9791-8F4AD0235D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4843" y="2838629"/>
                      <a:ext cx="827876" cy="219075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2E7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: Cantos Arredondados 146">
                      <a:extLst>
                        <a:ext uri="{FF2B5EF4-FFF2-40B4-BE49-F238E27FC236}">
                          <a16:creationId xmlns:a16="http://schemas.microsoft.com/office/drawing/2014/main" xmlns="" id="{3546BC8E-E2D0-448C-A88B-FF4D76E191C0}"/>
                        </a:ext>
                      </a:extLst>
                    </p:cNvPr>
                    <p:cNvSpPr/>
                    <p:nvPr/>
                  </p:nvSpPr>
                  <p:spPr>
                    <a:xfrm rot="21163522">
                      <a:off x="7316393" y="3007498"/>
                      <a:ext cx="912016" cy="652135"/>
                    </a:xfrm>
                    <a:prstGeom prst="roundRect">
                      <a:avLst/>
                    </a:prstGeom>
                    <a:solidFill>
                      <a:srgbClr val="043A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9" name="Retângulo: Cantos Arredondados 147">
                      <a:extLst>
                        <a:ext uri="{FF2B5EF4-FFF2-40B4-BE49-F238E27FC236}">
                          <a16:creationId xmlns:a16="http://schemas.microsoft.com/office/drawing/2014/main" xmlns="" id="{ACBCA35B-9430-4AEB-90E8-5560E096B1A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40313" y="2936481"/>
                      <a:ext cx="971550" cy="3442488"/>
                    </a:xfrm>
                    <a:prstGeom prst="roundRect">
                      <a:avLst>
                        <a:gd name="adj" fmla="val 32822"/>
                      </a:avLst>
                    </a:prstGeom>
                    <a:solidFill>
                      <a:srgbClr val="D2E7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0" name="Elipse 129">
                      <a:extLst>
                        <a:ext uri="{FF2B5EF4-FFF2-40B4-BE49-F238E27FC236}">
                          <a16:creationId xmlns:a16="http://schemas.microsoft.com/office/drawing/2014/main" xmlns="" id="{8617989C-0DFC-4D17-ADFE-7EB2FAD487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96427" y="3981820"/>
                      <a:ext cx="1395023" cy="1161680"/>
                    </a:xfrm>
                    <a:prstGeom prst="ellipse">
                      <a:avLst/>
                    </a:prstGeom>
                    <a:solidFill>
                      <a:srgbClr val="043A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Elipse 130">
                      <a:extLst>
                        <a:ext uri="{FF2B5EF4-FFF2-40B4-BE49-F238E27FC236}">
                          <a16:creationId xmlns:a16="http://schemas.microsoft.com/office/drawing/2014/main" xmlns="" id="{216D4BFB-258C-4506-9EEF-64D807DCB3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04715" y="3429000"/>
                      <a:ext cx="1675415" cy="1714500"/>
                    </a:xfrm>
                    <a:prstGeom prst="ellipse">
                      <a:avLst/>
                    </a:prstGeom>
                    <a:solidFill>
                      <a:srgbClr val="043A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Elipse 131">
                      <a:extLst>
                        <a:ext uri="{FF2B5EF4-FFF2-40B4-BE49-F238E27FC236}">
                          <a16:creationId xmlns:a16="http://schemas.microsoft.com/office/drawing/2014/main" xmlns="" id="{05FD9E43-80D9-41F4-87ED-DE759430B6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602" y="1295218"/>
                      <a:ext cx="1747236" cy="2095498"/>
                    </a:xfrm>
                    <a:prstGeom prst="ellipse">
                      <a:avLst/>
                    </a:prstGeom>
                    <a:solidFill>
                      <a:srgbClr val="043A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3" name="Retângulo: Cantos Arredondados 151">
                      <a:extLst>
                        <a:ext uri="{FF2B5EF4-FFF2-40B4-BE49-F238E27FC236}">
                          <a16:creationId xmlns:a16="http://schemas.microsoft.com/office/drawing/2014/main" xmlns="" id="{09C49E1A-AA6A-452E-AC94-5548C506AD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5484" y="2457446"/>
                      <a:ext cx="1747236" cy="93363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43A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4" name="Retângulo: Cantos Arredondados 152">
                      <a:extLst>
                        <a:ext uri="{FF2B5EF4-FFF2-40B4-BE49-F238E27FC236}">
                          <a16:creationId xmlns:a16="http://schemas.microsoft.com/office/drawing/2014/main" xmlns="" id="{090C46F5-F7D5-4A74-8B92-85869ACD7F0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256864" y="4747615"/>
                      <a:ext cx="3295831" cy="54411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43A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5" name="Forma Livre: Forma 153">
                      <a:extLst>
                        <a:ext uri="{FF2B5EF4-FFF2-40B4-BE49-F238E27FC236}">
                          <a16:creationId xmlns:a16="http://schemas.microsoft.com/office/drawing/2014/main" xmlns="" id="{502C73A0-808A-4AE1-A53A-FC13B7C569A5}"/>
                        </a:ext>
                      </a:extLst>
                    </p:cNvPr>
                    <p:cNvSpPr/>
                    <p:nvPr/>
                  </p:nvSpPr>
                  <p:spPr>
                    <a:xfrm rot="16038304">
                      <a:off x="4396099" y="884189"/>
                      <a:ext cx="1521050" cy="1081026"/>
                    </a:xfrm>
                    <a:custGeom>
                      <a:avLst/>
                      <a:gdLst>
                        <a:gd name="connsiteX0" fmla="*/ 1497868 w 1521050"/>
                        <a:gd name="connsiteY0" fmla="*/ 667020 h 1081026"/>
                        <a:gd name="connsiteX1" fmla="*/ 1521050 w 1521050"/>
                        <a:gd name="connsiteY1" fmla="*/ 781847 h 1081026"/>
                        <a:gd name="connsiteX2" fmla="*/ 1226052 w 1521050"/>
                        <a:gd name="connsiteY2" fmla="*/ 1076845 h 1081026"/>
                        <a:gd name="connsiteX3" fmla="*/ 905218 w 1521050"/>
                        <a:gd name="connsiteY3" fmla="*/ 1076845 h 1081026"/>
                        <a:gd name="connsiteX4" fmla="*/ 856098 w 1521050"/>
                        <a:gd name="connsiteY4" fmla="*/ 1071893 h 1081026"/>
                        <a:gd name="connsiteX5" fmla="*/ 838116 w 1521050"/>
                        <a:gd name="connsiteY5" fmla="*/ 1076784 h 1081026"/>
                        <a:gd name="connsiteX6" fmla="*/ 667064 w 1521050"/>
                        <a:gd name="connsiteY6" fmla="*/ 1054796 h 1081026"/>
                        <a:gd name="connsiteX7" fmla="*/ 374679 w 1521050"/>
                        <a:gd name="connsiteY7" fmla="*/ 922714 h 1081026"/>
                        <a:gd name="connsiteX8" fmla="*/ 245109 w 1521050"/>
                        <a:gd name="connsiteY8" fmla="*/ 808899 h 1081026"/>
                        <a:gd name="connsiteX9" fmla="*/ 234808 w 1521050"/>
                        <a:gd name="connsiteY9" fmla="*/ 787932 h 1081026"/>
                        <a:gd name="connsiteX10" fmla="*/ 212778 w 1521050"/>
                        <a:gd name="connsiteY10" fmla="*/ 765560 h 1081026"/>
                        <a:gd name="connsiteX11" fmla="*/ 180172 w 1521050"/>
                        <a:gd name="connsiteY11" fmla="*/ 715486 h 1081026"/>
                        <a:gd name="connsiteX12" fmla="*/ 32952 w 1521050"/>
                        <a:gd name="connsiteY12" fmla="*/ 430424 h 1081026"/>
                        <a:gd name="connsiteX13" fmla="*/ 159695 w 1521050"/>
                        <a:gd name="connsiteY13" fmla="*/ 32952 h 1081026"/>
                        <a:gd name="connsiteX14" fmla="*/ 557167 w 1521050"/>
                        <a:gd name="connsiteY14" fmla="*/ 159694 h 1081026"/>
                        <a:gd name="connsiteX15" fmla="*/ 690575 w 1521050"/>
                        <a:gd name="connsiteY15" fmla="*/ 418014 h 1081026"/>
                        <a:gd name="connsiteX16" fmla="*/ 854313 w 1521050"/>
                        <a:gd name="connsiteY16" fmla="*/ 491981 h 1081026"/>
                        <a:gd name="connsiteX17" fmla="*/ 905218 w 1521050"/>
                        <a:gd name="connsiteY17" fmla="*/ 486849 h 1081026"/>
                        <a:gd name="connsiteX18" fmla="*/ 1226052 w 1521050"/>
                        <a:gd name="connsiteY18" fmla="*/ 486849 h 1081026"/>
                        <a:gd name="connsiteX19" fmla="*/ 1497868 w 1521050"/>
                        <a:gd name="connsiteY19" fmla="*/ 667020 h 1081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521050" h="1081026">
                          <a:moveTo>
                            <a:pt x="1497868" y="667020"/>
                          </a:moveTo>
                          <a:cubicBezTo>
                            <a:pt x="1512795" y="702314"/>
                            <a:pt x="1521050" y="741116"/>
                            <a:pt x="1521050" y="781847"/>
                          </a:cubicBezTo>
                          <a:cubicBezTo>
                            <a:pt x="1521050" y="944770"/>
                            <a:pt x="1388975" y="1076845"/>
                            <a:pt x="1226052" y="1076845"/>
                          </a:cubicBezTo>
                          <a:lnTo>
                            <a:pt x="905218" y="1076845"/>
                          </a:lnTo>
                          <a:lnTo>
                            <a:pt x="856098" y="1071893"/>
                          </a:lnTo>
                          <a:lnTo>
                            <a:pt x="838116" y="1076784"/>
                          </a:lnTo>
                          <a:cubicBezTo>
                            <a:pt x="782114" y="1086388"/>
                            <a:pt x="722743" y="1079948"/>
                            <a:pt x="667064" y="1054796"/>
                          </a:cubicBezTo>
                          <a:lnTo>
                            <a:pt x="374679" y="922714"/>
                          </a:lnTo>
                          <a:cubicBezTo>
                            <a:pt x="319000" y="897562"/>
                            <a:pt x="274922" y="857270"/>
                            <a:pt x="245109" y="808899"/>
                          </a:cubicBezTo>
                          <a:lnTo>
                            <a:pt x="234808" y="787932"/>
                          </a:lnTo>
                          <a:lnTo>
                            <a:pt x="212778" y="765560"/>
                          </a:lnTo>
                          <a:cubicBezTo>
                            <a:pt x="200474" y="750301"/>
                            <a:pt x="189517" y="733581"/>
                            <a:pt x="180172" y="715486"/>
                          </a:cubicBezTo>
                          <a:lnTo>
                            <a:pt x="32952" y="430424"/>
                          </a:lnTo>
                          <a:cubicBezTo>
                            <a:pt x="-41808" y="285666"/>
                            <a:pt x="14937" y="107712"/>
                            <a:pt x="159695" y="32952"/>
                          </a:cubicBezTo>
                          <a:cubicBezTo>
                            <a:pt x="304452" y="-41808"/>
                            <a:pt x="482407" y="14936"/>
                            <a:pt x="557167" y="159694"/>
                          </a:cubicBezTo>
                          <a:lnTo>
                            <a:pt x="690575" y="418014"/>
                          </a:lnTo>
                          <a:lnTo>
                            <a:pt x="854313" y="491981"/>
                          </a:lnTo>
                          <a:lnTo>
                            <a:pt x="905218" y="486849"/>
                          </a:lnTo>
                          <a:lnTo>
                            <a:pt x="1226052" y="486849"/>
                          </a:lnTo>
                          <a:cubicBezTo>
                            <a:pt x="1348244" y="486849"/>
                            <a:pt x="1453084" y="561141"/>
                            <a:pt x="1497868" y="667020"/>
                          </a:cubicBezTo>
                          <a:close/>
                        </a:path>
                      </a:pathLst>
                    </a:custGeom>
                    <a:solidFill>
                      <a:srgbClr val="043A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6" name="Forma Livre: Forma 154">
                      <a:extLst>
                        <a:ext uri="{FF2B5EF4-FFF2-40B4-BE49-F238E27FC236}">
                          <a16:creationId xmlns:a16="http://schemas.microsoft.com/office/drawing/2014/main" xmlns="" id="{98CA4BF8-93EC-4F19-A7C8-09B738373249}"/>
                        </a:ext>
                      </a:extLst>
                    </p:cNvPr>
                    <p:cNvSpPr/>
                    <p:nvPr/>
                  </p:nvSpPr>
                  <p:spPr>
                    <a:xfrm rot="5561696" flipH="1">
                      <a:off x="2669076" y="823256"/>
                      <a:ext cx="1521050" cy="1081026"/>
                    </a:xfrm>
                    <a:custGeom>
                      <a:avLst/>
                      <a:gdLst>
                        <a:gd name="connsiteX0" fmla="*/ 1497868 w 1521050"/>
                        <a:gd name="connsiteY0" fmla="*/ 667020 h 1081026"/>
                        <a:gd name="connsiteX1" fmla="*/ 1521050 w 1521050"/>
                        <a:gd name="connsiteY1" fmla="*/ 781847 h 1081026"/>
                        <a:gd name="connsiteX2" fmla="*/ 1226052 w 1521050"/>
                        <a:gd name="connsiteY2" fmla="*/ 1076845 h 1081026"/>
                        <a:gd name="connsiteX3" fmla="*/ 905218 w 1521050"/>
                        <a:gd name="connsiteY3" fmla="*/ 1076845 h 1081026"/>
                        <a:gd name="connsiteX4" fmla="*/ 856098 w 1521050"/>
                        <a:gd name="connsiteY4" fmla="*/ 1071893 h 1081026"/>
                        <a:gd name="connsiteX5" fmla="*/ 838116 w 1521050"/>
                        <a:gd name="connsiteY5" fmla="*/ 1076784 h 1081026"/>
                        <a:gd name="connsiteX6" fmla="*/ 667064 w 1521050"/>
                        <a:gd name="connsiteY6" fmla="*/ 1054796 h 1081026"/>
                        <a:gd name="connsiteX7" fmla="*/ 374679 w 1521050"/>
                        <a:gd name="connsiteY7" fmla="*/ 922714 h 1081026"/>
                        <a:gd name="connsiteX8" fmla="*/ 245109 w 1521050"/>
                        <a:gd name="connsiteY8" fmla="*/ 808899 h 1081026"/>
                        <a:gd name="connsiteX9" fmla="*/ 234808 w 1521050"/>
                        <a:gd name="connsiteY9" fmla="*/ 787932 h 1081026"/>
                        <a:gd name="connsiteX10" fmla="*/ 212778 w 1521050"/>
                        <a:gd name="connsiteY10" fmla="*/ 765560 h 1081026"/>
                        <a:gd name="connsiteX11" fmla="*/ 180172 w 1521050"/>
                        <a:gd name="connsiteY11" fmla="*/ 715486 h 1081026"/>
                        <a:gd name="connsiteX12" fmla="*/ 32952 w 1521050"/>
                        <a:gd name="connsiteY12" fmla="*/ 430424 h 1081026"/>
                        <a:gd name="connsiteX13" fmla="*/ 159695 w 1521050"/>
                        <a:gd name="connsiteY13" fmla="*/ 32952 h 1081026"/>
                        <a:gd name="connsiteX14" fmla="*/ 557167 w 1521050"/>
                        <a:gd name="connsiteY14" fmla="*/ 159694 h 1081026"/>
                        <a:gd name="connsiteX15" fmla="*/ 690575 w 1521050"/>
                        <a:gd name="connsiteY15" fmla="*/ 418014 h 1081026"/>
                        <a:gd name="connsiteX16" fmla="*/ 854313 w 1521050"/>
                        <a:gd name="connsiteY16" fmla="*/ 491981 h 1081026"/>
                        <a:gd name="connsiteX17" fmla="*/ 905218 w 1521050"/>
                        <a:gd name="connsiteY17" fmla="*/ 486849 h 1081026"/>
                        <a:gd name="connsiteX18" fmla="*/ 1226052 w 1521050"/>
                        <a:gd name="connsiteY18" fmla="*/ 486849 h 1081026"/>
                        <a:gd name="connsiteX19" fmla="*/ 1497868 w 1521050"/>
                        <a:gd name="connsiteY19" fmla="*/ 667020 h 1081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521050" h="1081026">
                          <a:moveTo>
                            <a:pt x="1497868" y="667020"/>
                          </a:moveTo>
                          <a:cubicBezTo>
                            <a:pt x="1512795" y="702314"/>
                            <a:pt x="1521050" y="741116"/>
                            <a:pt x="1521050" y="781847"/>
                          </a:cubicBezTo>
                          <a:cubicBezTo>
                            <a:pt x="1521050" y="944770"/>
                            <a:pt x="1388975" y="1076845"/>
                            <a:pt x="1226052" y="1076845"/>
                          </a:cubicBezTo>
                          <a:lnTo>
                            <a:pt x="905218" y="1076845"/>
                          </a:lnTo>
                          <a:lnTo>
                            <a:pt x="856098" y="1071893"/>
                          </a:lnTo>
                          <a:lnTo>
                            <a:pt x="838116" y="1076784"/>
                          </a:lnTo>
                          <a:cubicBezTo>
                            <a:pt x="782114" y="1086388"/>
                            <a:pt x="722743" y="1079948"/>
                            <a:pt x="667064" y="1054796"/>
                          </a:cubicBezTo>
                          <a:lnTo>
                            <a:pt x="374679" y="922714"/>
                          </a:lnTo>
                          <a:cubicBezTo>
                            <a:pt x="319000" y="897562"/>
                            <a:pt x="274922" y="857270"/>
                            <a:pt x="245109" y="808899"/>
                          </a:cubicBezTo>
                          <a:lnTo>
                            <a:pt x="234808" y="787932"/>
                          </a:lnTo>
                          <a:lnTo>
                            <a:pt x="212778" y="765560"/>
                          </a:lnTo>
                          <a:cubicBezTo>
                            <a:pt x="200474" y="750301"/>
                            <a:pt x="189517" y="733581"/>
                            <a:pt x="180172" y="715486"/>
                          </a:cubicBezTo>
                          <a:lnTo>
                            <a:pt x="32952" y="430424"/>
                          </a:lnTo>
                          <a:cubicBezTo>
                            <a:pt x="-41808" y="285666"/>
                            <a:pt x="14937" y="107712"/>
                            <a:pt x="159695" y="32952"/>
                          </a:cubicBezTo>
                          <a:cubicBezTo>
                            <a:pt x="304452" y="-41808"/>
                            <a:pt x="482407" y="14936"/>
                            <a:pt x="557167" y="159694"/>
                          </a:cubicBezTo>
                          <a:lnTo>
                            <a:pt x="690575" y="418014"/>
                          </a:lnTo>
                          <a:lnTo>
                            <a:pt x="854313" y="491981"/>
                          </a:lnTo>
                          <a:lnTo>
                            <a:pt x="905218" y="486849"/>
                          </a:lnTo>
                          <a:lnTo>
                            <a:pt x="1226052" y="486849"/>
                          </a:lnTo>
                          <a:cubicBezTo>
                            <a:pt x="1348244" y="486849"/>
                            <a:pt x="1453084" y="561141"/>
                            <a:pt x="1497868" y="667020"/>
                          </a:cubicBezTo>
                          <a:close/>
                        </a:path>
                      </a:pathLst>
                    </a:custGeom>
                    <a:solidFill>
                      <a:srgbClr val="043A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55">
                      <a:extLst>
                        <a:ext uri="{FF2B5EF4-FFF2-40B4-BE49-F238E27FC236}">
                          <a16:creationId xmlns:a16="http://schemas.microsoft.com/office/drawing/2014/main" xmlns="" id="{1DD70048-4064-4B69-81C2-7AA8557847BF}"/>
                        </a:ext>
                      </a:extLst>
                    </p:cNvPr>
                    <p:cNvSpPr/>
                    <p:nvPr/>
                  </p:nvSpPr>
                  <p:spPr>
                    <a:xfrm rot="19397512">
                      <a:off x="2807314" y="2198912"/>
                      <a:ext cx="1747236" cy="93363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43A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6" name="Fluxograma: Decisão 105">
                    <a:extLst>
                      <a:ext uri="{FF2B5EF4-FFF2-40B4-BE49-F238E27FC236}">
                        <a16:creationId xmlns:a16="http://schemas.microsoft.com/office/drawing/2014/main" xmlns="" id="{DF89EBC4-DBC9-4BF4-A36D-59E41974DAA4}"/>
                      </a:ext>
                    </a:extLst>
                  </p:cNvPr>
                  <p:cNvSpPr/>
                  <p:nvPr/>
                </p:nvSpPr>
                <p:spPr>
                  <a:xfrm>
                    <a:off x="11095274" y="2235081"/>
                    <a:ext cx="314605" cy="337092"/>
                  </a:xfrm>
                  <a:prstGeom prst="flowChartDecision">
                    <a:avLst/>
                  </a:prstGeom>
                  <a:solidFill>
                    <a:srgbClr val="90C2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Fluxograma: Decisão 106">
                    <a:extLst>
                      <a:ext uri="{FF2B5EF4-FFF2-40B4-BE49-F238E27FC236}">
                        <a16:creationId xmlns:a16="http://schemas.microsoft.com/office/drawing/2014/main" xmlns="" id="{42CE3EE7-7113-4AE6-AD40-BB1D323EE872}"/>
                      </a:ext>
                    </a:extLst>
                  </p:cNvPr>
                  <p:cNvSpPr/>
                  <p:nvPr/>
                </p:nvSpPr>
                <p:spPr>
                  <a:xfrm>
                    <a:off x="1204381" y="5756004"/>
                    <a:ext cx="314605" cy="337092"/>
                  </a:xfrm>
                  <a:prstGeom prst="flowChartDecision">
                    <a:avLst/>
                  </a:prstGeom>
                  <a:solidFill>
                    <a:srgbClr val="90C2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Fluxograma: Decisão 107">
                    <a:extLst>
                      <a:ext uri="{FF2B5EF4-FFF2-40B4-BE49-F238E27FC236}">
                        <a16:creationId xmlns:a16="http://schemas.microsoft.com/office/drawing/2014/main" xmlns="" id="{FA473DA5-7AF2-4A1C-A791-094D6FDFC9C5}"/>
                      </a:ext>
                    </a:extLst>
                  </p:cNvPr>
                  <p:cNvSpPr/>
                  <p:nvPr/>
                </p:nvSpPr>
                <p:spPr>
                  <a:xfrm>
                    <a:off x="10666246" y="5235750"/>
                    <a:ext cx="314605" cy="337092"/>
                  </a:xfrm>
                  <a:prstGeom prst="flowChartDecision">
                    <a:avLst/>
                  </a:prstGeom>
                  <a:solidFill>
                    <a:srgbClr val="90C2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Fluxograma: Decisão 108">
                    <a:extLst>
                      <a:ext uri="{FF2B5EF4-FFF2-40B4-BE49-F238E27FC236}">
                        <a16:creationId xmlns:a16="http://schemas.microsoft.com/office/drawing/2014/main" xmlns="" id="{59FBE830-0142-4CE5-8589-BFDD389C73D5}"/>
                      </a:ext>
                    </a:extLst>
                  </p:cNvPr>
                  <p:cNvSpPr/>
                  <p:nvPr/>
                </p:nvSpPr>
                <p:spPr>
                  <a:xfrm>
                    <a:off x="11084678" y="5318441"/>
                    <a:ext cx="480595" cy="514946"/>
                  </a:xfrm>
                  <a:prstGeom prst="flowChartDecision">
                    <a:avLst/>
                  </a:prstGeom>
                  <a:solidFill>
                    <a:srgbClr val="90C2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" name="Fluxograma: Decisão 109">
                    <a:extLst>
                      <a:ext uri="{FF2B5EF4-FFF2-40B4-BE49-F238E27FC236}">
                        <a16:creationId xmlns:a16="http://schemas.microsoft.com/office/drawing/2014/main" xmlns="" id="{533547AE-15DB-42F6-8DB4-2AC8D3CBE151}"/>
                      </a:ext>
                    </a:extLst>
                  </p:cNvPr>
                  <p:cNvSpPr/>
                  <p:nvPr/>
                </p:nvSpPr>
                <p:spPr>
                  <a:xfrm>
                    <a:off x="10431268" y="319247"/>
                    <a:ext cx="181516" cy="194490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Fluxograma: Decisão 110">
                    <a:extLst>
                      <a:ext uri="{FF2B5EF4-FFF2-40B4-BE49-F238E27FC236}">
                        <a16:creationId xmlns:a16="http://schemas.microsoft.com/office/drawing/2014/main" xmlns="" id="{58D9FAA2-0786-411F-BC13-4016D68EAF3C}"/>
                      </a:ext>
                    </a:extLst>
                  </p:cNvPr>
                  <p:cNvSpPr/>
                  <p:nvPr/>
                </p:nvSpPr>
                <p:spPr>
                  <a:xfrm>
                    <a:off x="6868583" y="1849402"/>
                    <a:ext cx="181516" cy="194490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Fluxograma: Decisão 111">
                    <a:extLst>
                      <a:ext uri="{FF2B5EF4-FFF2-40B4-BE49-F238E27FC236}">
                        <a16:creationId xmlns:a16="http://schemas.microsoft.com/office/drawing/2014/main" xmlns="" id="{E0299822-9386-488B-9117-6F77356F93EC}"/>
                      </a:ext>
                    </a:extLst>
                  </p:cNvPr>
                  <p:cNvSpPr/>
                  <p:nvPr/>
                </p:nvSpPr>
                <p:spPr>
                  <a:xfrm>
                    <a:off x="8388109" y="2211548"/>
                    <a:ext cx="181516" cy="194490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Fluxograma: Decisão 112">
                    <a:extLst>
                      <a:ext uri="{FF2B5EF4-FFF2-40B4-BE49-F238E27FC236}">
                        <a16:creationId xmlns:a16="http://schemas.microsoft.com/office/drawing/2014/main" xmlns="" id="{54DED1FA-0286-4F7D-BBFA-0CD9CFE46312}"/>
                      </a:ext>
                    </a:extLst>
                  </p:cNvPr>
                  <p:cNvSpPr/>
                  <p:nvPr/>
                </p:nvSpPr>
                <p:spPr>
                  <a:xfrm>
                    <a:off x="4558251" y="739631"/>
                    <a:ext cx="181516" cy="194490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Fluxograma: Decisão 113">
                    <a:extLst>
                      <a:ext uri="{FF2B5EF4-FFF2-40B4-BE49-F238E27FC236}">
                        <a16:creationId xmlns:a16="http://schemas.microsoft.com/office/drawing/2014/main" xmlns="" id="{3910793B-D07E-4FF2-B1A3-3076730E2A3A}"/>
                      </a:ext>
                    </a:extLst>
                  </p:cNvPr>
                  <p:cNvSpPr/>
                  <p:nvPr/>
                </p:nvSpPr>
                <p:spPr>
                  <a:xfrm>
                    <a:off x="3139558" y="190778"/>
                    <a:ext cx="181516" cy="194490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Fluxograma: Decisão 114">
                    <a:extLst>
                      <a:ext uri="{FF2B5EF4-FFF2-40B4-BE49-F238E27FC236}">
                        <a16:creationId xmlns:a16="http://schemas.microsoft.com/office/drawing/2014/main" xmlns="" id="{74666A20-C9AC-4C00-B76A-91F9DE46DE76}"/>
                      </a:ext>
                    </a:extLst>
                  </p:cNvPr>
                  <p:cNvSpPr/>
                  <p:nvPr/>
                </p:nvSpPr>
                <p:spPr>
                  <a:xfrm>
                    <a:off x="840897" y="361682"/>
                    <a:ext cx="181516" cy="194490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Fluxograma: Decisão 115">
                    <a:extLst>
                      <a:ext uri="{FF2B5EF4-FFF2-40B4-BE49-F238E27FC236}">
                        <a16:creationId xmlns:a16="http://schemas.microsoft.com/office/drawing/2014/main" xmlns="" id="{4765A7DA-2790-4C86-A863-D279D41A2636}"/>
                      </a:ext>
                    </a:extLst>
                  </p:cNvPr>
                  <p:cNvSpPr/>
                  <p:nvPr/>
                </p:nvSpPr>
                <p:spPr>
                  <a:xfrm>
                    <a:off x="3295849" y="1008529"/>
                    <a:ext cx="181516" cy="194490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Fluxograma: Decisão 116">
                    <a:extLst>
                      <a:ext uri="{FF2B5EF4-FFF2-40B4-BE49-F238E27FC236}">
                        <a16:creationId xmlns:a16="http://schemas.microsoft.com/office/drawing/2014/main" xmlns="" id="{8764E8A2-29F2-43C0-B0F5-4EF258ECF5E3}"/>
                      </a:ext>
                    </a:extLst>
                  </p:cNvPr>
                  <p:cNvSpPr/>
                  <p:nvPr/>
                </p:nvSpPr>
                <p:spPr>
                  <a:xfrm>
                    <a:off x="6575495" y="264437"/>
                    <a:ext cx="181516" cy="194490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Fluxograma: Decisão 117">
                    <a:extLst>
                      <a:ext uri="{FF2B5EF4-FFF2-40B4-BE49-F238E27FC236}">
                        <a16:creationId xmlns:a16="http://schemas.microsoft.com/office/drawing/2014/main" xmlns="" id="{8A55944C-E749-4C00-9660-9990AEF8049E}"/>
                      </a:ext>
                    </a:extLst>
                  </p:cNvPr>
                  <p:cNvSpPr/>
                  <p:nvPr/>
                </p:nvSpPr>
                <p:spPr>
                  <a:xfrm>
                    <a:off x="6819053" y="2988363"/>
                    <a:ext cx="181516" cy="194490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Fluxograma: Decisão 118">
                    <a:extLst>
                      <a:ext uri="{FF2B5EF4-FFF2-40B4-BE49-F238E27FC236}">
                        <a16:creationId xmlns:a16="http://schemas.microsoft.com/office/drawing/2014/main" xmlns="" id="{12543322-F2E4-42C5-9DC3-B076566322E4}"/>
                      </a:ext>
                    </a:extLst>
                  </p:cNvPr>
                  <p:cNvSpPr/>
                  <p:nvPr/>
                </p:nvSpPr>
                <p:spPr>
                  <a:xfrm>
                    <a:off x="9761548" y="1538715"/>
                    <a:ext cx="181516" cy="194490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0" name="Estrela: 4 Pontas 171">
                    <a:extLst>
                      <a:ext uri="{FF2B5EF4-FFF2-40B4-BE49-F238E27FC236}">
                        <a16:creationId xmlns:a16="http://schemas.microsoft.com/office/drawing/2014/main" xmlns="" id="{3B5756A1-BA55-4310-BCF0-FB1CCBD959AC}"/>
                      </a:ext>
                    </a:extLst>
                  </p:cNvPr>
                  <p:cNvSpPr/>
                  <p:nvPr/>
                </p:nvSpPr>
                <p:spPr>
                  <a:xfrm>
                    <a:off x="9235286" y="341291"/>
                    <a:ext cx="485717" cy="516534"/>
                  </a:xfrm>
                  <a:prstGeom prst="star4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32" name="Grupo 1031"/>
            <p:cNvGrpSpPr/>
            <p:nvPr/>
          </p:nvGrpSpPr>
          <p:grpSpPr>
            <a:xfrm>
              <a:off x="3099274" y="3157083"/>
              <a:ext cx="1103540" cy="2186161"/>
              <a:chOff x="2627781" y="1072841"/>
              <a:chExt cx="2099299" cy="4158803"/>
            </a:xfrm>
          </p:grpSpPr>
          <p:sp>
            <p:nvSpPr>
              <p:cNvPr id="30" name="Retângulo 29"/>
              <p:cNvSpPr/>
              <p:nvPr/>
            </p:nvSpPr>
            <p:spPr>
              <a:xfrm>
                <a:off x="3026005" y="1072841"/>
                <a:ext cx="211668" cy="33747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Semicírculos 30"/>
              <p:cNvSpPr/>
              <p:nvPr/>
            </p:nvSpPr>
            <p:spPr>
              <a:xfrm>
                <a:off x="2695433" y="4358831"/>
                <a:ext cx="872813" cy="872813"/>
              </a:xfrm>
              <a:prstGeom prst="blockArc">
                <a:avLst>
                  <a:gd name="adj1" fmla="val 10800000"/>
                  <a:gd name="adj2" fmla="val 139880"/>
                  <a:gd name="adj3" fmla="val 1858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upo 33"/>
              <p:cNvGrpSpPr/>
              <p:nvPr/>
            </p:nvGrpSpPr>
            <p:grpSpPr>
              <a:xfrm>
                <a:off x="2627781" y="4670323"/>
                <a:ext cx="364399" cy="364399"/>
                <a:chOff x="2627784" y="4680655"/>
                <a:chExt cx="364399" cy="364399"/>
              </a:xfrm>
            </p:grpSpPr>
            <p:sp>
              <p:nvSpPr>
                <p:cNvPr id="32" name="Elipse 31"/>
                <p:cNvSpPr/>
                <p:nvPr/>
              </p:nvSpPr>
              <p:spPr>
                <a:xfrm>
                  <a:off x="2627784" y="4680655"/>
                  <a:ext cx="364399" cy="36439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Elipse 155"/>
                <p:cNvSpPr/>
                <p:nvPr/>
              </p:nvSpPr>
              <p:spPr>
                <a:xfrm>
                  <a:off x="2749867" y="4802739"/>
                  <a:ext cx="120229" cy="1202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3" name="Grupo 32"/>
              <p:cNvGrpSpPr/>
              <p:nvPr/>
            </p:nvGrpSpPr>
            <p:grpSpPr>
              <a:xfrm>
                <a:off x="3304954" y="4683384"/>
                <a:ext cx="364399" cy="364399"/>
                <a:chOff x="3303061" y="4683384"/>
                <a:chExt cx="364399" cy="364399"/>
              </a:xfrm>
            </p:grpSpPr>
            <p:sp>
              <p:nvSpPr>
                <p:cNvPr id="157" name="Elipse 156"/>
                <p:cNvSpPr/>
                <p:nvPr/>
              </p:nvSpPr>
              <p:spPr>
                <a:xfrm>
                  <a:off x="3303061" y="4683384"/>
                  <a:ext cx="364399" cy="36439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8" name="Elipse 157"/>
                <p:cNvSpPr/>
                <p:nvPr/>
              </p:nvSpPr>
              <p:spPr>
                <a:xfrm>
                  <a:off x="3425144" y="4805468"/>
                  <a:ext cx="120229" cy="1202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59" name="Elipse 158"/>
              <p:cNvSpPr/>
              <p:nvPr/>
            </p:nvSpPr>
            <p:spPr>
              <a:xfrm>
                <a:off x="2627781" y="3164641"/>
                <a:ext cx="1006223" cy="226303"/>
              </a:xfrm>
              <a:prstGeom prst="ellipse">
                <a:avLst/>
              </a:prstGeom>
              <a:noFill/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30" name="Grupo 1029"/>
              <p:cNvGrpSpPr/>
              <p:nvPr/>
            </p:nvGrpSpPr>
            <p:grpSpPr>
              <a:xfrm>
                <a:off x="3924372" y="1134636"/>
                <a:ext cx="802708" cy="1210538"/>
                <a:chOff x="3265779" y="3240134"/>
                <a:chExt cx="936104" cy="1141463"/>
              </a:xfrm>
            </p:grpSpPr>
            <p:sp>
              <p:nvSpPr>
                <p:cNvPr id="1024" name="Fluxograma: Conector fora de página 1023"/>
                <p:cNvSpPr/>
                <p:nvPr/>
              </p:nvSpPr>
              <p:spPr>
                <a:xfrm>
                  <a:off x="3265779" y="3240134"/>
                  <a:ext cx="936104" cy="1141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104" h="1141463">
                      <a:moveTo>
                        <a:pt x="468052" y="0"/>
                      </a:moveTo>
                      <a:lnTo>
                        <a:pt x="936104" y="187221"/>
                      </a:lnTo>
                      <a:lnTo>
                        <a:pt x="936104" y="205359"/>
                      </a:lnTo>
                      <a:lnTo>
                        <a:pt x="936104" y="936104"/>
                      </a:lnTo>
                      <a:lnTo>
                        <a:pt x="936104" y="954242"/>
                      </a:lnTo>
                      <a:lnTo>
                        <a:pt x="468052" y="1141463"/>
                      </a:lnTo>
                      <a:lnTo>
                        <a:pt x="0" y="954242"/>
                      </a:lnTo>
                      <a:lnTo>
                        <a:pt x="0" y="936104"/>
                      </a:lnTo>
                      <a:lnTo>
                        <a:pt x="0" y="205359"/>
                      </a:lnTo>
                      <a:lnTo>
                        <a:pt x="0" y="18722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Fluxograma: Conector fora de página 1023"/>
                <p:cNvSpPr/>
                <p:nvPr/>
              </p:nvSpPr>
              <p:spPr>
                <a:xfrm>
                  <a:off x="3406726" y="3793975"/>
                  <a:ext cx="671458" cy="498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58" h="498646">
                      <a:moveTo>
                        <a:pt x="0" y="0"/>
                      </a:moveTo>
                      <a:lnTo>
                        <a:pt x="671458" y="0"/>
                      </a:lnTo>
                      <a:lnTo>
                        <a:pt x="671458" y="351344"/>
                      </a:lnTo>
                      <a:lnTo>
                        <a:pt x="671458" y="364354"/>
                      </a:lnTo>
                      <a:lnTo>
                        <a:pt x="335729" y="498646"/>
                      </a:lnTo>
                      <a:lnTo>
                        <a:pt x="0" y="364354"/>
                      </a:lnTo>
                      <a:lnTo>
                        <a:pt x="0" y="3513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Fluxograma: Conector fora de página 1023"/>
                <p:cNvSpPr/>
                <p:nvPr/>
              </p:nvSpPr>
              <p:spPr>
                <a:xfrm>
                  <a:off x="3398102" y="3365797"/>
                  <a:ext cx="671458" cy="165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58" h="165642">
                      <a:moveTo>
                        <a:pt x="335729" y="0"/>
                      </a:moveTo>
                      <a:lnTo>
                        <a:pt x="671458" y="134292"/>
                      </a:lnTo>
                      <a:lnTo>
                        <a:pt x="671458" y="147302"/>
                      </a:lnTo>
                      <a:lnTo>
                        <a:pt x="671458" y="165642"/>
                      </a:lnTo>
                      <a:lnTo>
                        <a:pt x="0" y="165642"/>
                      </a:lnTo>
                      <a:lnTo>
                        <a:pt x="0" y="147302"/>
                      </a:lnTo>
                      <a:lnTo>
                        <a:pt x="0" y="13429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31" name="Retângulo de cantos arredondados 1030"/>
              <p:cNvSpPr/>
              <p:nvPr/>
            </p:nvSpPr>
            <p:spPr>
              <a:xfrm>
                <a:off x="3026004" y="1072841"/>
                <a:ext cx="1402611" cy="1321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6482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xmlns="" id="{E115FC67-4CCF-4B24-A967-A4A7FABDFF1E}"/>
              </a:ext>
            </a:extLst>
          </p:cNvPr>
          <p:cNvGrpSpPr/>
          <p:nvPr/>
        </p:nvGrpSpPr>
        <p:grpSpPr>
          <a:xfrm>
            <a:off x="2643187" y="0"/>
            <a:ext cx="3857625" cy="6858000"/>
            <a:chOff x="2643187" y="0"/>
            <a:chExt cx="3857625" cy="685800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xmlns="" id="{ED29F556-2B5D-4C85-9607-D47C640B5538}"/>
                </a:ext>
              </a:extLst>
            </p:cNvPr>
            <p:cNvSpPr/>
            <p:nvPr/>
          </p:nvSpPr>
          <p:spPr>
            <a:xfrm>
              <a:off x="2643187" y="0"/>
              <a:ext cx="3857625" cy="676275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469B1719-7D7D-4205-8651-799761A7990D}"/>
                </a:ext>
              </a:extLst>
            </p:cNvPr>
            <p:cNvSpPr/>
            <p:nvPr/>
          </p:nvSpPr>
          <p:spPr>
            <a:xfrm>
              <a:off x="2643187" y="4941168"/>
              <a:ext cx="3857625" cy="19168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 2"/>
            <p:cNvSpPr/>
            <p:nvPr/>
          </p:nvSpPr>
          <p:spPr>
            <a:xfrm>
              <a:off x="2643187" y="1916832"/>
              <a:ext cx="3857624" cy="1944216"/>
            </a:xfrm>
            <a:prstGeom prst="rect">
              <a:avLst/>
            </a:prstGeom>
            <a:solidFill>
              <a:srgbClr val="92EE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3015631" y="1498611"/>
              <a:ext cx="3113804" cy="2612407"/>
              <a:chOff x="3015631" y="1498611"/>
              <a:chExt cx="3113804" cy="2612407"/>
            </a:xfrm>
          </p:grpSpPr>
          <p:sp>
            <p:nvSpPr>
              <p:cNvPr id="54" name="Retângulo 53"/>
              <p:cNvSpPr/>
              <p:nvPr/>
            </p:nvSpPr>
            <p:spPr>
              <a:xfrm>
                <a:off x="3275854" y="1666862"/>
                <a:ext cx="2592289" cy="24441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3015631" y="1498611"/>
                <a:ext cx="3113804" cy="223125"/>
                <a:chOff x="3015631" y="1498611"/>
                <a:chExt cx="3113804" cy="223125"/>
              </a:xfrm>
            </p:grpSpPr>
            <p:sp>
              <p:nvSpPr>
                <p:cNvPr id="4" name="Retângulo de cantos arredondados 3"/>
                <p:cNvSpPr/>
                <p:nvPr/>
              </p:nvSpPr>
              <p:spPr>
                <a:xfrm>
                  <a:off x="3167842" y="1521367"/>
                  <a:ext cx="2808312" cy="182078"/>
                </a:xfrm>
                <a:prstGeom prst="round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Retângulo 5"/>
                <p:cNvSpPr/>
                <p:nvPr/>
              </p:nvSpPr>
              <p:spPr>
                <a:xfrm>
                  <a:off x="3995936" y="1535195"/>
                  <a:ext cx="288032" cy="1454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" name="Grupo 21"/>
                <p:cNvGrpSpPr/>
                <p:nvPr/>
              </p:nvGrpSpPr>
              <p:grpSpPr>
                <a:xfrm rot="10800000">
                  <a:off x="3015631" y="1530202"/>
                  <a:ext cx="188217" cy="156247"/>
                  <a:chOff x="3851920" y="980728"/>
                  <a:chExt cx="260225" cy="216024"/>
                </a:xfrm>
              </p:grpSpPr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3851920" y="980728"/>
                    <a:ext cx="260225" cy="216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225" h="216024">
                        <a:moveTo>
                          <a:pt x="0" y="0"/>
                        </a:moveTo>
                        <a:lnTo>
                          <a:pt x="152213" y="0"/>
                        </a:lnTo>
                        <a:cubicBezTo>
                          <a:pt x="211866" y="0"/>
                          <a:pt x="260225" y="48359"/>
                          <a:pt x="260225" y="108012"/>
                        </a:cubicBezTo>
                        <a:cubicBezTo>
                          <a:pt x="260225" y="167665"/>
                          <a:pt x="211866" y="216024"/>
                          <a:pt x="152213" y="216024"/>
                        </a:cubicBezTo>
                        <a:lnTo>
                          <a:pt x="0" y="21602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Elipse 20"/>
                  <p:cNvSpPr/>
                  <p:nvPr/>
                </p:nvSpPr>
                <p:spPr>
                  <a:xfrm>
                    <a:off x="3982032" y="1045784"/>
                    <a:ext cx="85912" cy="85912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" name="Elipse 15"/>
                <p:cNvSpPr/>
                <p:nvPr/>
              </p:nvSpPr>
              <p:spPr>
                <a:xfrm>
                  <a:off x="4112145" y="1580135"/>
                  <a:ext cx="55614" cy="5561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56" name="Grupo 55"/>
                <p:cNvGrpSpPr/>
                <p:nvPr/>
              </p:nvGrpSpPr>
              <p:grpSpPr>
                <a:xfrm rot="10800000" flipH="1">
                  <a:off x="5941218" y="1530202"/>
                  <a:ext cx="188217" cy="156247"/>
                  <a:chOff x="3851920" y="980728"/>
                  <a:chExt cx="260225" cy="216024"/>
                </a:xfrm>
              </p:grpSpPr>
              <p:sp>
                <p:nvSpPr>
                  <p:cNvPr id="57" name="Retângulo de cantos arredondados 18"/>
                  <p:cNvSpPr/>
                  <p:nvPr/>
                </p:nvSpPr>
                <p:spPr>
                  <a:xfrm>
                    <a:off x="3851920" y="980728"/>
                    <a:ext cx="260225" cy="216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225" h="216024">
                        <a:moveTo>
                          <a:pt x="0" y="0"/>
                        </a:moveTo>
                        <a:lnTo>
                          <a:pt x="152213" y="0"/>
                        </a:lnTo>
                        <a:cubicBezTo>
                          <a:pt x="211866" y="0"/>
                          <a:pt x="260225" y="48359"/>
                          <a:pt x="260225" y="108012"/>
                        </a:cubicBezTo>
                        <a:cubicBezTo>
                          <a:pt x="260225" y="167665"/>
                          <a:pt x="211866" y="216024"/>
                          <a:pt x="152213" y="216024"/>
                        </a:cubicBezTo>
                        <a:lnTo>
                          <a:pt x="0" y="21602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Elipse 57"/>
                  <p:cNvSpPr/>
                  <p:nvPr/>
                </p:nvSpPr>
                <p:spPr>
                  <a:xfrm>
                    <a:off x="3982032" y="1045784"/>
                    <a:ext cx="85912" cy="85912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8" name="Retângulo de cantos arredondados 17"/>
                <p:cNvSpPr/>
                <p:nvPr/>
              </p:nvSpPr>
              <p:spPr>
                <a:xfrm>
                  <a:off x="3131840" y="1498611"/>
                  <a:ext cx="144016" cy="218661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 de cantos arredondados 54"/>
                <p:cNvSpPr/>
                <p:nvPr/>
              </p:nvSpPr>
              <p:spPr>
                <a:xfrm>
                  <a:off x="5869210" y="1503075"/>
                  <a:ext cx="144016" cy="218661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9" name="Grupo 68"/>
            <p:cNvGrpSpPr/>
            <p:nvPr/>
          </p:nvGrpSpPr>
          <p:grpSpPr>
            <a:xfrm>
              <a:off x="2643187" y="4725144"/>
              <a:ext cx="3857625" cy="863178"/>
              <a:chOff x="2643187" y="4725144"/>
              <a:chExt cx="3857625" cy="863178"/>
            </a:xfrm>
          </p:grpSpPr>
          <p:sp>
            <p:nvSpPr>
              <p:cNvPr id="62" name="Retângulo 61"/>
              <p:cNvSpPr/>
              <p:nvPr/>
            </p:nvSpPr>
            <p:spPr>
              <a:xfrm>
                <a:off x="2771800" y="4725144"/>
                <a:ext cx="3600400" cy="648072"/>
              </a:xfrm>
              <a:prstGeom prst="rect">
                <a:avLst/>
              </a:prstGeom>
              <a:solidFill>
                <a:srgbClr val="E4E4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rapezoide 67">
                <a:extLst>
                  <a:ext uri="{FF2B5EF4-FFF2-40B4-BE49-F238E27FC236}">
                    <a16:creationId xmlns:a16="http://schemas.microsoft.com/office/drawing/2014/main" xmlns="" id="{2781AB19-845F-4053-AC65-83E929D9F390}"/>
                  </a:ext>
                </a:extLst>
              </p:cNvPr>
              <p:cNvSpPr/>
              <p:nvPr/>
            </p:nvSpPr>
            <p:spPr>
              <a:xfrm>
                <a:off x="2643187" y="5372298"/>
                <a:ext cx="3857624" cy="216024"/>
              </a:xfrm>
              <a:prstGeom prst="trapezoid">
                <a:avLst>
                  <a:gd name="adj" fmla="val 5890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/>
              <p:cNvSpPr/>
              <p:nvPr/>
            </p:nvSpPr>
            <p:spPr>
              <a:xfrm>
                <a:off x="3419870" y="4725144"/>
                <a:ext cx="45719" cy="79208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/>
              <p:cNvSpPr/>
              <p:nvPr/>
            </p:nvSpPr>
            <p:spPr>
              <a:xfrm>
                <a:off x="4499992" y="4725144"/>
                <a:ext cx="45719" cy="79208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5652120" y="4725144"/>
                <a:ext cx="45719" cy="79208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1" name="Grupo 60"/>
              <p:cNvGrpSpPr/>
              <p:nvPr/>
            </p:nvGrpSpPr>
            <p:grpSpPr>
              <a:xfrm>
                <a:off x="2643187" y="4725144"/>
                <a:ext cx="3857625" cy="360040"/>
                <a:chOff x="2643187" y="4725144"/>
                <a:chExt cx="3857625" cy="360040"/>
              </a:xfrm>
            </p:grpSpPr>
            <p:sp>
              <p:nvSpPr>
                <p:cNvPr id="59" name="Trapezoide 58">
                  <a:extLst>
                    <a:ext uri="{FF2B5EF4-FFF2-40B4-BE49-F238E27FC236}">
                      <a16:creationId xmlns:a16="http://schemas.microsoft.com/office/drawing/2014/main" xmlns="" id="{2781AB19-845F-4053-AC65-83E929D9F390}"/>
                    </a:ext>
                  </a:extLst>
                </p:cNvPr>
                <p:cNvSpPr/>
                <p:nvPr/>
              </p:nvSpPr>
              <p:spPr>
                <a:xfrm>
                  <a:off x="2643187" y="4725144"/>
                  <a:ext cx="3857624" cy="216024"/>
                </a:xfrm>
                <a:prstGeom prst="trapezoid">
                  <a:avLst>
                    <a:gd name="adj" fmla="val 58903"/>
                  </a:avLst>
                </a:prstGeom>
                <a:solidFill>
                  <a:srgbClr val="E4E4E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 59"/>
                <p:cNvSpPr/>
                <p:nvPr/>
              </p:nvSpPr>
              <p:spPr>
                <a:xfrm>
                  <a:off x="2643187" y="4941168"/>
                  <a:ext cx="3857625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7" name="Retângulo 66"/>
              <p:cNvSpPr/>
              <p:nvPr/>
            </p:nvSpPr>
            <p:spPr>
              <a:xfrm rot="16200000">
                <a:off x="4549138" y="3451859"/>
                <a:ext cx="45719" cy="360040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2745957" y="4154358"/>
              <a:ext cx="1104911" cy="725735"/>
              <a:chOff x="2837386" y="4005064"/>
              <a:chExt cx="1410578" cy="926505"/>
            </a:xfrm>
          </p:grpSpPr>
          <p:sp>
            <p:nvSpPr>
              <p:cNvPr id="20" name="Forma livre 19"/>
              <p:cNvSpPr/>
              <p:nvPr/>
            </p:nvSpPr>
            <p:spPr>
              <a:xfrm>
                <a:off x="2837386" y="4262437"/>
                <a:ext cx="1289544" cy="569872"/>
              </a:xfrm>
              <a:custGeom>
                <a:avLst/>
                <a:gdLst>
                  <a:gd name="connsiteX0" fmla="*/ 1289544 w 1289544"/>
                  <a:gd name="connsiteY0" fmla="*/ 485775 h 569872"/>
                  <a:gd name="connsiteX1" fmla="*/ 994269 w 1289544"/>
                  <a:gd name="connsiteY1" fmla="*/ 402432 h 569872"/>
                  <a:gd name="connsiteX2" fmla="*/ 598982 w 1289544"/>
                  <a:gd name="connsiteY2" fmla="*/ 557213 h 569872"/>
                  <a:gd name="connsiteX3" fmla="*/ 20338 w 1289544"/>
                  <a:gd name="connsiteY3" fmla="*/ 497682 h 569872"/>
                  <a:gd name="connsiteX4" fmla="*/ 187025 w 1289544"/>
                  <a:gd name="connsiteY4" fmla="*/ 0 h 56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9544" h="569872">
                    <a:moveTo>
                      <a:pt x="1289544" y="485775"/>
                    </a:moveTo>
                    <a:cubicBezTo>
                      <a:pt x="1199453" y="438150"/>
                      <a:pt x="1109363" y="390526"/>
                      <a:pt x="994269" y="402432"/>
                    </a:cubicBezTo>
                    <a:cubicBezTo>
                      <a:pt x="879175" y="414338"/>
                      <a:pt x="761304" y="541338"/>
                      <a:pt x="598982" y="557213"/>
                    </a:cubicBezTo>
                    <a:cubicBezTo>
                      <a:pt x="436660" y="573088"/>
                      <a:pt x="88997" y="590551"/>
                      <a:pt x="20338" y="497682"/>
                    </a:cubicBezTo>
                    <a:cubicBezTo>
                      <a:pt x="-48321" y="404813"/>
                      <a:pt x="69352" y="202406"/>
                      <a:pt x="187025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2883995" y="4005064"/>
                <a:ext cx="1111941" cy="926505"/>
                <a:chOff x="2883995" y="4005064"/>
                <a:chExt cx="1111941" cy="926505"/>
              </a:xfrm>
            </p:grpSpPr>
            <p:sp>
              <p:nvSpPr>
                <p:cNvPr id="13" name="Retângulo 12"/>
                <p:cNvSpPr/>
                <p:nvPr/>
              </p:nvSpPr>
              <p:spPr>
                <a:xfrm>
                  <a:off x="3047601" y="4005064"/>
                  <a:ext cx="948335" cy="7920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" name="Grupo 11"/>
                <p:cNvGrpSpPr/>
                <p:nvPr/>
              </p:nvGrpSpPr>
              <p:grpSpPr>
                <a:xfrm>
                  <a:off x="2883995" y="4125578"/>
                  <a:ext cx="980305" cy="805991"/>
                  <a:chOff x="2906859" y="4063169"/>
                  <a:chExt cx="980305" cy="805991"/>
                </a:xfrm>
              </p:grpSpPr>
              <p:sp>
                <p:nvSpPr>
                  <p:cNvPr id="11" name="Elipse 10"/>
                  <p:cNvSpPr/>
                  <p:nvPr/>
                </p:nvSpPr>
                <p:spPr>
                  <a:xfrm>
                    <a:off x="3180986" y="4725144"/>
                    <a:ext cx="432048" cy="14401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Retângulo de cantos arredondados 9"/>
                  <p:cNvSpPr/>
                  <p:nvPr/>
                </p:nvSpPr>
                <p:spPr>
                  <a:xfrm>
                    <a:off x="3288998" y="4651619"/>
                    <a:ext cx="216024" cy="14401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" name="Grupo 8"/>
                  <p:cNvGrpSpPr/>
                  <p:nvPr/>
                </p:nvGrpSpPr>
                <p:grpSpPr>
                  <a:xfrm>
                    <a:off x="2906859" y="4063169"/>
                    <a:ext cx="980305" cy="648072"/>
                    <a:chOff x="2929718" y="3847145"/>
                    <a:chExt cx="980305" cy="648072"/>
                  </a:xfrm>
                </p:grpSpPr>
                <p:sp>
                  <p:nvSpPr>
                    <p:cNvPr id="2" name="Retângulo de cantos arredondados 1"/>
                    <p:cNvSpPr/>
                    <p:nvPr/>
                  </p:nvSpPr>
                  <p:spPr>
                    <a:xfrm>
                      <a:off x="2929718" y="3847145"/>
                      <a:ext cx="980305" cy="648072"/>
                    </a:xfrm>
                    <a:prstGeom prst="roundRect">
                      <a:avLst>
                        <a:gd name="adj" fmla="val 6085"/>
                      </a:avLst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" name="Retângulo de cantos arredondados 29"/>
                    <p:cNvSpPr/>
                    <p:nvPr/>
                  </p:nvSpPr>
                  <p:spPr>
                    <a:xfrm>
                      <a:off x="2973713" y="3892391"/>
                      <a:ext cx="892313" cy="530818"/>
                    </a:xfrm>
                    <a:prstGeom prst="roundRect">
                      <a:avLst>
                        <a:gd name="adj" fmla="val 6085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" name="Elipse 7"/>
                    <p:cNvSpPr/>
                    <p:nvPr/>
                  </p:nvSpPr>
                  <p:spPr>
                    <a:xfrm flipV="1">
                      <a:off x="3397010" y="4435595"/>
                      <a:ext cx="45719" cy="4571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5" name="Retângulo de cantos arredondados 14"/>
              <p:cNvSpPr/>
              <p:nvPr/>
            </p:nvSpPr>
            <p:spPr>
              <a:xfrm>
                <a:off x="4031940" y="4736887"/>
                <a:ext cx="216024" cy="131514"/>
              </a:xfrm>
              <a:custGeom>
                <a:avLst/>
                <a:gdLst/>
                <a:ahLst/>
                <a:cxnLst/>
                <a:rect l="l" t="t" r="r" b="b"/>
                <a:pathLst>
                  <a:path w="216024" h="131514">
                    <a:moveTo>
                      <a:pt x="78201" y="0"/>
                    </a:moveTo>
                    <a:lnTo>
                      <a:pt x="137823" y="0"/>
                    </a:lnTo>
                    <a:cubicBezTo>
                      <a:pt x="181012" y="0"/>
                      <a:pt x="216024" y="35012"/>
                      <a:pt x="216024" y="78201"/>
                    </a:cubicBezTo>
                    <a:cubicBezTo>
                      <a:pt x="216024" y="98947"/>
                      <a:pt x="207946" y="117805"/>
                      <a:pt x="194457" y="131514"/>
                    </a:cubicBezTo>
                    <a:lnTo>
                      <a:pt x="21568" y="131514"/>
                    </a:lnTo>
                    <a:cubicBezTo>
                      <a:pt x="8078" y="117805"/>
                      <a:pt x="0" y="98947"/>
                      <a:pt x="0" y="78201"/>
                    </a:cubicBezTo>
                    <a:cubicBezTo>
                      <a:pt x="0" y="35012"/>
                      <a:pt x="35012" y="0"/>
                      <a:pt x="7820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Grupo 52"/>
            <p:cNvGrpSpPr/>
            <p:nvPr/>
          </p:nvGrpSpPr>
          <p:grpSpPr>
            <a:xfrm>
              <a:off x="4029623" y="4129123"/>
              <a:ext cx="1104911" cy="725735"/>
              <a:chOff x="2837386" y="4005064"/>
              <a:chExt cx="1410578" cy="926505"/>
            </a:xfrm>
          </p:grpSpPr>
          <p:sp>
            <p:nvSpPr>
              <p:cNvPr id="66" name="Forma livre 65"/>
              <p:cNvSpPr/>
              <p:nvPr/>
            </p:nvSpPr>
            <p:spPr>
              <a:xfrm>
                <a:off x="2837386" y="4262437"/>
                <a:ext cx="1289544" cy="569872"/>
              </a:xfrm>
              <a:custGeom>
                <a:avLst/>
                <a:gdLst>
                  <a:gd name="connsiteX0" fmla="*/ 1289544 w 1289544"/>
                  <a:gd name="connsiteY0" fmla="*/ 485775 h 569872"/>
                  <a:gd name="connsiteX1" fmla="*/ 994269 w 1289544"/>
                  <a:gd name="connsiteY1" fmla="*/ 402432 h 569872"/>
                  <a:gd name="connsiteX2" fmla="*/ 598982 w 1289544"/>
                  <a:gd name="connsiteY2" fmla="*/ 557213 h 569872"/>
                  <a:gd name="connsiteX3" fmla="*/ 20338 w 1289544"/>
                  <a:gd name="connsiteY3" fmla="*/ 497682 h 569872"/>
                  <a:gd name="connsiteX4" fmla="*/ 187025 w 1289544"/>
                  <a:gd name="connsiteY4" fmla="*/ 0 h 56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9544" h="569872">
                    <a:moveTo>
                      <a:pt x="1289544" y="485775"/>
                    </a:moveTo>
                    <a:cubicBezTo>
                      <a:pt x="1199453" y="438150"/>
                      <a:pt x="1109363" y="390526"/>
                      <a:pt x="994269" y="402432"/>
                    </a:cubicBezTo>
                    <a:cubicBezTo>
                      <a:pt x="879175" y="414338"/>
                      <a:pt x="761304" y="541338"/>
                      <a:pt x="598982" y="557213"/>
                    </a:cubicBezTo>
                    <a:cubicBezTo>
                      <a:pt x="436660" y="573088"/>
                      <a:pt x="88997" y="590551"/>
                      <a:pt x="20338" y="497682"/>
                    </a:cubicBezTo>
                    <a:cubicBezTo>
                      <a:pt x="-48321" y="404813"/>
                      <a:pt x="69352" y="202406"/>
                      <a:pt x="187025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0" name="Grupo 69"/>
              <p:cNvGrpSpPr/>
              <p:nvPr/>
            </p:nvGrpSpPr>
            <p:grpSpPr>
              <a:xfrm>
                <a:off x="2883995" y="4005064"/>
                <a:ext cx="1111941" cy="926505"/>
                <a:chOff x="2883995" y="4005064"/>
                <a:chExt cx="1111941" cy="926505"/>
              </a:xfrm>
            </p:grpSpPr>
            <p:sp>
              <p:nvSpPr>
                <p:cNvPr id="72" name="Retângulo 71"/>
                <p:cNvSpPr/>
                <p:nvPr/>
              </p:nvSpPr>
              <p:spPr>
                <a:xfrm>
                  <a:off x="3047601" y="4005064"/>
                  <a:ext cx="948335" cy="7920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3" name="Grupo 72"/>
                <p:cNvGrpSpPr/>
                <p:nvPr/>
              </p:nvGrpSpPr>
              <p:grpSpPr>
                <a:xfrm>
                  <a:off x="2883995" y="4125578"/>
                  <a:ext cx="980305" cy="805991"/>
                  <a:chOff x="2906859" y="4063169"/>
                  <a:chExt cx="980305" cy="805991"/>
                </a:xfrm>
              </p:grpSpPr>
              <p:sp>
                <p:nvSpPr>
                  <p:cNvPr id="74" name="Elipse 73"/>
                  <p:cNvSpPr/>
                  <p:nvPr/>
                </p:nvSpPr>
                <p:spPr>
                  <a:xfrm>
                    <a:off x="3180986" y="4725144"/>
                    <a:ext cx="432048" cy="14401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5" name="Retângulo de cantos arredondados 74"/>
                  <p:cNvSpPr/>
                  <p:nvPr/>
                </p:nvSpPr>
                <p:spPr>
                  <a:xfrm>
                    <a:off x="3288998" y="4651619"/>
                    <a:ext cx="216024" cy="14401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76" name="Grupo 75"/>
                  <p:cNvGrpSpPr/>
                  <p:nvPr/>
                </p:nvGrpSpPr>
                <p:grpSpPr>
                  <a:xfrm>
                    <a:off x="2906859" y="4063169"/>
                    <a:ext cx="980305" cy="648072"/>
                    <a:chOff x="2929718" y="3847145"/>
                    <a:chExt cx="980305" cy="648072"/>
                  </a:xfrm>
                </p:grpSpPr>
                <p:sp>
                  <p:nvSpPr>
                    <p:cNvPr id="77" name="Retângulo de cantos arredondados 76"/>
                    <p:cNvSpPr/>
                    <p:nvPr/>
                  </p:nvSpPr>
                  <p:spPr>
                    <a:xfrm>
                      <a:off x="2929718" y="3847145"/>
                      <a:ext cx="980305" cy="648072"/>
                    </a:xfrm>
                    <a:prstGeom prst="roundRect">
                      <a:avLst>
                        <a:gd name="adj" fmla="val 6085"/>
                      </a:avLst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8" name="Retângulo de cantos arredondados 77"/>
                    <p:cNvSpPr/>
                    <p:nvPr/>
                  </p:nvSpPr>
                  <p:spPr>
                    <a:xfrm>
                      <a:off x="2973713" y="3892391"/>
                      <a:ext cx="892313" cy="530818"/>
                    </a:xfrm>
                    <a:prstGeom prst="roundRect">
                      <a:avLst>
                        <a:gd name="adj" fmla="val 6085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9" name="Elipse 78"/>
                    <p:cNvSpPr/>
                    <p:nvPr/>
                  </p:nvSpPr>
                  <p:spPr>
                    <a:xfrm flipV="1">
                      <a:off x="3397010" y="4435595"/>
                      <a:ext cx="45719" cy="4571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71" name="Retângulo de cantos arredondados 14"/>
              <p:cNvSpPr/>
              <p:nvPr/>
            </p:nvSpPr>
            <p:spPr>
              <a:xfrm>
                <a:off x="4031940" y="4736887"/>
                <a:ext cx="216024" cy="131514"/>
              </a:xfrm>
              <a:custGeom>
                <a:avLst/>
                <a:gdLst/>
                <a:ahLst/>
                <a:cxnLst/>
                <a:rect l="l" t="t" r="r" b="b"/>
                <a:pathLst>
                  <a:path w="216024" h="131514">
                    <a:moveTo>
                      <a:pt x="78201" y="0"/>
                    </a:moveTo>
                    <a:lnTo>
                      <a:pt x="137823" y="0"/>
                    </a:lnTo>
                    <a:cubicBezTo>
                      <a:pt x="181012" y="0"/>
                      <a:pt x="216024" y="35012"/>
                      <a:pt x="216024" y="78201"/>
                    </a:cubicBezTo>
                    <a:cubicBezTo>
                      <a:pt x="216024" y="98947"/>
                      <a:pt x="207946" y="117805"/>
                      <a:pt x="194457" y="131514"/>
                    </a:cubicBezTo>
                    <a:lnTo>
                      <a:pt x="21568" y="131514"/>
                    </a:lnTo>
                    <a:cubicBezTo>
                      <a:pt x="8078" y="117805"/>
                      <a:pt x="0" y="98947"/>
                      <a:pt x="0" y="78201"/>
                    </a:cubicBezTo>
                    <a:cubicBezTo>
                      <a:pt x="0" y="35012"/>
                      <a:pt x="35012" y="0"/>
                      <a:pt x="7820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0" name="Grupo 79"/>
            <p:cNvGrpSpPr/>
            <p:nvPr/>
          </p:nvGrpSpPr>
          <p:grpSpPr>
            <a:xfrm>
              <a:off x="5255841" y="4114472"/>
              <a:ext cx="1104911" cy="725735"/>
              <a:chOff x="2837386" y="4005064"/>
              <a:chExt cx="1410578" cy="926505"/>
            </a:xfrm>
          </p:grpSpPr>
          <p:sp>
            <p:nvSpPr>
              <p:cNvPr id="81" name="Forma livre 80"/>
              <p:cNvSpPr/>
              <p:nvPr/>
            </p:nvSpPr>
            <p:spPr>
              <a:xfrm>
                <a:off x="2837386" y="4262437"/>
                <a:ext cx="1289544" cy="569872"/>
              </a:xfrm>
              <a:custGeom>
                <a:avLst/>
                <a:gdLst>
                  <a:gd name="connsiteX0" fmla="*/ 1289544 w 1289544"/>
                  <a:gd name="connsiteY0" fmla="*/ 485775 h 569872"/>
                  <a:gd name="connsiteX1" fmla="*/ 994269 w 1289544"/>
                  <a:gd name="connsiteY1" fmla="*/ 402432 h 569872"/>
                  <a:gd name="connsiteX2" fmla="*/ 598982 w 1289544"/>
                  <a:gd name="connsiteY2" fmla="*/ 557213 h 569872"/>
                  <a:gd name="connsiteX3" fmla="*/ 20338 w 1289544"/>
                  <a:gd name="connsiteY3" fmla="*/ 497682 h 569872"/>
                  <a:gd name="connsiteX4" fmla="*/ 187025 w 1289544"/>
                  <a:gd name="connsiteY4" fmla="*/ 0 h 56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9544" h="569872">
                    <a:moveTo>
                      <a:pt x="1289544" y="485775"/>
                    </a:moveTo>
                    <a:cubicBezTo>
                      <a:pt x="1199453" y="438150"/>
                      <a:pt x="1109363" y="390526"/>
                      <a:pt x="994269" y="402432"/>
                    </a:cubicBezTo>
                    <a:cubicBezTo>
                      <a:pt x="879175" y="414338"/>
                      <a:pt x="761304" y="541338"/>
                      <a:pt x="598982" y="557213"/>
                    </a:cubicBezTo>
                    <a:cubicBezTo>
                      <a:pt x="436660" y="573088"/>
                      <a:pt x="88997" y="590551"/>
                      <a:pt x="20338" y="497682"/>
                    </a:cubicBezTo>
                    <a:cubicBezTo>
                      <a:pt x="-48321" y="404813"/>
                      <a:pt x="69352" y="202406"/>
                      <a:pt x="187025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2" name="Grupo 81"/>
              <p:cNvGrpSpPr/>
              <p:nvPr/>
            </p:nvGrpSpPr>
            <p:grpSpPr>
              <a:xfrm>
                <a:off x="2883995" y="4005064"/>
                <a:ext cx="1111941" cy="926505"/>
                <a:chOff x="2883995" y="4005064"/>
                <a:chExt cx="1111941" cy="926505"/>
              </a:xfrm>
            </p:grpSpPr>
            <p:sp>
              <p:nvSpPr>
                <p:cNvPr id="84" name="Retângulo 83"/>
                <p:cNvSpPr/>
                <p:nvPr/>
              </p:nvSpPr>
              <p:spPr>
                <a:xfrm>
                  <a:off x="3047601" y="4005064"/>
                  <a:ext cx="948335" cy="7920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5" name="Grupo 84"/>
                <p:cNvGrpSpPr/>
                <p:nvPr/>
              </p:nvGrpSpPr>
              <p:grpSpPr>
                <a:xfrm>
                  <a:off x="2883995" y="4125578"/>
                  <a:ext cx="980305" cy="805991"/>
                  <a:chOff x="2906859" y="4063169"/>
                  <a:chExt cx="980305" cy="805991"/>
                </a:xfrm>
              </p:grpSpPr>
              <p:sp>
                <p:nvSpPr>
                  <p:cNvPr id="86" name="Elipse 85"/>
                  <p:cNvSpPr/>
                  <p:nvPr/>
                </p:nvSpPr>
                <p:spPr>
                  <a:xfrm>
                    <a:off x="3180986" y="4725144"/>
                    <a:ext cx="432048" cy="14401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7" name="Retângulo de cantos arredondados 86"/>
                  <p:cNvSpPr/>
                  <p:nvPr/>
                </p:nvSpPr>
                <p:spPr>
                  <a:xfrm>
                    <a:off x="3288998" y="4651619"/>
                    <a:ext cx="216024" cy="14401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88" name="Grupo 87"/>
                  <p:cNvGrpSpPr/>
                  <p:nvPr/>
                </p:nvGrpSpPr>
                <p:grpSpPr>
                  <a:xfrm>
                    <a:off x="2906859" y="4063169"/>
                    <a:ext cx="980305" cy="648072"/>
                    <a:chOff x="2929718" y="3847145"/>
                    <a:chExt cx="980305" cy="648072"/>
                  </a:xfrm>
                </p:grpSpPr>
                <p:sp>
                  <p:nvSpPr>
                    <p:cNvPr id="89" name="Retângulo de cantos arredondados 88"/>
                    <p:cNvSpPr/>
                    <p:nvPr/>
                  </p:nvSpPr>
                  <p:spPr>
                    <a:xfrm>
                      <a:off x="2929718" y="3847145"/>
                      <a:ext cx="980305" cy="648072"/>
                    </a:xfrm>
                    <a:prstGeom prst="roundRect">
                      <a:avLst>
                        <a:gd name="adj" fmla="val 6085"/>
                      </a:avLst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0" name="Retângulo de cantos arredondados 89"/>
                    <p:cNvSpPr/>
                    <p:nvPr/>
                  </p:nvSpPr>
                  <p:spPr>
                    <a:xfrm>
                      <a:off x="2973713" y="3892391"/>
                      <a:ext cx="892313" cy="530818"/>
                    </a:xfrm>
                    <a:prstGeom prst="roundRect">
                      <a:avLst>
                        <a:gd name="adj" fmla="val 6085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1" name="Elipse 90"/>
                    <p:cNvSpPr/>
                    <p:nvPr/>
                  </p:nvSpPr>
                  <p:spPr>
                    <a:xfrm flipV="1">
                      <a:off x="3397010" y="4435595"/>
                      <a:ext cx="45719" cy="4571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83" name="Retângulo de cantos arredondados 14"/>
              <p:cNvSpPr/>
              <p:nvPr/>
            </p:nvSpPr>
            <p:spPr>
              <a:xfrm>
                <a:off x="4031940" y="4736887"/>
                <a:ext cx="216024" cy="131514"/>
              </a:xfrm>
              <a:custGeom>
                <a:avLst/>
                <a:gdLst/>
                <a:ahLst/>
                <a:cxnLst/>
                <a:rect l="l" t="t" r="r" b="b"/>
                <a:pathLst>
                  <a:path w="216024" h="131514">
                    <a:moveTo>
                      <a:pt x="78201" y="0"/>
                    </a:moveTo>
                    <a:lnTo>
                      <a:pt x="137823" y="0"/>
                    </a:lnTo>
                    <a:cubicBezTo>
                      <a:pt x="181012" y="0"/>
                      <a:pt x="216024" y="35012"/>
                      <a:pt x="216024" y="78201"/>
                    </a:cubicBezTo>
                    <a:cubicBezTo>
                      <a:pt x="216024" y="98947"/>
                      <a:pt x="207946" y="117805"/>
                      <a:pt x="194457" y="131514"/>
                    </a:cubicBezTo>
                    <a:lnTo>
                      <a:pt x="21568" y="131514"/>
                    </a:lnTo>
                    <a:cubicBezTo>
                      <a:pt x="8078" y="117805"/>
                      <a:pt x="0" y="98947"/>
                      <a:pt x="0" y="78201"/>
                    </a:cubicBezTo>
                    <a:cubicBezTo>
                      <a:pt x="0" y="35012"/>
                      <a:pt x="35012" y="0"/>
                      <a:pt x="7820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xmlns="" id="{1A0718CD-A8FE-4E44-9998-FB8EA1D43E29}"/>
                </a:ext>
              </a:extLst>
            </p:cNvPr>
            <p:cNvGrpSpPr/>
            <p:nvPr/>
          </p:nvGrpSpPr>
          <p:grpSpPr>
            <a:xfrm>
              <a:off x="2852280" y="4907820"/>
              <a:ext cx="782383" cy="1054987"/>
              <a:chOff x="1286273" y="4784202"/>
              <a:chExt cx="1144629" cy="1543450"/>
            </a:xfrm>
          </p:grpSpPr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xmlns="" id="{14CFB451-F8E1-42AF-B430-95F68C4BFC10}"/>
                  </a:ext>
                </a:extLst>
              </p:cNvPr>
              <p:cNvSpPr/>
              <p:nvPr/>
            </p:nvSpPr>
            <p:spPr>
              <a:xfrm>
                <a:off x="1489425" y="5550528"/>
                <a:ext cx="774174" cy="598412"/>
              </a:xfrm>
              <a:prstGeom prst="roundRect">
                <a:avLst/>
              </a:prstGeom>
              <a:noFill/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: Cantos Arredondados 91">
                <a:extLst>
                  <a:ext uri="{FF2B5EF4-FFF2-40B4-BE49-F238E27FC236}">
                    <a16:creationId xmlns:a16="http://schemas.microsoft.com/office/drawing/2014/main" xmlns="" id="{C69D8472-E155-431E-A0A0-C7B3BAC8D1CD}"/>
                  </a:ext>
                </a:extLst>
              </p:cNvPr>
              <p:cNvSpPr/>
              <p:nvPr/>
            </p:nvSpPr>
            <p:spPr>
              <a:xfrm>
                <a:off x="1291566" y="4784202"/>
                <a:ext cx="1139336" cy="1019045"/>
              </a:xfrm>
              <a:prstGeom prst="roundRect">
                <a:avLst>
                  <a:gd name="adj" fmla="val 28746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7" name="Agrupar 96">
                <a:extLst>
                  <a:ext uri="{FF2B5EF4-FFF2-40B4-BE49-F238E27FC236}">
                    <a16:creationId xmlns:a16="http://schemas.microsoft.com/office/drawing/2014/main" xmlns="" id="{7AF74EBC-03F2-4648-9185-4278963A3F89}"/>
                  </a:ext>
                </a:extLst>
              </p:cNvPr>
              <p:cNvGrpSpPr/>
              <p:nvPr/>
            </p:nvGrpSpPr>
            <p:grpSpPr>
              <a:xfrm>
                <a:off x="1286273" y="5699803"/>
                <a:ext cx="1139336" cy="225808"/>
                <a:chOff x="2687012" y="4854858"/>
                <a:chExt cx="1139336" cy="1024119"/>
              </a:xfrm>
            </p:grpSpPr>
            <p:sp>
              <p:nvSpPr>
                <p:cNvPr id="98" name="Retângulo: Cantos Arredondados 97">
                  <a:extLst>
                    <a:ext uri="{FF2B5EF4-FFF2-40B4-BE49-F238E27FC236}">
                      <a16:creationId xmlns:a16="http://schemas.microsoft.com/office/drawing/2014/main" xmlns="" id="{12257A9C-16F9-42C1-8357-B4C37F222648}"/>
                    </a:ext>
                  </a:extLst>
                </p:cNvPr>
                <p:cNvSpPr/>
                <p:nvPr/>
              </p:nvSpPr>
              <p:spPr>
                <a:xfrm>
                  <a:off x="2687012" y="4854858"/>
                  <a:ext cx="1139336" cy="1019044"/>
                </a:xfrm>
                <a:prstGeom prst="roundRect">
                  <a:avLst>
                    <a:gd name="adj" fmla="val 28746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: Cantos Arredondados 98">
                  <a:extLst>
                    <a:ext uri="{FF2B5EF4-FFF2-40B4-BE49-F238E27FC236}">
                      <a16:creationId xmlns:a16="http://schemas.microsoft.com/office/drawing/2014/main" xmlns="" id="{8D8E696E-B6DB-4370-AB5A-106993A83501}"/>
                    </a:ext>
                  </a:extLst>
                </p:cNvPr>
                <p:cNvSpPr/>
                <p:nvPr/>
              </p:nvSpPr>
              <p:spPr>
                <a:xfrm>
                  <a:off x="2721523" y="4859932"/>
                  <a:ext cx="1052992" cy="1019045"/>
                </a:xfrm>
                <a:prstGeom prst="roundRect">
                  <a:avLst>
                    <a:gd name="adj" fmla="val 28746"/>
                  </a:avLst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xmlns="" id="{E412F538-3AE5-43F1-B857-C583ED711BC3}"/>
                  </a:ext>
                </a:extLst>
              </p:cNvPr>
              <p:cNvSpPr/>
              <p:nvPr/>
            </p:nvSpPr>
            <p:spPr>
              <a:xfrm>
                <a:off x="1331668" y="4812473"/>
                <a:ext cx="1052992" cy="1019045"/>
              </a:xfrm>
              <a:prstGeom prst="roundRect">
                <a:avLst>
                  <a:gd name="adj" fmla="val 28746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5">
                <a:extLst>
                  <a:ext uri="{FF2B5EF4-FFF2-40B4-BE49-F238E27FC236}">
                    <a16:creationId xmlns:a16="http://schemas.microsoft.com/office/drawing/2014/main" xmlns="" id="{67AF3837-840E-461F-9039-EED28ABDDFB3}"/>
                  </a:ext>
                </a:extLst>
              </p:cNvPr>
              <p:cNvSpPr/>
              <p:nvPr/>
            </p:nvSpPr>
            <p:spPr>
              <a:xfrm>
                <a:off x="1632550" y="5596208"/>
                <a:ext cx="483220" cy="731444"/>
              </a:xfrm>
              <a:prstGeom prst="roundRect">
                <a:avLst/>
              </a:prstGeom>
              <a:noFill/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" name="Agrupar 99">
              <a:extLst>
                <a:ext uri="{FF2B5EF4-FFF2-40B4-BE49-F238E27FC236}">
                  <a16:creationId xmlns:a16="http://schemas.microsoft.com/office/drawing/2014/main" xmlns="" id="{D53C9C06-F70B-4F3A-BCA1-3250A882CB13}"/>
                </a:ext>
              </a:extLst>
            </p:cNvPr>
            <p:cNvGrpSpPr/>
            <p:nvPr/>
          </p:nvGrpSpPr>
          <p:grpSpPr>
            <a:xfrm>
              <a:off x="4143474" y="4903080"/>
              <a:ext cx="782383" cy="1054987"/>
              <a:chOff x="1286273" y="4784202"/>
              <a:chExt cx="1144629" cy="1543450"/>
            </a:xfrm>
          </p:grpSpPr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xmlns="" id="{6AB18674-371B-4278-AA86-463F387B1E1B}"/>
                  </a:ext>
                </a:extLst>
              </p:cNvPr>
              <p:cNvSpPr/>
              <p:nvPr/>
            </p:nvSpPr>
            <p:spPr>
              <a:xfrm>
                <a:off x="1489425" y="5550528"/>
                <a:ext cx="774174" cy="598412"/>
              </a:xfrm>
              <a:prstGeom prst="roundRect">
                <a:avLst/>
              </a:prstGeom>
              <a:noFill/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: Cantos Arredondados 101">
                <a:extLst>
                  <a:ext uri="{FF2B5EF4-FFF2-40B4-BE49-F238E27FC236}">
                    <a16:creationId xmlns:a16="http://schemas.microsoft.com/office/drawing/2014/main" xmlns="" id="{ABAC423E-B896-4779-98E0-79E7F2486259}"/>
                  </a:ext>
                </a:extLst>
              </p:cNvPr>
              <p:cNvSpPr/>
              <p:nvPr/>
            </p:nvSpPr>
            <p:spPr>
              <a:xfrm>
                <a:off x="1291566" y="4784202"/>
                <a:ext cx="1139336" cy="1019045"/>
              </a:xfrm>
              <a:prstGeom prst="roundRect">
                <a:avLst>
                  <a:gd name="adj" fmla="val 28746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3" name="Agrupar 102">
                <a:extLst>
                  <a:ext uri="{FF2B5EF4-FFF2-40B4-BE49-F238E27FC236}">
                    <a16:creationId xmlns:a16="http://schemas.microsoft.com/office/drawing/2014/main" xmlns="" id="{E2C1C8AD-8054-47D4-AD60-A468FE98C7FA}"/>
                  </a:ext>
                </a:extLst>
              </p:cNvPr>
              <p:cNvGrpSpPr/>
              <p:nvPr/>
            </p:nvGrpSpPr>
            <p:grpSpPr>
              <a:xfrm>
                <a:off x="1286273" y="5699803"/>
                <a:ext cx="1139336" cy="225808"/>
                <a:chOff x="2687012" y="4854858"/>
                <a:chExt cx="1139336" cy="1024119"/>
              </a:xfrm>
            </p:grpSpPr>
            <p:sp>
              <p:nvSpPr>
                <p:cNvPr id="106" name="Retângulo: Cantos Arredondados 105">
                  <a:extLst>
                    <a:ext uri="{FF2B5EF4-FFF2-40B4-BE49-F238E27FC236}">
                      <a16:creationId xmlns:a16="http://schemas.microsoft.com/office/drawing/2014/main" xmlns="" id="{15377CD7-29EB-4B66-97BA-F8A5D6FB819E}"/>
                    </a:ext>
                  </a:extLst>
                </p:cNvPr>
                <p:cNvSpPr/>
                <p:nvPr/>
              </p:nvSpPr>
              <p:spPr>
                <a:xfrm>
                  <a:off x="2687012" y="4854858"/>
                  <a:ext cx="1139336" cy="1019044"/>
                </a:xfrm>
                <a:prstGeom prst="roundRect">
                  <a:avLst>
                    <a:gd name="adj" fmla="val 28746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Retângulo: Cantos Arredondados 106">
                  <a:extLst>
                    <a:ext uri="{FF2B5EF4-FFF2-40B4-BE49-F238E27FC236}">
                      <a16:creationId xmlns:a16="http://schemas.microsoft.com/office/drawing/2014/main" xmlns="" id="{B5CD25AA-20DA-4EC1-A074-E979FFE85A6E}"/>
                    </a:ext>
                  </a:extLst>
                </p:cNvPr>
                <p:cNvSpPr/>
                <p:nvPr/>
              </p:nvSpPr>
              <p:spPr>
                <a:xfrm>
                  <a:off x="2721523" y="4859932"/>
                  <a:ext cx="1052992" cy="1019045"/>
                </a:xfrm>
                <a:prstGeom prst="roundRect">
                  <a:avLst>
                    <a:gd name="adj" fmla="val 28746"/>
                  </a:avLst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4" name="Retângulo: Cantos Arredondados 103">
                <a:extLst>
                  <a:ext uri="{FF2B5EF4-FFF2-40B4-BE49-F238E27FC236}">
                    <a16:creationId xmlns:a16="http://schemas.microsoft.com/office/drawing/2014/main" xmlns="" id="{D01C7A1F-6029-4469-9FD0-5A40857B9310}"/>
                  </a:ext>
                </a:extLst>
              </p:cNvPr>
              <p:cNvSpPr/>
              <p:nvPr/>
            </p:nvSpPr>
            <p:spPr>
              <a:xfrm>
                <a:off x="1331668" y="4812473"/>
                <a:ext cx="1052992" cy="1019045"/>
              </a:xfrm>
              <a:prstGeom prst="roundRect">
                <a:avLst>
                  <a:gd name="adj" fmla="val 28746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Retângulo: Cantos Arredondados 104">
                <a:extLst>
                  <a:ext uri="{FF2B5EF4-FFF2-40B4-BE49-F238E27FC236}">
                    <a16:creationId xmlns:a16="http://schemas.microsoft.com/office/drawing/2014/main" xmlns="" id="{C6FE9F32-EC3E-4982-83DC-A18BCA187232}"/>
                  </a:ext>
                </a:extLst>
              </p:cNvPr>
              <p:cNvSpPr/>
              <p:nvPr/>
            </p:nvSpPr>
            <p:spPr>
              <a:xfrm>
                <a:off x="1632550" y="5596208"/>
                <a:ext cx="483220" cy="731444"/>
              </a:xfrm>
              <a:prstGeom prst="roundRect">
                <a:avLst/>
              </a:prstGeom>
              <a:noFill/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8" name="Agrupar 107">
              <a:extLst>
                <a:ext uri="{FF2B5EF4-FFF2-40B4-BE49-F238E27FC236}">
                  <a16:creationId xmlns:a16="http://schemas.microsoft.com/office/drawing/2014/main" xmlns="" id="{EC43FA6B-2B6E-4E5B-9888-E7B6B362F84F}"/>
                </a:ext>
              </a:extLst>
            </p:cNvPr>
            <p:cNvGrpSpPr/>
            <p:nvPr/>
          </p:nvGrpSpPr>
          <p:grpSpPr>
            <a:xfrm>
              <a:off x="5416951" y="4943689"/>
              <a:ext cx="782383" cy="1054987"/>
              <a:chOff x="1286273" y="4784202"/>
              <a:chExt cx="1144629" cy="1543450"/>
            </a:xfrm>
          </p:grpSpPr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xmlns="" id="{6769591D-4022-4C61-8FC6-0EC18B9C982A}"/>
                  </a:ext>
                </a:extLst>
              </p:cNvPr>
              <p:cNvSpPr/>
              <p:nvPr/>
            </p:nvSpPr>
            <p:spPr>
              <a:xfrm>
                <a:off x="1489425" y="5550528"/>
                <a:ext cx="774174" cy="598412"/>
              </a:xfrm>
              <a:prstGeom prst="roundRect">
                <a:avLst/>
              </a:prstGeom>
              <a:noFill/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Retângulo: Cantos Arredondados 109">
                <a:extLst>
                  <a:ext uri="{FF2B5EF4-FFF2-40B4-BE49-F238E27FC236}">
                    <a16:creationId xmlns:a16="http://schemas.microsoft.com/office/drawing/2014/main" xmlns="" id="{9208D307-7D71-405E-BA7B-78C206C257C2}"/>
                  </a:ext>
                </a:extLst>
              </p:cNvPr>
              <p:cNvSpPr/>
              <p:nvPr/>
            </p:nvSpPr>
            <p:spPr>
              <a:xfrm>
                <a:off x="1291566" y="4784202"/>
                <a:ext cx="1139336" cy="1019045"/>
              </a:xfrm>
              <a:prstGeom prst="roundRect">
                <a:avLst>
                  <a:gd name="adj" fmla="val 28746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1" name="Agrupar 110">
                <a:extLst>
                  <a:ext uri="{FF2B5EF4-FFF2-40B4-BE49-F238E27FC236}">
                    <a16:creationId xmlns:a16="http://schemas.microsoft.com/office/drawing/2014/main" xmlns="" id="{F60A98AA-4F9C-4E45-9CE1-41D761F79018}"/>
                  </a:ext>
                </a:extLst>
              </p:cNvPr>
              <p:cNvGrpSpPr/>
              <p:nvPr/>
            </p:nvGrpSpPr>
            <p:grpSpPr>
              <a:xfrm>
                <a:off x="1286273" y="5699803"/>
                <a:ext cx="1139336" cy="225808"/>
                <a:chOff x="2687012" y="4854858"/>
                <a:chExt cx="1139336" cy="1024119"/>
              </a:xfrm>
            </p:grpSpPr>
            <p:sp>
              <p:nvSpPr>
                <p:cNvPr id="114" name="Retângulo: Cantos Arredondados 113">
                  <a:extLst>
                    <a:ext uri="{FF2B5EF4-FFF2-40B4-BE49-F238E27FC236}">
                      <a16:creationId xmlns:a16="http://schemas.microsoft.com/office/drawing/2014/main" xmlns="" id="{01F1D030-90A8-4CE8-B5B2-1DCC9CC318EE}"/>
                    </a:ext>
                  </a:extLst>
                </p:cNvPr>
                <p:cNvSpPr/>
                <p:nvPr/>
              </p:nvSpPr>
              <p:spPr>
                <a:xfrm>
                  <a:off x="2687012" y="4854858"/>
                  <a:ext cx="1139336" cy="1019044"/>
                </a:xfrm>
                <a:prstGeom prst="roundRect">
                  <a:avLst>
                    <a:gd name="adj" fmla="val 28746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Retângulo: Cantos Arredondados 114">
                  <a:extLst>
                    <a:ext uri="{FF2B5EF4-FFF2-40B4-BE49-F238E27FC236}">
                      <a16:creationId xmlns:a16="http://schemas.microsoft.com/office/drawing/2014/main" xmlns="" id="{CA2A5157-C3EF-46D4-A2B8-AA8C8BE98534}"/>
                    </a:ext>
                  </a:extLst>
                </p:cNvPr>
                <p:cNvSpPr/>
                <p:nvPr/>
              </p:nvSpPr>
              <p:spPr>
                <a:xfrm>
                  <a:off x="2721523" y="4859932"/>
                  <a:ext cx="1052992" cy="1019045"/>
                </a:xfrm>
                <a:prstGeom prst="roundRect">
                  <a:avLst>
                    <a:gd name="adj" fmla="val 28746"/>
                  </a:avLst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xmlns="" id="{116EBFCC-983B-4601-B511-072885DC7E50}"/>
                  </a:ext>
                </a:extLst>
              </p:cNvPr>
              <p:cNvSpPr/>
              <p:nvPr/>
            </p:nvSpPr>
            <p:spPr>
              <a:xfrm>
                <a:off x="1331668" y="4812473"/>
                <a:ext cx="1052992" cy="1019045"/>
              </a:xfrm>
              <a:prstGeom prst="roundRect">
                <a:avLst>
                  <a:gd name="adj" fmla="val 28746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: Cantos Arredondados 112">
                <a:extLst>
                  <a:ext uri="{FF2B5EF4-FFF2-40B4-BE49-F238E27FC236}">
                    <a16:creationId xmlns:a16="http://schemas.microsoft.com/office/drawing/2014/main" xmlns="" id="{B1B71AE5-750D-42E8-805B-ADD5BCF37A4E}"/>
                  </a:ext>
                </a:extLst>
              </p:cNvPr>
              <p:cNvSpPr/>
              <p:nvPr/>
            </p:nvSpPr>
            <p:spPr>
              <a:xfrm>
                <a:off x="1632550" y="5596208"/>
                <a:ext cx="483220" cy="731444"/>
              </a:xfrm>
              <a:prstGeom prst="roundRect">
                <a:avLst/>
              </a:prstGeom>
              <a:noFill/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xmlns="" id="{89856668-84AD-490C-9773-3F2C3755735F}"/>
                </a:ext>
              </a:extLst>
            </p:cNvPr>
            <p:cNvGrpSpPr/>
            <p:nvPr/>
          </p:nvGrpSpPr>
          <p:grpSpPr>
            <a:xfrm>
              <a:off x="3394886" y="2243740"/>
              <a:ext cx="2341632" cy="1342424"/>
              <a:chOff x="3394886" y="2243740"/>
              <a:chExt cx="2341632" cy="1342424"/>
            </a:xfrm>
          </p:grpSpPr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xmlns="" id="{280B1EC4-5C8F-4697-86A5-F58AFD5B70BD}"/>
                  </a:ext>
                </a:extLst>
              </p:cNvPr>
              <p:cNvSpPr/>
              <p:nvPr/>
            </p:nvSpPr>
            <p:spPr>
              <a:xfrm>
                <a:off x="3394886" y="2243740"/>
                <a:ext cx="2341632" cy="1342424"/>
              </a:xfrm>
              <a:prstGeom prst="rect">
                <a:avLst/>
              </a:prstGeom>
              <a:solidFill>
                <a:srgbClr val="2525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xmlns="" id="{5DADD0BB-B88C-4852-8B56-8F07BCA7D100}"/>
                  </a:ext>
                </a:extLst>
              </p:cNvPr>
              <p:cNvSpPr/>
              <p:nvPr/>
            </p:nvSpPr>
            <p:spPr>
              <a:xfrm>
                <a:off x="3507944" y="2349596"/>
                <a:ext cx="1716201" cy="1052594"/>
              </a:xfrm>
              <a:prstGeom prst="rect">
                <a:avLst/>
              </a:prstGeom>
              <a:solidFill>
                <a:srgbClr val="3F3F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xmlns="" id="{66279D76-5487-49B2-A05E-095788F01F8A}"/>
                  </a:ext>
                </a:extLst>
              </p:cNvPr>
              <p:cNvSpPr/>
              <p:nvPr/>
            </p:nvSpPr>
            <p:spPr>
              <a:xfrm>
                <a:off x="5260655" y="2349596"/>
                <a:ext cx="359770" cy="1052594"/>
              </a:xfrm>
              <a:prstGeom prst="rect">
                <a:avLst/>
              </a:prstGeom>
              <a:solidFill>
                <a:srgbClr val="3F3F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xmlns="" id="{77DF3532-C5A2-42C9-A03D-2CF8F05EC415}"/>
                  </a:ext>
                </a:extLst>
              </p:cNvPr>
              <p:cNvSpPr/>
              <p:nvPr/>
            </p:nvSpPr>
            <p:spPr>
              <a:xfrm>
                <a:off x="3591793" y="2403849"/>
                <a:ext cx="948677" cy="6395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xmlns="" id="{F8416701-3ECA-4E84-BD57-06C9EB8EBDFA}"/>
                  </a:ext>
                </a:extLst>
              </p:cNvPr>
              <p:cNvSpPr/>
              <p:nvPr/>
            </p:nvSpPr>
            <p:spPr>
              <a:xfrm>
                <a:off x="3499809" y="3454692"/>
                <a:ext cx="2120616" cy="4846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7278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88EE711D-E756-4882-8010-96824B3C3B15}"/>
              </a:ext>
            </a:extLst>
          </p:cNvPr>
          <p:cNvGrpSpPr/>
          <p:nvPr/>
        </p:nvGrpSpPr>
        <p:grpSpPr>
          <a:xfrm>
            <a:off x="2563340" y="-462612"/>
            <a:ext cx="3937472" cy="7320612"/>
            <a:chOff x="2563340" y="-462612"/>
            <a:chExt cx="3937472" cy="7320612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xmlns="" id="{ED29F556-2B5D-4C85-9607-D47C640B5538}"/>
                </a:ext>
              </a:extLst>
            </p:cNvPr>
            <p:cNvSpPr/>
            <p:nvPr/>
          </p:nvSpPr>
          <p:spPr>
            <a:xfrm>
              <a:off x="2643187" y="-1838"/>
              <a:ext cx="3857625" cy="67627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469B1719-7D7D-4205-8651-799761A7990D}"/>
                </a:ext>
              </a:extLst>
            </p:cNvPr>
            <p:cNvSpPr/>
            <p:nvPr/>
          </p:nvSpPr>
          <p:spPr>
            <a:xfrm>
              <a:off x="2643187" y="4941168"/>
              <a:ext cx="3857625" cy="19168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2737148" y="4494944"/>
              <a:ext cx="3707060" cy="360040"/>
              <a:chOff x="2737148" y="4494944"/>
              <a:chExt cx="3707060" cy="360040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2737148" y="4494944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Retângulo 159"/>
              <p:cNvSpPr/>
              <p:nvPr/>
            </p:nvSpPr>
            <p:spPr>
              <a:xfrm>
                <a:off x="3563888" y="4494944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160"/>
              <p:cNvSpPr/>
              <p:nvPr/>
            </p:nvSpPr>
            <p:spPr>
              <a:xfrm>
                <a:off x="4396358" y="4494944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Retângulo 161"/>
              <p:cNvSpPr/>
              <p:nvPr/>
            </p:nvSpPr>
            <p:spPr>
              <a:xfrm>
                <a:off x="5220072" y="4494944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Retângulo 168"/>
              <p:cNvSpPr/>
              <p:nvPr/>
            </p:nvSpPr>
            <p:spPr>
              <a:xfrm>
                <a:off x="6012160" y="4494944"/>
                <a:ext cx="432048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2737148" y="4077072"/>
              <a:ext cx="3707060" cy="360040"/>
              <a:chOff x="2737148" y="4077072"/>
              <a:chExt cx="3707060" cy="360040"/>
            </a:xfrm>
          </p:grpSpPr>
          <p:sp>
            <p:nvSpPr>
              <p:cNvPr id="170" name="Retângulo 169"/>
              <p:cNvSpPr/>
              <p:nvPr/>
            </p:nvSpPr>
            <p:spPr>
              <a:xfrm>
                <a:off x="3198912" y="4077072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Retângulo 170"/>
              <p:cNvSpPr/>
              <p:nvPr/>
            </p:nvSpPr>
            <p:spPr>
              <a:xfrm>
                <a:off x="2737148" y="4077072"/>
                <a:ext cx="36004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Retângulo 171"/>
              <p:cNvSpPr/>
              <p:nvPr/>
            </p:nvSpPr>
            <p:spPr>
              <a:xfrm>
                <a:off x="4838328" y="4077072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Retângulo 172"/>
              <p:cNvSpPr/>
              <p:nvPr/>
            </p:nvSpPr>
            <p:spPr>
              <a:xfrm>
                <a:off x="4016524" y="4077072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Retângulo 173"/>
              <p:cNvSpPr/>
              <p:nvPr/>
            </p:nvSpPr>
            <p:spPr>
              <a:xfrm>
                <a:off x="6381472" y="4077072"/>
                <a:ext cx="62736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Retângulo 174"/>
              <p:cNvSpPr/>
              <p:nvPr/>
            </p:nvSpPr>
            <p:spPr>
              <a:xfrm>
                <a:off x="5622404" y="4077072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2737148" y="3645024"/>
              <a:ext cx="3707060" cy="360040"/>
              <a:chOff x="2737148" y="3645024"/>
              <a:chExt cx="3707060" cy="360040"/>
            </a:xfrm>
          </p:grpSpPr>
          <p:sp>
            <p:nvSpPr>
              <p:cNvPr id="176" name="Retângulo 175"/>
              <p:cNvSpPr/>
              <p:nvPr/>
            </p:nvSpPr>
            <p:spPr>
              <a:xfrm>
                <a:off x="2737148" y="3645024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 176"/>
              <p:cNvSpPr/>
              <p:nvPr/>
            </p:nvSpPr>
            <p:spPr>
              <a:xfrm>
                <a:off x="3563888" y="3645024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Retângulo 177"/>
              <p:cNvSpPr/>
              <p:nvPr/>
            </p:nvSpPr>
            <p:spPr>
              <a:xfrm>
                <a:off x="4396358" y="3645024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220072" y="3645024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Retângulo 179"/>
              <p:cNvSpPr/>
              <p:nvPr/>
            </p:nvSpPr>
            <p:spPr>
              <a:xfrm>
                <a:off x="6012160" y="3645024"/>
                <a:ext cx="432048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1" name="Grupo 180"/>
            <p:cNvGrpSpPr/>
            <p:nvPr/>
          </p:nvGrpSpPr>
          <p:grpSpPr>
            <a:xfrm>
              <a:off x="2737148" y="3199516"/>
              <a:ext cx="3707060" cy="360040"/>
              <a:chOff x="2737148" y="4077072"/>
              <a:chExt cx="3707060" cy="360040"/>
            </a:xfrm>
          </p:grpSpPr>
          <p:sp>
            <p:nvSpPr>
              <p:cNvPr id="182" name="Retângulo 181"/>
              <p:cNvSpPr/>
              <p:nvPr/>
            </p:nvSpPr>
            <p:spPr>
              <a:xfrm>
                <a:off x="3198912" y="4077072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182"/>
              <p:cNvSpPr/>
              <p:nvPr/>
            </p:nvSpPr>
            <p:spPr>
              <a:xfrm>
                <a:off x="2737148" y="4077072"/>
                <a:ext cx="36004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183"/>
              <p:cNvSpPr/>
              <p:nvPr/>
            </p:nvSpPr>
            <p:spPr>
              <a:xfrm>
                <a:off x="4838328" y="4077072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184"/>
              <p:cNvSpPr/>
              <p:nvPr/>
            </p:nvSpPr>
            <p:spPr>
              <a:xfrm>
                <a:off x="4016524" y="4077072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185"/>
              <p:cNvSpPr/>
              <p:nvPr/>
            </p:nvSpPr>
            <p:spPr>
              <a:xfrm>
                <a:off x="6381472" y="4077072"/>
                <a:ext cx="62736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Retângulo 186"/>
              <p:cNvSpPr/>
              <p:nvPr/>
            </p:nvSpPr>
            <p:spPr>
              <a:xfrm>
                <a:off x="5622404" y="4077072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8" name="Grupo 187"/>
            <p:cNvGrpSpPr/>
            <p:nvPr/>
          </p:nvGrpSpPr>
          <p:grpSpPr>
            <a:xfrm>
              <a:off x="2737148" y="2759691"/>
              <a:ext cx="3707060" cy="360040"/>
              <a:chOff x="2737148" y="4494944"/>
              <a:chExt cx="3707060" cy="360040"/>
            </a:xfrm>
          </p:grpSpPr>
          <p:sp>
            <p:nvSpPr>
              <p:cNvPr id="189" name="Retângulo 188"/>
              <p:cNvSpPr/>
              <p:nvPr/>
            </p:nvSpPr>
            <p:spPr>
              <a:xfrm>
                <a:off x="2737148" y="4494944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/>
              <p:cNvSpPr/>
              <p:nvPr/>
            </p:nvSpPr>
            <p:spPr>
              <a:xfrm>
                <a:off x="3563888" y="4494944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/>
              <p:cNvSpPr/>
              <p:nvPr/>
            </p:nvSpPr>
            <p:spPr>
              <a:xfrm>
                <a:off x="4396358" y="4494944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Retângulo 191"/>
              <p:cNvSpPr/>
              <p:nvPr/>
            </p:nvSpPr>
            <p:spPr>
              <a:xfrm>
                <a:off x="5220072" y="4494944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6012160" y="4494944"/>
                <a:ext cx="432048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4" name="Grupo 193"/>
            <p:cNvGrpSpPr/>
            <p:nvPr/>
          </p:nvGrpSpPr>
          <p:grpSpPr>
            <a:xfrm>
              <a:off x="2728295" y="2341943"/>
              <a:ext cx="3707060" cy="360040"/>
              <a:chOff x="2737148" y="4077072"/>
              <a:chExt cx="3707060" cy="360040"/>
            </a:xfrm>
          </p:grpSpPr>
          <p:sp>
            <p:nvSpPr>
              <p:cNvPr id="195" name="Retângulo 194"/>
              <p:cNvSpPr/>
              <p:nvPr/>
            </p:nvSpPr>
            <p:spPr>
              <a:xfrm>
                <a:off x="3198912" y="4077072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Retângulo 195"/>
              <p:cNvSpPr/>
              <p:nvPr/>
            </p:nvSpPr>
            <p:spPr>
              <a:xfrm>
                <a:off x="2737148" y="4077072"/>
                <a:ext cx="36004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Retângulo 196"/>
              <p:cNvSpPr/>
              <p:nvPr/>
            </p:nvSpPr>
            <p:spPr>
              <a:xfrm>
                <a:off x="4838328" y="4077072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 197"/>
              <p:cNvSpPr/>
              <p:nvPr/>
            </p:nvSpPr>
            <p:spPr>
              <a:xfrm>
                <a:off x="4016524" y="4077072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198"/>
              <p:cNvSpPr/>
              <p:nvPr/>
            </p:nvSpPr>
            <p:spPr>
              <a:xfrm>
                <a:off x="6381472" y="4077072"/>
                <a:ext cx="62736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199"/>
              <p:cNvSpPr/>
              <p:nvPr/>
            </p:nvSpPr>
            <p:spPr>
              <a:xfrm>
                <a:off x="5622404" y="4077072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1" name="Grupo 200"/>
            <p:cNvGrpSpPr/>
            <p:nvPr/>
          </p:nvGrpSpPr>
          <p:grpSpPr>
            <a:xfrm>
              <a:off x="2728295" y="1916832"/>
              <a:ext cx="3707060" cy="360040"/>
              <a:chOff x="2737148" y="4494944"/>
              <a:chExt cx="3707060" cy="360040"/>
            </a:xfrm>
          </p:grpSpPr>
          <p:sp>
            <p:nvSpPr>
              <p:cNvPr id="202" name="Retângulo 201"/>
              <p:cNvSpPr/>
              <p:nvPr/>
            </p:nvSpPr>
            <p:spPr>
              <a:xfrm>
                <a:off x="2737148" y="4494944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202"/>
              <p:cNvSpPr/>
              <p:nvPr/>
            </p:nvSpPr>
            <p:spPr>
              <a:xfrm>
                <a:off x="3563888" y="4494944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203"/>
              <p:cNvSpPr/>
              <p:nvPr/>
            </p:nvSpPr>
            <p:spPr>
              <a:xfrm>
                <a:off x="4396358" y="4494944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5" name="Retângulo 204"/>
              <p:cNvSpPr/>
              <p:nvPr/>
            </p:nvSpPr>
            <p:spPr>
              <a:xfrm>
                <a:off x="5220072" y="4494944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" name="Retângulo 205"/>
              <p:cNvSpPr/>
              <p:nvPr/>
            </p:nvSpPr>
            <p:spPr>
              <a:xfrm>
                <a:off x="6012160" y="4494944"/>
                <a:ext cx="432048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Grupo 206"/>
            <p:cNvGrpSpPr/>
            <p:nvPr/>
          </p:nvGrpSpPr>
          <p:grpSpPr>
            <a:xfrm>
              <a:off x="2736889" y="1472332"/>
              <a:ext cx="3707060" cy="360040"/>
              <a:chOff x="2737148" y="4494944"/>
              <a:chExt cx="3707060" cy="360040"/>
            </a:xfrm>
          </p:grpSpPr>
          <p:sp>
            <p:nvSpPr>
              <p:cNvPr id="208" name="Retângulo 207"/>
              <p:cNvSpPr/>
              <p:nvPr/>
            </p:nvSpPr>
            <p:spPr>
              <a:xfrm>
                <a:off x="2737148" y="4494944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208"/>
              <p:cNvSpPr/>
              <p:nvPr/>
            </p:nvSpPr>
            <p:spPr>
              <a:xfrm>
                <a:off x="3563888" y="4494944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209"/>
              <p:cNvSpPr/>
              <p:nvPr/>
            </p:nvSpPr>
            <p:spPr>
              <a:xfrm>
                <a:off x="4396358" y="4494944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210"/>
              <p:cNvSpPr/>
              <p:nvPr/>
            </p:nvSpPr>
            <p:spPr>
              <a:xfrm>
                <a:off x="5220072" y="4494944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211"/>
              <p:cNvSpPr/>
              <p:nvPr/>
            </p:nvSpPr>
            <p:spPr>
              <a:xfrm>
                <a:off x="6012160" y="4494944"/>
                <a:ext cx="432048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Grupo 212"/>
            <p:cNvGrpSpPr/>
            <p:nvPr/>
          </p:nvGrpSpPr>
          <p:grpSpPr>
            <a:xfrm>
              <a:off x="2736889" y="1054460"/>
              <a:ext cx="3707060" cy="360040"/>
              <a:chOff x="2737148" y="4077072"/>
              <a:chExt cx="3707060" cy="360040"/>
            </a:xfrm>
          </p:grpSpPr>
          <p:sp>
            <p:nvSpPr>
              <p:cNvPr id="214" name="Retângulo 213"/>
              <p:cNvSpPr/>
              <p:nvPr/>
            </p:nvSpPr>
            <p:spPr>
              <a:xfrm>
                <a:off x="3198912" y="4077072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Retângulo 214"/>
              <p:cNvSpPr/>
              <p:nvPr/>
            </p:nvSpPr>
            <p:spPr>
              <a:xfrm>
                <a:off x="2737148" y="4077072"/>
                <a:ext cx="36004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Retângulo 215"/>
              <p:cNvSpPr/>
              <p:nvPr/>
            </p:nvSpPr>
            <p:spPr>
              <a:xfrm>
                <a:off x="4838328" y="4077072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Retângulo 216"/>
              <p:cNvSpPr/>
              <p:nvPr/>
            </p:nvSpPr>
            <p:spPr>
              <a:xfrm>
                <a:off x="4016524" y="4077072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Retângulo 217"/>
              <p:cNvSpPr/>
              <p:nvPr/>
            </p:nvSpPr>
            <p:spPr>
              <a:xfrm>
                <a:off x="6381472" y="4077072"/>
                <a:ext cx="62736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Retângulo 218"/>
              <p:cNvSpPr/>
              <p:nvPr/>
            </p:nvSpPr>
            <p:spPr>
              <a:xfrm>
                <a:off x="5622404" y="4077072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0" name="Grupo 219"/>
            <p:cNvGrpSpPr/>
            <p:nvPr/>
          </p:nvGrpSpPr>
          <p:grpSpPr>
            <a:xfrm>
              <a:off x="2736889" y="622412"/>
              <a:ext cx="3707060" cy="360040"/>
              <a:chOff x="2737148" y="3645024"/>
              <a:chExt cx="3707060" cy="360040"/>
            </a:xfrm>
          </p:grpSpPr>
          <p:sp>
            <p:nvSpPr>
              <p:cNvPr id="221" name="Retângulo 220"/>
              <p:cNvSpPr/>
              <p:nvPr/>
            </p:nvSpPr>
            <p:spPr>
              <a:xfrm>
                <a:off x="2737148" y="3645024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 221"/>
              <p:cNvSpPr/>
              <p:nvPr/>
            </p:nvSpPr>
            <p:spPr>
              <a:xfrm>
                <a:off x="3563888" y="3645024"/>
                <a:ext cx="720080" cy="360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 222"/>
              <p:cNvSpPr/>
              <p:nvPr/>
            </p:nvSpPr>
            <p:spPr>
              <a:xfrm>
                <a:off x="4396358" y="3645024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/>
              <p:cNvSpPr/>
              <p:nvPr/>
            </p:nvSpPr>
            <p:spPr>
              <a:xfrm>
                <a:off x="5220072" y="3645024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/>
              <p:cNvSpPr/>
              <p:nvPr/>
            </p:nvSpPr>
            <p:spPr>
              <a:xfrm>
                <a:off x="6012160" y="3645024"/>
                <a:ext cx="432048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6" name="Grupo 225"/>
            <p:cNvGrpSpPr/>
            <p:nvPr/>
          </p:nvGrpSpPr>
          <p:grpSpPr>
            <a:xfrm>
              <a:off x="2736889" y="176904"/>
              <a:ext cx="3707060" cy="360040"/>
              <a:chOff x="2737148" y="4077072"/>
              <a:chExt cx="3707060" cy="360040"/>
            </a:xfrm>
          </p:grpSpPr>
          <p:sp>
            <p:nvSpPr>
              <p:cNvPr id="227" name="Retângulo 226"/>
              <p:cNvSpPr/>
              <p:nvPr/>
            </p:nvSpPr>
            <p:spPr>
              <a:xfrm>
                <a:off x="3198912" y="4077072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Retângulo 227"/>
              <p:cNvSpPr/>
              <p:nvPr/>
            </p:nvSpPr>
            <p:spPr>
              <a:xfrm>
                <a:off x="2737148" y="4077072"/>
                <a:ext cx="36004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9" name="Retângulo 228"/>
              <p:cNvSpPr/>
              <p:nvPr/>
            </p:nvSpPr>
            <p:spPr>
              <a:xfrm>
                <a:off x="4838328" y="4077072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Retângulo 229"/>
              <p:cNvSpPr/>
              <p:nvPr/>
            </p:nvSpPr>
            <p:spPr>
              <a:xfrm>
                <a:off x="4016524" y="4077072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1" name="Retângulo 230"/>
              <p:cNvSpPr/>
              <p:nvPr/>
            </p:nvSpPr>
            <p:spPr>
              <a:xfrm>
                <a:off x="6381472" y="4077072"/>
                <a:ext cx="62736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2" name="Retângulo 231"/>
              <p:cNvSpPr/>
              <p:nvPr/>
            </p:nvSpPr>
            <p:spPr>
              <a:xfrm>
                <a:off x="5622404" y="4077072"/>
                <a:ext cx="720080" cy="3600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2" name="Retângulo 251">
              <a:extLst>
                <a:ext uri="{FF2B5EF4-FFF2-40B4-BE49-F238E27FC236}">
                  <a16:creationId xmlns:a16="http://schemas.microsoft.com/office/drawing/2014/main" xmlns="" id="{1338DD5E-2849-45E9-9285-015C49D3BB49}"/>
                </a:ext>
              </a:extLst>
            </p:cNvPr>
            <p:cNvSpPr/>
            <p:nvPr/>
          </p:nvSpPr>
          <p:spPr>
            <a:xfrm>
              <a:off x="2563340" y="-462612"/>
              <a:ext cx="2906368" cy="2530087"/>
            </a:xfrm>
            <a:prstGeom prst="rect">
              <a:avLst/>
            </a:prstGeom>
            <a:solidFill>
              <a:schemeClr val="bg1"/>
            </a:solidFill>
            <a:ln w="127000"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54" name="Conector reto 253"/>
            <p:cNvCxnSpPr/>
            <p:nvPr/>
          </p:nvCxnSpPr>
          <p:spPr>
            <a:xfrm flipV="1">
              <a:off x="3270313" y="3199516"/>
              <a:ext cx="373829" cy="1295428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to 254"/>
            <p:cNvCxnSpPr/>
            <p:nvPr/>
          </p:nvCxnSpPr>
          <p:spPr>
            <a:xfrm flipH="1" flipV="1">
              <a:off x="5563324" y="3199516"/>
              <a:ext cx="373829" cy="1295428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/>
            <p:cNvSpPr/>
            <p:nvPr/>
          </p:nvSpPr>
          <p:spPr>
            <a:xfrm>
              <a:off x="3190059" y="4368930"/>
              <a:ext cx="2871467" cy="252028"/>
            </a:xfrm>
            <a:prstGeom prst="rect">
              <a:avLst/>
            </a:prstGeom>
            <a:solidFill>
              <a:srgbClr val="8846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66" name="Grupo 2065"/>
            <p:cNvGrpSpPr/>
            <p:nvPr/>
          </p:nvGrpSpPr>
          <p:grpSpPr>
            <a:xfrm>
              <a:off x="5571259" y="58613"/>
              <a:ext cx="850309" cy="843661"/>
              <a:chOff x="3226586" y="2566836"/>
              <a:chExt cx="1383756" cy="1169516"/>
            </a:xfrm>
          </p:grpSpPr>
          <p:grpSp>
            <p:nvGrpSpPr>
              <p:cNvPr id="2062" name="Grupo 2061"/>
              <p:cNvGrpSpPr/>
              <p:nvPr/>
            </p:nvGrpSpPr>
            <p:grpSpPr>
              <a:xfrm>
                <a:off x="3236996" y="2579856"/>
                <a:ext cx="1373346" cy="1151595"/>
                <a:chOff x="2863700" y="1933447"/>
                <a:chExt cx="1178186" cy="1040366"/>
              </a:xfrm>
            </p:grpSpPr>
            <p:sp>
              <p:nvSpPr>
                <p:cNvPr id="45" name="Estrela de 8 pontas 44"/>
                <p:cNvSpPr/>
                <p:nvPr/>
              </p:nvSpPr>
              <p:spPr>
                <a:xfrm>
                  <a:off x="3105782" y="2092598"/>
                  <a:ext cx="722064" cy="722064"/>
                </a:xfrm>
                <a:prstGeom prst="star8">
                  <a:avLst>
                    <a:gd name="adj" fmla="val 45713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8" name="Elipse 277"/>
                <p:cNvSpPr/>
                <p:nvPr/>
              </p:nvSpPr>
              <p:spPr>
                <a:xfrm>
                  <a:off x="3279439" y="2266255"/>
                  <a:ext cx="374750" cy="37475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48" name="Conector reto 47"/>
                <p:cNvCxnSpPr/>
                <p:nvPr/>
              </p:nvCxnSpPr>
              <p:spPr>
                <a:xfrm>
                  <a:off x="2863700" y="2453630"/>
                  <a:ext cx="1178186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to 49"/>
                <p:cNvCxnSpPr/>
                <p:nvPr/>
              </p:nvCxnSpPr>
              <p:spPr>
                <a:xfrm>
                  <a:off x="3466814" y="1933447"/>
                  <a:ext cx="0" cy="1040366"/>
                </a:xfrm>
                <a:prstGeom prst="line">
                  <a:avLst/>
                </a:prstGeom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to 51"/>
                <p:cNvCxnSpPr/>
                <p:nvPr/>
              </p:nvCxnSpPr>
              <p:spPr>
                <a:xfrm flipV="1">
                  <a:off x="3103963" y="2033927"/>
                  <a:ext cx="765386" cy="799252"/>
                </a:xfrm>
                <a:prstGeom prst="line">
                  <a:avLst/>
                </a:prstGeom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1" name="Conector reto 2050"/>
                <p:cNvCxnSpPr/>
                <p:nvPr/>
              </p:nvCxnSpPr>
              <p:spPr>
                <a:xfrm>
                  <a:off x="3103963" y="2092598"/>
                  <a:ext cx="709786" cy="702309"/>
                </a:xfrm>
                <a:prstGeom prst="line">
                  <a:avLst/>
                </a:prstGeom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64" name="Forma livre 2063"/>
              <p:cNvSpPr/>
              <p:nvPr/>
            </p:nvSpPr>
            <p:spPr>
              <a:xfrm>
                <a:off x="3226586" y="2566836"/>
                <a:ext cx="1383517" cy="1169516"/>
              </a:xfrm>
              <a:custGeom>
                <a:avLst/>
                <a:gdLst>
                  <a:gd name="connsiteX0" fmla="*/ 292902 w 1383517"/>
                  <a:gd name="connsiteY0" fmla="*/ 193033 h 1169516"/>
                  <a:gd name="connsiteX1" fmla="*/ 521502 w 1383517"/>
                  <a:gd name="connsiteY1" fmla="*/ 135883 h 1169516"/>
                  <a:gd name="connsiteX2" fmla="*/ 728670 w 1383517"/>
                  <a:gd name="connsiteY2" fmla="*/ 152 h 1169516"/>
                  <a:gd name="connsiteX3" fmla="*/ 921552 w 1383517"/>
                  <a:gd name="connsiteY3" fmla="*/ 164458 h 1169516"/>
                  <a:gd name="connsiteX4" fmla="*/ 1183489 w 1383517"/>
                  <a:gd name="connsiteY4" fmla="*/ 135883 h 1169516"/>
                  <a:gd name="connsiteX5" fmla="*/ 1178727 w 1383517"/>
                  <a:gd name="connsiteY5" fmla="*/ 388295 h 1169516"/>
                  <a:gd name="connsiteX6" fmla="*/ 1383514 w 1383517"/>
                  <a:gd name="connsiteY6" fmla="*/ 590702 h 1169516"/>
                  <a:gd name="connsiteX7" fmla="*/ 1183489 w 1383517"/>
                  <a:gd name="connsiteY7" fmla="*/ 750245 h 1169516"/>
                  <a:gd name="connsiteX8" fmla="*/ 1116814 w 1383517"/>
                  <a:gd name="connsiteY8" fmla="*/ 978845 h 1169516"/>
                  <a:gd name="connsiteX9" fmla="*/ 919170 w 1383517"/>
                  <a:gd name="connsiteY9" fmla="*/ 1012183 h 1169516"/>
                  <a:gd name="connsiteX10" fmla="*/ 695333 w 1383517"/>
                  <a:gd name="connsiteY10" fmla="*/ 1169345 h 1169516"/>
                  <a:gd name="connsiteX11" fmla="*/ 519120 w 1383517"/>
                  <a:gd name="connsiteY11" fmla="*/ 978845 h 1169516"/>
                  <a:gd name="connsiteX12" fmla="*/ 283377 w 1383517"/>
                  <a:gd name="connsiteY12" fmla="*/ 1005039 h 1169516"/>
                  <a:gd name="connsiteX13" fmla="*/ 288139 w 1383517"/>
                  <a:gd name="connsiteY13" fmla="*/ 755008 h 1169516"/>
                  <a:gd name="connsiteX14" fmla="*/ 8 w 1383517"/>
                  <a:gd name="connsiteY14" fmla="*/ 583558 h 1169516"/>
                  <a:gd name="connsiteX15" fmla="*/ 278614 w 1383517"/>
                  <a:gd name="connsiteY15" fmla="*/ 414489 h 1169516"/>
                  <a:gd name="connsiteX16" fmla="*/ 292902 w 1383517"/>
                  <a:gd name="connsiteY16" fmla="*/ 193033 h 1169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83517" h="1169516">
                    <a:moveTo>
                      <a:pt x="292902" y="193033"/>
                    </a:moveTo>
                    <a:cubicBezTo>
                      <a:pt x="333383" y="146599"/>
                      <a:pt x="448874" y="168030"/>
                      <a:pt x="521502" y="135883"/>
                    </a:cubicBezTo>
                    <a:cubicBezTo>
                      <a:pt x="594130" y="103736"/>
                      <a:pt x="661995" y="-4611"/>
                      <a:pt x="728670" y="152"/>
                    </a:cubicBezTo>
                    <a:cubicBezTo>
                      <a:pt x="795345" y="4914"/>
                      <a:pt x="845749" y="141836"/>
                      <a:pt x="921552" y="164458"/>
                    </a:cubicBezTo>
                    <a:cubicBezTo>
                      <a:pt x="997355" y="187080"/>
                      <a:pt x="1140627" y="98577"/>
                      <a:pt x="1183489" y="135883"/>
                    </a:cubicBezTo>
                    <a:cubicBezTo>
                      <a:pt x="1226352" y="173189"/>
                      <a:pt x="1145390" y="312492"/>
                      <a:pt x="1178727" y="388295"/>
                    </a:cubicBezTo>
                    <a:cubicBezTo>
                      <a:pt x="1212065" y="464098"/>
                      <a:pt x="1382720" y="530377"/>
                      <a:pt x="1383514" y="590702"/>
                    </a:cubicBezTo>
                    <a:cubicBezTo>
                      <a:pt x="1384308" y="651027"/>
                      <a:pt x="1227939" y="685555"/>
                      <a:pt x="1183489" y="750245"/>
                    </a:cubicBezTo>
                    <a:cubicBezTo>
                      <a:pt x="1139039" y="814935"/>
                      <a:pt x="1160867" y="935189"/>
                      <a:pt x="1116814" y="978845"/>
                    </a:cubicBezTo>
                    <a:cubicBezTo>
                      <a:pt x="1072761" y="1022501"/>
                      <a:pt x="989417" y="980433"/>
                      <a:pt x="919170" y="1012183"/>
                    </a:cubicBezTo>
                    <a:cubicBezTo>
                      <a:pt x="848923" y="1043933"/>
                      <a:pt x="762008" y="1174901"/>
                      <a:pt x="695333" y="1169345"/>
                    </a:cubicBezTo>
                    <a:cubicBezTo>
                      <a:pt x="628658" y="1163789"/>
                      <a:pt x="587779" y="1006229"/>
                      <a:pt x="519120" y="978845"/>
                    </a:cubicBezTo>
                    <a:cubicBezTo>
                      <a:pt x="450461" y="951461"/>
                      <a:pt x="321874" y="1042345"/>
                      <a:pt x="283377" y="1005039"/>
                    </a:cubicBezTo>
                    <a:cubicBezTo>
                      <a:pt x="244880" y="967733"/>
                      <a:pt x="335367" y="825255"/>
                      <a:pt x="288139" y="755008"/>
                    </a:cubicBezTo>
                    <a:cubicBezTo>
                      <a:pt x="240911" y="684761"/>
                      <a:pt x="1595" y="640311"/>
                      <a:pt x="8" y="583558"/>
                    </a:cubicBezTo>
                    <a:cubicBezTo>
                      <a:pt x="-1579" y="526805"/>
                      <a:pt x="231783" y="483148"/>
                      <a:pt x="278614" y="414489"/>
                    </a:cubicBezTo>
                    <a:cubicBezTo>
                      <a:pt x="325445" y="345830"/>
                      <a:pt x="252421" y="239467"/>
                      <a:pt x="292902" y="193033"/>
                    </a:cubicBezTo>
                    <a:close/>
                  </a:path>
                </a:pathLst>
              </a:cu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0" name="Grupo 39"/>
            <p:cNvGrpSpPr/>
            <p:nvPr/>
          </p:nvGrpSpPr>
          <p:grpSpPr>
            <a:xfrm rot="3981038" flipV="1">
              <a:off x="3460355" y="3129612"/>
              <a:ext cx="340408" cy="262391"/>
              <a:chOff x="-5981" y="872557"/>
              <a:chExt cx="2249748" cy="1734134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729587" y="898479"/>
                <a:ext cx="813895" cy="813895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7" name="Grupo 36"/>
              <p:cNvGrpSpPr/>
              <p:nvPr/>
            </p:nvGrpSpPr>
            <p:grpSpPr>
              <a:xfrm>
                <a:off x="1345580" y="872557"/>
                <a:ext cx="898187" cy="1644899"/>
                <a:chOff x="1383555" y="891704"/>
                <a:chExt cx="898187" cy="1644899"/>
              </a:xfrm>
            </p:grpSpPr>
            <p:sp>
              <p:nvSpPr>
                <p:cNvPr id="36" name="Forma livre 35"/>
                <p:cNvSpPr/>
                <p:nvPr/>
              </p:nvSpPr>
              <p:spPr>
                <a:xfrm>
                  <a:off x="1549399" y="891704"/>
                  <a:ext cx="732343" cy="812800"/>
                </a:xfrm>
                <a:custGeom>
                  <a:avLst/>
                  <a:gdLst>
                    <a:gd name="connsiteX0" fmla="*/ 0 w 732343"/>
                    <a:gd name="connsiteY0" fmla="*/ 812800 h 812800"/>
                    <a:gd name="connsiteX1" fmla="*/ 698500 w 732343"/>
                    <a:gd name="connsiteY1" fmla="*/ 584200 h 812800"/>
                    <a:gd name="connsiteX2" fmla="*/ 558800 w 732343"/>
                    <a:gd name="connsiteY2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2343" h="812800">
                      <a:moveTo>
                        <a:pt x="0" y="812800"/>
                      </a:moveTo>
                      <a:cubicBezTo>
                        <a:pt x="302683" y="766233"/>
                        <a:pt x="605367" y="719667"/>
                        <a:pt x="698500" y="584200"/>
                      </a:cubicBezTo>
                      <a:cubicBezTo>
                        <a:pt x="791633" y="448733"/>
                        <a:pt x="675216" y="224366"/>
                        <a:pt x="558800" y="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6" name="Forma livre 255"/>
                <p:cNvSpPr/>
                <p:nvPr/>
              </p:nvSpPr>
              <p:spPr>
                <a:xfrm rot="2841824">
                  <a:off x="1686498" y="1574528"/>
                  <a:ext cx="555246" cy="616247"/>
                </a:xfrm>
                <a:custGeom>
                  <a:avLst/>
                  <a:gdLst>
                    <a:gd name="connsiteX0" fmla="*/ 0 w 732343"/>
                    <a:gd name="connsiteY0" fmla="*/ 812800 h 812800"/>
                    <a:gd name="connsiteX1" fmla="*/ 698500 w 732343"/>
                    <a:gd name="connsiteY1" fmla="*/ 584200 h 812800"/>
                    <a:gd name="connsiteX2" fmla="*/ 558800 w 732343"/>
                    <a:gd name="connsiteY2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2343" h="812800">
                      <a:moveTo>
                        <a:pt x="0" y="812800"/>
                      </a:moveTo>
                      <a:cubicBezTo>
                        <a:pt x="302683" y="766233"/>
                        <a:pt x="605367" y="719667"/>
                        <a:pt x="698500" y="584200"/>
                      </a:cubicBezTo>
                      <a:cubicBezTo>
                        <a:pt x="791633" y="448733"/>
                        <a:pt x="675216" y="224366"/>
                        <a:pt x="558800" y="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7" name="Forma livre 256"/>
                <p:cNvSpPr/>
                <p:nvPr/>
              </p:nvSpPr>
              <p:spPr>
                <a:xfrm rot="4012490">
                  <a:off x="1414056" y="1950856"/>
                  <a:ext cx="555246" cy="616247"/>
                </a:xfrm>
                <a:custGeom>
                  <a:avLst/>
                  <a:gdLst>
                    <a:gd name="connsiteX0" fmla="*/ 0 w 732343"/>
                    <a:gd name="connsiteY0" fmla="*/ 812800 h 812800"/>
                    <a:gd name="connsiteX1" fmla="*/ 698500 w 732343"/>
                    <a:gd name="connsiteY1" fmla="*/ 584200 h 812800"/>
                    <a:gd name="connsiteX2" fmla="*/ 558800 w 732343"/>
                    <a:gd name="connsiteY2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2343" h="812800">
                      <a:moveTo>
                        <a:pt x="0" y="812800"/>
                      </a:moveTo>
                      <a:cubicBezTo>
                        <a:pt x="302683" y="766233"/>
                        <a:pt x="605367" y="719667"/>
                        <a:pt x="698500" y="584200"/>
                      </a:cubicBezTo>
                      <a:cubicBezTo>
                        <a:pt x="791633" y="448733"/>
                        <a:pt x="675216" y="224366"/>
                        <a:pt x="558800" y="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8" name="Grupo 257"/>
              <p:cNvGrpSpPr/>
              <p:nvPr/>
            </p:nvGrpSpPr>
            <p:grpSpPr>
              <a:xfrm flipH="1">
                <a:off x="-5981" y="931055"/>
                <a:ext cx="898187" cy="1644899"/>
                <a:chOff x="1383555" y="891704"/>
                <a:chExt cx="898187" cy="1644899"/>
              </a:xfrm>
            </p:grpSpPr>
            <p:sp>
              <p:nvSpPr>
                <p:cNvPr id="259" name="Forma livre 258"/>
                <p:cNvSpPr/>
                <p:nvPr/>
              </p:nvSpPr>
              <p:spPr>
                <a:xfrm>
                  <a:off x="1549399" y="891704"/>
                  <a:ext cx="732343" cy="812800"/>
                </a:xfrm>
                <a:custGeom>
                  <a:avLst/>
                  <a:gdLst>
                    <a:gd name="connsiteX0" fmla="*/ 0 w 732343"/>
                    <a:gd name="connsiteY0" fmla="*/ 812800 h 812800"/>
                    <a:gd name="connsiteX1" fmla="*/ 698500 w 732343"/>
                    <a:gd name="connsiteY1" fmla="*/ 584200 h 812800"/>
                    <a:gd name="connsiteX2" fmla="*/ 558800 w 732343"/>
                    <a:gd name="connsiteY2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2343" h="812800">
                      <a:moveTo>
                        <a:pt x="0" y="812800"/>
                      </a:moveTo>
                      <a:cubicBezTo>
                        <a:pt x="302683" y="766233"/>
                        <a:pt x="605367" y="719667"/>
                        <a:pt x="698500" y="584200"/>
                      </a:cubicBezTo>
                      <a:cubicBezTo>
                        <a:pt x="791633" y="448733"/>
                        <a:pt x="675216" y="224366"/>
                        <a:pt x="558800" y="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0" name="Forma livre 259"/>
                <p:cNvSpPr/>
                <p:nvPr/>
              </p:nvSpPr>
              <p:spPr>
                <a:xfrm rot="2841824">
                  <a:off x="1686498" y="1574528"/>
                  <a:ext cx="555246" cy="616247"/>
                </a:xfrm>
                <a:custGeom>
                  <a:avLst/>
                  <a:gdLst>
                    <a:gd name="connsiteX0" fmla="*/ 0 w 732343"/>
                    <a:gd name="connsiteY0" fmla="*/ 812800 h 812800"/>
                    <a:gd name="connsiteX1" fmla="*/ 698500 w 732343"/>
                    <a:gd name="connsiteY1" fmla="*/ 584200 h 812800"/>
                    <a:gd name="connsiteX2" fmla="*/ 558800 w 732343"/>
                    <a:gd name="connsiteY2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2343" h="812800">
                      <a:moveTo>
                        <a:pt x="0" y="812800"/>
                      </a:moveTo>
                      <a:cubicBezTo>
                        <a:pt x="302683" y="766233"/>
                        <a:pt x="605367" y="719667"/>
                        <a:pt x="698500" y="584200"/>
                      </a:cubicBezTo>
                      <a:cubicBezTo>
                        <a:pt x="791633" y="448733"/>
                        <a:pt x="675216" y="224366"/>
                        <a:pt x="558800" y="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Forma livre 260"/>
                <p:cNvSpPr/>
                <p:nvPr/>
              </p:nvSpPr>
              <p:spPr>
                <a:xfrm rot="4012490">
                  <a:off x="1414056" y="1950856"/>
                  <a:ext cx="555246" cy="616247"/>
                </a:xfrm>
                <a:custGeom>
                  <a:avLst/>
                  <a:gdLst>
                    <a:gd name="connsiteX0" fmla="*/ 0 w 732343"/>
                    <a:gd name="connsiteY0" fmla="*/ 812800 h 812800"/>
                    <a:gd name="connsiteX1" fmla="*/ 698500 w 732343"/>
                    <a:gd name="connsiteY1" fmla="*/ 584200 h 812800"/>
                    <a:gd name="connsiteX2" fmla="*/ 558800 w 732343"/>
                    <a:gd name="connsiteY2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2343" h="812800">
                      <a:moveTo>
                        <a:pt x="0" y="812800"/>
                      </a:moveTo>
                      <a:cubicBezTo>
                        <a:pt x="302683" y="766233"/>
                        <a:pt x="605367" y="719667"/>
                        <a:pt x="698500" y="584200"/>
                      </a:cubicBezTo>
                      <a:cubicBezTo>
                        <a:pt x="791633" y="448733"/>
                        <a:pt x="675216" y="224366"/>
                        <a:pt x="558800" y="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67" name="Elipse 266"/>
              <p:cNvSpPr/>
              <p:nvPr/>
            </p:nvSpPr>
            <p:spPr>
              <a:xfrm>
                <a:off x="617715" y="1414500"/>
                <a:ext cx="1037638" cy="1192191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 38"/>
              <p:cNvSpPr/>
              <p:nvPr/>
            </p:nvSpPr>
            <p:spPr>
              <a:xfrm>
                <a:off x="315191" y="919163"/>
                <a:ext cx="456334" cy="695325"/>
              </a:xfrm>
              <a:custGeom>
                <a:avLst/>
                <a:gdLst>
                  <a:gd name="connsiteX0" fmla="*/ 456334 w 456334"/>
                  <a:gd name="connsiteY0" fmla="*/ 695325 h 695325"/>
                  <a:gd name="connsiteX1" fmla="*/ 8659 w 456334"/>
                  <a:gd name="connsiteY1" fmla="*/ 404812 h 695325"/>
                  <a:gd name="connsiteX2" fmla="*/ 203922 w 456334"/>
                  <a:gd name="connsiteY2" fmla="*/ 0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6334" h="695325">
                    <a:moveTo>
                      <a:pt x="456334" y="695325"/>
                    </a:moveTo>
                    <a:cubicBezTo>
                      <a:pt x="253531" y="608012"/>
                      <a:pt x="50728" y="520700"/>
                      <a:pt x="8659" y="404812"/>
                    </a:cubicBezTo>
                    <a:cubicBezTo>
                      <a:pt x="-33410" y="288924"/>
                      <a:pt x="85256" y="144462"/>
                      <a:pt x="203922" y="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Forma livre 268"/>
              <p:cNvSpPr/>
              <p:nvPr/>
            </p:nvSpPr>
            <p:spPr>
              <a:xfrm flipH="1">
                <a:off x="1496155" y="909402"/>
                <a:ext cx="456334" cy="695325"/>
              </a:xfrm>
              <a:custGeom>
                <a:avLst/>
                <a:gdLst>
                  <a:gd name="connsiteX0" fmla="*/ 456334 w 456334"/>
                  <a:gd name="connsiteY0" fmla="*/ 695325 h 695325"/>
                  <a:gd name="connsiteX1" fmla="*/ 8659 w 456334"/>
                  <a:gd name="connsiteY1" fmla="*/ 404812 h 695325"/>
                  <a:gd name="connsiteX2" fmla="*/ 203922 w 456334"/>
                  <a:gd name="connsiteY2" fmla="*/ 0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6334" h="695325">
                    <a:moveTo>
                      <a:pt x="456334" y="695325"/>
                    </a:moveTo>
                    <a:cubicBezTo>
                      <a:pt x="253531" y="608012"/>
                      <a:pt x="50728" y="520700"/>
                      <a:pt x="8659" y="404812"/>
                    </a:cubicBezTo>
                    <a:cubicBezTo>
                      <a:pt x="-33410" y="288924"/>
                      <a:pt x="85256" y="144462"/>
                      <a:pt x="203922" y="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4" name="Grupo 293"/>
            <p:cNvGrpSpPr/>
            <p:nvPr/>
          </p:nvGrpSpPr>
          <p:grpSpPr>
            <a:xfrm>
              <a:off x="2635787" y="4833549"/>
              <a:ext cx="572609" cy="568132"/>
              <a:chOff x="3226586" y="2566836"/>
              <a:chExt cx="1383756" cy="1169516"/>
            </a:xfrm>
            <a:scene3d>
              <a:camera prst="isometricOffAxis1Right"/>
              <a:lightRig rig="threePt" dir="t"/>
            </a:scene3d>
          </p:grpSpPr>
          <p:grpSp>
            <p:nvGrpSpPr>
              <p:cNvPr id="295" name="Grupo 294"/>
              <p:cNvGrpSpPr/>
              <p:nvPr/>
            </p:nvGrpSpPr>
            <p:grpSpPr>
              <a:xfrm>
                <a:off x="3236996" y="2579856"/>
                <a:ext cx="1373346" cy="1151595"/>
                <a:chOff x="2863700" y="1933447"/>
                <a:chExt cx="1178186" cy="1040366"/>
              </a:xfrm>
            </p:grpSpPr>
            <p:sp>
              <p:nvSpPr>
                <p:cNvPr id="297" name="Estrela de 8 pontas 296"/>
                <p:cNvSpPr/>
                <p:nvPr/>
              </p:nvSpPr>
              <p:spPr>
                <a:xfrm>
                  <a:off x="3105782" y="2092598"/>
                  <a:ext cx="722064" cy="722064"/>
                </a:xfrm>
                <a:prstGeom prst="star8">
                  <a:avLst>
                    <a:gd name="adj" fmla="val 45713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8" name="Elipse 297"/>
                <p:cNvSpPr/>
                <p:nvPr/>
              </p:nvSpPr>
              <p:spPr>
                <a:xfrm>
                  <a:off x="3279439" y="2266255"/>
                  <a:ext cx="374750" cy="37475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99" name="Conector reto 298"/>
                <p:cNvCxnSpPr/>
                <p:nvPr/>
              </p:nvCxnSpPr>
              <p:spPr>
                <a:xfrm>
                  <a:off x="2863700" y="2453630"/>
                  <a:ext cx="1178186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Conector reto 299"/>
                <p:cNvCxnSpPr/>
                <p:nvPr/>
              </p:nvCxnSpPr>
              <p:spPr>
                <a:xfrm>
                  <a:off x="3466814" y="1933447"/>
                  <a:ext cx="0" cy="1040366"/>
                </a:xfrm>
                <a:prstGeom prst="line">
                  <a:avLst/>
                </a:prstGeom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Conector reto 300"/>
                <p:cNvCxnSpPr/>
                <p:nvPr/>
              </p:nvCxnSpPr>
              <p:spPr>
                <a:xfrm flipV="1">
                  <a:off x="3103963" y="2033927"/>
                  <a:ext cx="765386" cy="799252"/>
                </a:xfrm>
                <a:prstGeom prst="line">
                  <a:avLst/>
                </a:prstGeom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Conector reto 301"/>
                <p:cNvCxnSpPr/>
                <p:nvPr/>
              </p:nvCxnSpPr>
              <p:spPr>
                <a:xfrm>
                  <a:off x="3103963" y="2092598"/>
                  <a:ext cx="709786" cy="702309"/>
                </a:xfrm>
                <a:prstGeom prst="line">
                  <a:avLst/>
                </a:prstGeom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6" name="Forma livre 295"/>
              <p:cNvSpPr/>
              <p:nvPr/>
            </p:nvSpPr>
            <p:spPr>
              <a:xfrm>
                <a:off x="3226586" y="2566836"/>
                <a:ext cx="1383517" cy="1169516"/>
              </a:xfrm>
              <a:custGeom>
                <a:avLst/>
                <a:gdLst>
                  <a:gd name="connsiteX0" fmla="*/ 292902 w 1383517"/>
                  <a:gd name="connsiteY0" fmla="*/ 193033 h 1169516"/>
                  <a:gd name="connsiteX1" fmla="*/ 521502 w 1383517"/>
                  <a:gd name="connsiteY1" fmla="*/ 135883 h 1169516"/>
                  <a:gd name="connsiteX2" fmla="*/ 728670 w 1383517"/>
                  <a:gd name="connsiteY2" fmla="*/ 152 h 1169516"/>
                  <a:gd name="connsiteX3" fmla="*/ 921552 w 1383517"/>
                  <a:gd name="connsiteY3" fmla="*/ 164458 h 1169516"/>
                  <a:gd name="connsiteX4" fmla="*/ 1183489 w 1383517"/>
                  <a:gd name="connsiteY4" fmla="*/ 135883 h 1169516"/>
                  <a:gd name="connsiteX5" fmla="*/ 1178727 w 1383517"/>
                  <a:gd name="connsiteY5" fmla="*/ 388295 h 1169516"/>
                  <a:gd name="connsiteX6" fmla="*/ 1383514 w 1383517"/>
                  <a:gd name="connsiteY6" fmla="*/ 590702 h 1169516"/>
                  <a:gd name="connsiteX7" fmla="*/ 1183489 w 1383517"/>
                  <a:gd name="connsiteY7" fmla="*/ 750245 h 1169516"/>
                  <a:gd name="connsiteX8" fmla="*/ 1116814 w 1383517"/>
                  <a:gd name="connsiteY8" fmla="*/ 978845 h 1169516"/>
                  <a:gd name="connsiteX9" fmla="*/ 919170 w 1383517"/>
                  <a:gd name="connsiteY9" fmla="*/ 1012183 h 1169516"/>
                  <a:gd name="connsiteX10" fmla="*/ 695333 w 1383517"/>
                  <a:gd name="connsiteY10" fmla="*/ 1169345 h 1169516"/>
                  <a:gd name="connsiteX11" fmla="*/ 519120 w 1383517"/>
                  <a:gd name="connsiteY11" fmla="*/ 978845 h 1169516"/>
                  <a:gd name="connsiteX12" fmla="*/ 283377 w 1383517"/>
                  <a:gd name="connsiteY12" fmla="*/ 1005039 h 1169516"/>
                  <a:gd name="connsiteX13" fmla="*/ 288139 w 1383517"/>
                  <a:gd name="connsiteY13" fmla="*/ 755008 h 1169516"/>
                  <a:gd name="connsiteX14" fmla="*/ 8 w 1383517"/>
                  <a:gd name="connsiteY14" fmla="*/ 583558 h 1169516"/>
                  <a:gd name="connsiteX15" fmla="*/ 278614 w 1383517"/>
                  <a:gd name="connsiteY15" fmla="*/ 414489 h 1169516"/>
                  <a:gd name="connsiteX16" fmla="*/ 292902 w 1383517"/>
                  <a:gd name="connsiteY16" fmla="*/ 193033 h 1169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83517" h="1169516">
                    <a:moveTo>
                      <a:pt x="292902" y="193033"/>
                    </a:moveTo>
                    <a:cubicBezTo>
                      <a:pt x="333383" y="146599"/>
                      <a:pt x="448874" y="168030"/>
                      <a:pt x="521502" y="135883"/>
                    </a:cubicBezTo>
                    <a:cubicBezTo>
                      <a:pt x="594130" y="103736"/>
                      <a:pt x="661995" y="-4611"/>
                      <a:pt x="728670" y="152"/>
                    </a:cubicBezTo>
                    <a:cubicBezTo>
                      <a:pt x="795345" y="4914"/>
                      <a:pt x="845749" y="141836"/>
                      <a:pt x="921552" y="164458"/>
                    </a:cubicBezTo>
                    <a:cubicBezTo>
                      <a:pt x="997355" y="187080"/>
                      <a:pt x="1140627" y="98577"/>
                      <a:pt x="1183489" y="135883"/>
                    </a:cubicBezTo>
                    <a:cubicBezTo>
                      <a:pt x="1226352" y="173189"/>
                      <a:pt x="1145390" y="312492"/>
                      <a:pt x="1178727" y="388295"/>
                    </a:cubicBezTo>
                    <a:cubicBezTo>
                      <a:pt x="1212065" y="464098"/>
                      <a:pt x="1382720" y="530377"/>
                      <a:pt x="1383514" y="590702"/>
                    </a:cubicBezTo>
                    <a:cubicBezTo>
                      <a:pt x="1384308" y="651027"/>
                      <a:pt x="1227939" y="685555"/>
                      <a:pt x="1183489" y="750245"/>
                    </a:cubicBezTo>
                    <a:cubicBezTo>
                      <a:pt x="1139039" y="814935"/>
                      <a:pt x="1160867" y="935189"/>
                      <a:pt x="1116814" y="978845"/>
                    </a:cubicBezTo>
                    <a:cubicBezTo>
                      <a:pt x="1072761" y="1022501"/>
                      <a:pt x="989417" y="980433"/>
                      <a:pt x="919170" y="1012183"/>
                    </a:cubicBezTo>
                    <a:cubicBezTo>
                      <a:pt x="848923" y="1043933"/>
                      <a:pt x="762008" y="1174901"/>
                      <a:pt x="695333" y="1169345"/>
                    </a:cubicBezTo>
                    <a:cubicBezTo>
                      <a:pt x="628658" y="1163789"/>
                      <a:pt x="587779" y="1006229"/>
                      <a:pt x="519120" y="978845"/>
                    </a:cubicBezTo>
                    <a:cubicBezTo>
                      <a:pt x="450461" y="951461"/>
                      <a:pt x="321874" y="1042345"/>
                      <a:pt x="283377" y="1005039"/>
                    </a:cubicBezTo>
                    <a:cubicBezTo>
                      <a:pt x="244880" y="967733"/>
                      <a:pt x="335367" y="825255"/>
                      <a:pt x="288139" y="755008"/>
                    </a:cubicBezTo>
                    <a:cubicBezTo>
                      <a:pt x="240911" y="684761"/>
                      <a:pt x="1595" y="640311"/>
                      <a:pt x="8" y="583558"/>
                    </a:cubicBezTo>
                    <a:cubicBezTo>
                      <a:pt x="-1579" y="526805"/>
                      <a:pt x="231783" y="483148"/>
                      <a:pt x="278614" y="414489"/>
                    </a:cubicBezTo>
                    <a:cubicBezTo>
                      <a:pt x="325445" y="345830"/>
                      <a:pt x="252421" y="239467"/>
                      <a:pt x="292902" y="193033"/>
                    </a:cubicBezTo>
                    <a:close/>
                  </a:path>
                </a:pathLst>
              </a:cu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20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Agrupar 1036">
            <a:extLst>
              <a:ext uri="{FF2B5EF4-FFF2-40B4-BE49-F238E27FC236}">
                <a16:creationId xmlns:a16="http://schemas.microsoft.com/office/drawing/2014/main" xmlns="" id="{78AEF991-2836-45E0-8228-D6C21BF6286A}"/>
              </a:ext>
            </a:extLst>
          </p:cNvPr>
          <p:cNvGrpSpPr/>
          <p:nvPr/>
        </p:nvGrpSpPr>
        <p:grpSpPr>
          <a:xfrm>
            <a:off x="2314501" y="-328541"/>
            <a:ext cx="4208834" cy="7186541"/>
            <a:chOff x="2314501" y="-328541"/>
            <a:chExt cx="4208834" cy="7186541"/>
          </a:xfrm>
        </p:grpSpPr>
        <p:grpSp>
          <p:nvGrpSpPr>
            <p:cNvPr id="1036" name="Agrupar 1035">
              <a:extLst>
                <a:ext uri="{FF2B5EF4-FFF2-40B4-BE49-F238E27FC236}">
                  <a16:creationId xmlns:a16="http://schemas.microsoft.com/office/drawing/2014/main" xmlns="" id="{937F000A-3BD2-4D1F-B522-1102383190D7}"/>
                </a:ext>
              </a:extLst>
            </p:cNvPr>
            <p:cNvGrpSpPr/>
            <p:nvPr/>
          </p:nvGrpSpPr>
          <p:grpSpPr>
            <a:xfrm>
              <a:off x="2659725" y="-10093"/>
              <a:ext cx="3863610" cy="6868093"/>
              <a:chOff x="2659725" y="-10093"/>
              <a:chExt cx="3863610" cy="6868093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xmlns="" id="{ED29F556-2B5D-4C85-9607-D47C640B5538}"/>
                  </a:ext>
                </a:extLst>
              </p:cNvPr>
              <p:cNvSpPr/>
              <p:nvPr/>
            </p:nvSpPr>
            <p:spPr>
              <a:xfrm>
                <a:off x="2665710" y="-10093"/>
                <a:ext cx="3857625" cy="6762749"/>
              </a:xfrm>
              <a:prstGeom prst="rect">
                <a:avLst/>
              </a:prstGeom>
              <a:solidFill>
                <a:srgbClr val="DCD1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469B1719-7D7D-4205-8651-799761A7990D}"/>
                  </a:ext>
                </a:extLst>
              </p:cNvPr>
              <p:cNvSpPr/>
              <p:nvPr/>
            </p:nvSpPr>
            <p:spPr>
              <a:xfrm>
                <a:off x="2659725" y="4941168"/>
                <a:ext cx="3841087" cy="1916832"/>
              </a:xfrm>
              <a:prstGeom prst="rect">
                <a:avLst/>
              </a:prstGeom>
              <a:solidFill>
                <a:srgbClr val="D59A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Agrupar 44">
                <a:extLst>
                  <a:ext uri="{FF2B5EF4-FFF2-40B4-BE49-F238E27FC236}">
                    <a16:creationId xmlns:a16="http://schemas.microsoft.com/office/drawing/2014/main" xmlns="" id="{8AAB4149-94A2-4250-9835-4C40A1BC6A1A}"/>
                  </a:ext>
                </a:extLst>
              </p:cNvPr>
              <p:cNvGrpSpPr/>
              <p:nvPr/>
            </p:nvGrpSpPr>
            <p:grpSpPr>
              <a:xfrm>
                <a:off x="4283968" y="1833514"/>
                <a:ext cx="1944216" cy="3110745"/>
                <a:chOff x="3635896" y="1052736"/>
                <a:chExt cx="2700807" cy="4321291"/>
              </a:xfrm>
            </p:grpSpPr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xmlns="" id="{F4B5DE8C-FD7B-43C4-9CBD-3DE0E748D897}"/>
                    </a:ext>
                  </a:extLst>
                </p:cNvPr>
                <p:cNvSpPr/>
                <p:nvPr/>
              </p:nvSpPr>
              <p:spPr>
                <a:xfrm>
                  <a:off x="3635896" y="1052736"/>
                  <a:ext cx="2700807" cy="4321291"/>
                </a:xfrm>
                <a:prstGeom prst="rect">
                  <a:avLst/>
                </a:prstGeom>
                <a:solidFill>
                  <a:srgbClr val="563F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xmlns="" id="{DEC0EAA4-21B2-467C-8120-DB7B7601EF11}"/>
                    </a:ext>
                  </a:extLst>
                </p:cNvPr>
                <p:cNvGrpSpPr/>
                <p:nvPr/>
              </p:nvGrpSpPr>
              <p:grpSpPr>
                <a:xfrm>
                  <a:off x="3779912" y="1196752"/>
                  <a:ext cx="377215" cy="4026115"/>
                  <a:chOff x="3779912" y="1196752"/>
                  <a:chExt cx="377215" cy="4026115"/>
                </a:xfrm>
              </p:grpSpPr>
              <p:grpSp>
                <p:nvGrpSpPr>
                  <p:cNvPr id="17" name="Agrupar 16">
                    <a:extLst>
                      <a:ext uri="{FF2B5EF4-FFF2-40B4-BE49-F238E27FC236}">
                        <a16:creationId xmlns:a16="http://schemas.microsoft.com/office/drawing/2014/main" xmlns="" id="{DADB4F13-FCB7-4172-9DC4-5B3145B7471D}"/>
                      </a:ext>
                    </a:extLst>
                  </p:cNvPr>
                  <p:cNvGrpSpPr/>
                  <p:nvPr/>
                </p:nvGrpSpPr>
                <p:grpSpPr>
                  <a:xfrm>
                    <a:off x="3779912" y="1196752"/>
                    <a:ext cx="351656" cy="1247455"/>
                    <a:chOff x="3779912" y="1236841"/>
                    <a:chExt cx="351656" cy="1247455"/>
                  </a:xfrm>
                </p:grpSpPr>
                <p:sp>
                  <p:nvSpPr>
                    <p:cNvPr id="160" name="Retângulo 159">
                      <a:extLst>
                        <a:ext uri="{FF2B5EF4-FFF2-40B4-BE49-F238E27FC236}">
                          <a16:creationId xmlns:a16="http://schemas.microsoft.com/office/drawing/2014/main" xmlns="" id="{BCFB65A8-1438-48DE-B422-AB2A11AF17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9912" y="1236841"/>
                      <a:ext cx="351656" cy="1247455"/>
                    </a:xfrm>
                    <a:prstGeom prst="rect">
                      <a:avLst/>
                    </a:prstGeom>
                    <a:solidFill>
                      <a:srgbClr val="4A36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7" name="Retângulo 166">
                      <a:extLst>
                        <a:ext uri="{FF2B5EF4-FFF2-40B4-BE49-F238E27FC236}">
                          <a16:creationId xmlns:a16="http://schemas.microsoft.com/office/drawing/2014/main" xmlns="" id="{815848D8-D444-4682-A59F-921940FCB0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41007" y="1316483"/>
                      <a:ext cx="229465" cy="1088170"/>
                    </a:xfrm>
                    <a:prstGeom prst="rect">
                      <a:avLst/>
                    </a:prstGeom>
                    <a:solidFill>
                      <a:srgbClr val="3F2E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9" name="Agrupar 168">
                    <a:extLst>
                      <a:ext uri="{FF2B5EF4-FFF2-40B4-BE49-F238E27FC236}">
                        <a16:creationId xmlns:a16="http://schemas.microsoft.com/office/drawing/2014/main" xmlns="" id="{AB0B593F-D2C5-40CB-94F4-305B9F589BAA}"/>
                      </a:ext>
                    </a:extLst>
                  </p:cNvPr>
                  <p:cNvGrpSpPr/>
                  <p:nvPr/>
                </p:nvGrpSpPr>
                <p:grpSpPr>
                  <a:xfrm>
                    <a:off x="3805471" y="2586082"/>
                    <a:ext cx="351656" cy="1247455"/>
                    <a:chOff x="3779912" y="1236841"/>
                    <a:chExt cx="351656" cy="1247455"/>
                  </a:xfrm>
                </p:grpSpPr>
                <p:sp>
                  <p:nvSpPr>
                    <p:cNvPr id="170" name="Retângulo 169">
                      <a:extLst>
                        <a:ext uri="{FF2B5EF4-FFF2-40B4-BE49-F238E27FC236}">
                          <a16:creationId xmlns:a16="http://schemas.microsoft.com/office/drawing/2014/main" xmlns="" id="{4F2550AF-FEE2-4711-82A1-E233A4B5DE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9912" y="1236841"/>
                      <a:ext cx="351656" cy="1247455"/>
                    </a:xfrm>
                    <a:prstGeom prst="rect">
                      <a:avLst/>
                    </a:prstGeom>
                    <a:solidFill>
                      <a:srgbClr val="4A36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1" name="Retângulo 170">
                      <a:extLst>
                        <a:ext uri="{FF2B5EF4-FFF2-40B4-BE49-F238E27FC236}">
                          <a16:creationId xmlns:a16="http://schemas.microsoft.com/office/drawing/2014/main" xmlns="" id="{B9DDC7B9-247F-4927-AB77-81D27A68A1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41007" y="1316483"/>
                      <a:ext cx="229465" cy="1088170"/>
                    </a:xfrm>
                    <a:prstGeom prst="rect">
                      <a:avLst/>
                    </a:prstGeom>
                    <a:solidFill>
                      <a:srgbClr val="3F2E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72" name="Agrupar 171">
                    <a:extLst>
                      <a:ext uri="{FF2B5EF4-FFF2-40B4-BE49-F238E27FC236}">
                        <a16:creationId xmlns:a16="http://schemas.microsoft.com/office/drawing/2014/main" xmlns="" id="{E79F64C7-94A7-4E27-A748-9F4A548161BA}"/>
                      </a:ext>
                    </a:extLst>
                  </p:cNvPr>
                  <p:cNvGrpSpPr/>
                  <p:nvPr/>
                </p:nvGrpSpPr>
                <p:grpSpPr>
                  <a:xfrm>
                    <a:off x="3792691" y="3975412"/>
                    <a:ext cx="351656" cy="1247455"/>
                    <a:chOff x="3779912" y="1236841"/>
                    <a:chExt cx="351656" cy="1247455"/>
                  </a:xfrm>
                </p:grpSpPr>
                <p:sp>
                  <p:nvSpPr>
                    <p:cNvPr id="173" name="Retângulo 172">
                      <a:extLst>
                        <a:ext uri="{FF2B5EF4-FFF2-40B4-BE49-F238E27FC236}">
                          <a16:creationId xmlns:a16="http://schemas.microsoft.com/office/drawing/2014/main" xmlns="" id="{631CBA05-B100-4E65-BBE5-ABA675B3F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9912" y="1236841"/>
                      <a:ext cx="351656" cy="1247455"/>
                    </a:xfrm>
                    <a:prstGeom prst="rect">
                      <a:avLst/>
                    </a:prstGeom>
                    <a:solidFill>
                      <a:srgbClr val="4A36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4" name="Retângulo 173">
                      <a:extLst>
                        <a:ext uri="{FF2B5EF4-FFF2-40B4-BE49-F238E27FC236}">
                          <a16:creationId xmlns:a16="http://schemas.microsoft.com/office/drawing/2014/main" xmlns="" id="{5EDD30C2-4A3E-4357-B3D7-54C8AABC86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41007" y="1316483"/>
                      <a:ext cx="229465" cy="1088170"/>
                    </a:xfrm>
                    <a:prstGeom prst="rect">
                      <a:avLst/>
                    </a:prstGeom>
                    <a:solidFill>
                      <a:srgbClr val="3F2E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1" name="Agrupar 20">
                  <a:extLst>
                    <a:ext uri="{FF2B5EF4-FFF2-40B4-BE49-F238E27FC236}">
                      <a16:creationId xmlns:a16="http://schemas.microsoft.com/office/drawing/2014/main" xmlns="" id="{CC056A8B-15CE-4BE8-A0E7-6F2C35B80455}"/>
                    </a:ext>
                  </a:extLst>
                </p:cNvPr>
                <p:cNvGrpSpPr/>
                <p:nvPr/>
              </p:nvGrpSpPr>
              <p:grpSpPr>
                <a:xfrm>
                  <a:off x="4282482" y="1175870"/>
                  <a:ext cx="704393" cy="4026115"/>
                  <a:chOff x="4281472" y="1194920"/>
                  <a:chExt cx="377215" cy="4026115"/>
                </a:xfrm>
              </p:grpSpPr>
              <p:grpSp>
                <p:nvGrpSpPr>
                  <p:cNvPr id="175" name="Agrupar 174">
                    <a:extLst>
                      <a:ext uri="{FF2B5EF4-FFF2-40B4-BE49-F238E27FC236}">
                        <a16:creationId xmlns:a16="http://schemas.microsoft.com/office/drawing/2014/main" xmlns="" id="{F58597A6-DD3F-4E86-95AE-386B63BC3146}"/>
                      </a:ext>
                    </a:extLst>
                  </p:cNvPr>
                  <p:cNvGrpSpPr/>
                  <p:nvPr/>
                </p:nvGrpSpPr>
                <p:grpSpPr>
                  <a:xfrm>
                    <a:off x="4281472" y="1194920"/>
                    <a:ext cx="351656" cy="1247455"/>
                    <a:chOff x="3779912" y="1236841"/>
                    <a:chExt cx="351656" cy="1247455"/>
                  </a:xfrm>
                </p:grpSpPr>
                <p:sp>
                  <p:nvSpPr>
                    <p:cNvPr id="176" name="Retângulo 175">
                      <a:extLst>
                        <a:ext uri="{FF2B5EF4-FFF2-40B4-BE49-F238E27FC236}">
                          <a16:creationId xmlns:a16="http://schemas.microsoft.com/office/drawing/2014/main" xmlns="" id="{6F67BC72-3455-4F2A-A37B-ACDB1D83A4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9912" y="1236841"/>
                      <a:ext cx="351656" cy="1247455"/>
                    </a:xfrm>
                    <a:prstGeom prst="rect">
                      <a:avLst/>
                    </a:prstGeom>
                    <a:solidFill>
                      <a:srgbClr val="4A36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77" name="Retângulo 176">
                      <a:extLst>
                        <a:ext uri="{FF2B5EF4-FFF2-40B4-BE49-F238E27FC236}">
                          <a16:creationId xmlns:a16="http://schemas.microsoft.com/office/drawing/2014/main" xmlns="" id="{B98B2A59-7B7A-4D6F-A5FC-1EABB9B1C7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41007" y="1316483"/>
                      <a:ext cx="229465" cy="1088170"/>
                    </a:xfrm>
                    <a:prstGeom prst="rect">
                      <a:avLst/>
                    </a:prstGeom>
                    <a:solidFill>
                      <a:srgbClr val="3F2E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78" name="Agrupar 177">
                    <a:extLst>
                      <a:ext uri="{FF2B5EF4-FFF2-40B4-BE49-F238E27FC236}">
                        <a16:creationId xmlns:a16="http://schemas.microsoft.com/office/drawing/2014/main" xmlns="" id="{2981E73A-4B54-4111-B0EA-847AFD14756E}"/>
                      </a:ext>
                    </a:extLst>
                  </p:cNvPr>
                  <p:cNvGrpSpPr/>
                  <p:nvPr/>
                </p:nvGrpSpPr>
                <p:grpSpPr>
                  <a:xfrm>
                    <a:off x="4307031" y="2584250"/>
                    <a:ext cx="351656" cy="1247455"/>
                    <a:chOff x="3779912" y="1236841"/>
                    <a:chExt cx="351656" cy="1247455"/>
                  </a:xfrm>
                </p:grpSpPr>
                <p:sp>
                  <p:nvSpPr>
                    <p:cNvPr id="179" name="Retângulo 178">
                      <a:extLst>
                        <a:ext uri="{FF2B5EF4-FFF2-40B4-BE49-F238E27FC236}">
                          <a16:creationId xmlns:a16="http://schemas.microsoft.com/office/drawing/2014/main" xmlns="" id="{0AAC7063-B56B-4C81-97F2-796209D056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9912" y="1236841"/>
                      <a:ext cx="351656" cy="1247455"/>
                    </a:xfrm>
                    <a:prstGeom prst="rect">
                      <a:avLst/>
                    </a:prstGeom>
                    <a:solidFill>
                      <a:srgbClr val="4A36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80" name="Retângulo 179">
                      <a:extLst>
                        <a:ext uri="{FF2B5EF4-FFF2-40B4-BE49-F238E27FC236}">
                          <a16:creationId xmlns:a16="http://schemas.microsoft.com/office/drawing/2014/main" xmlns="" id="{6CB5F19D-4E1F-48DF-9BFC-C89FB45C84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41007" y="1316483"/>
                      <a:ext cx="229465" cy="1088170"/>
                    </a:xfrm>
                    <a:prstGeom prst="rect">
                      <a:avLst/>
                    </a:prstGeom>
                    <a:solidFill>
                      <a:srgbClr val="3F2E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81" name="Agrupar 180">
                    <a:extLst>
                      <a:ext uri="{FF2B5EF4-FFF2-40B4-BE49-F238E27FC236}">
                        <a16:creationId xmlns:a16="http://schemas.microsoft.com/office/drawing/2014/main" xmlns="" id="{D641FBEE-6DB0-4126-98DA-C75AF4B7E678}"/>
                      </a:ext>
                    </a:extLst>
                  </p:cNvPr>
                  <p:cNvGrpSpPr/>
                  <p:nvPr/>
                </p:nvGrpSpPr>
                <p:grpSpPr>
                  <a:xfrm>
                    <a:off x="4294251" y="3973580"/>
                    <a:ext cx="351656" cy="1247455"/>
                    <a:chOff x="3779912" y="1236841"/>
                    <a:chExt cx="351656" cy="1247455"/>
                  </a:xfrm>
                </p:grpSpPr>
                <p:sp>
                  <p:nvSpPr>
                    <p:cNvPr id="182" name="Retângulo 181">
                      <a:extLst>
                        <a:ext uri="{FF2B5EF4-FFF2-40B4-BE49-F238E27FC236}">
                          <a16:creationId xmlns:a16="http://schemas.microsoft.com/office/drawing/2014/main" xmlns="" id="{BA48394F-7190-42BA-AAFE-325902DF95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9912" y="1236841"/>
                      <a:ext cx="351656" cy="1247455"/>
                    </a:xfrm>
                    <a:prstGeom prst="rect">
                      <a:avLst/>
                    </a:prstGeom>
                    <a:solidFill>
                      <a:srgbClr val="4A36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83" name="Retângulo 182">
                      <a:extLst>
                        <a:ext uri="{FF2B5EF4-FFF2-40B4-BE49-F238E27FC236}">
                          <a16:creationId xmlns:a16="http://schemas.microsoft.com/office/drawing/2014/main" xmlns="" id="{E97A8062-1F20-4892-9662-79DCEA8E0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41007" y="1316483"/>
                      <a:ext cx="229465" cy="1088170"/>
                    </a:xfrm>
                    <a:prstGeom prst="rect">
                      <a:avLst/>
                    </a:prstGeom>
                    <a:solidFill>
                      <a:srgbClr val="3F2E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6">
                  <a:extLst>
                    <a:ext uri="{FF2B5EF4-FFF2-40B4-BE49-F238E27FC236}">
                      <a16:creationId xmlns:a16="http://schemas.microsoft.com/office/drawing/2014/main" xmlns="" id="{58EAA360-7A3D-4DA1-A16B-0D86B500F05E}"/>
                    </a:ext>
                  </a:extLst>
                </p:cNvPr>
                <p:cNvGrpSpPr/>
                <p:nvPr/>
              </p:nvGrpSpPr>
              <p:grpSpPr>
                <a:xfrm>
                  <a:off x="5047970" y="1207193"/>
                  <a:ext cx="616867" cy="4026115"/>
                  <a:chOff x="5299740" y="1203040"/>
                  <a:chExt cx="377215" cy="4026115"/>
                </a:xfrm>
              </p:grpSpPr>
              <p:grpSp>
                <p:nvGrpSpPr>
                  <p:cNvPr id="202" name="Agrupar 201">
                    <a:extLst>
                      <a:ext uri="{FF2B5EF4-FFF2-40B4-BE49-F238E27FC236}">
                        <a16:creationId xmlns:a16="http://schemas.microsoft.com/office/drawing/2014/main" xmlns="" id="{D49333B9-14D5-4642-B061-3964B91C0856}"/>
                      </a:ext>
                    </a:extLst>
                  </p:cNvPr>
                  <p:cNvGrpSpPr/>
                  <p:nvPr/>
                </p:nvGrpSpPr>
                <p:grpSpPr>
                  <a:xfrm>
                    <a:off x="5299740" y="1203040"/>
                    <a:ext cx="351656" cy="1247455"/>
                    <a:chOff x="3779912" y="1236841"/>
                    <a:chExt cx="351656" cy="1247455"/>
                  </a:xfrm>
                </p:grpSpPr>
                <p:sp>
                  <p:nvSpPr>
                    <p:cNvPr id="203" name="Retângulo 202">
                      <a:extLst>
                        <a:ext uri="{FF2B5EF4-FFF2-40B4-BE49-F238E27FC236}">
                          <a16:creationId xmlns:a16="http://schemas.microsoft.com/office/drawing/2014/main" xmlns="" id="{806304A5-645F-4481-B185-B9FCC72926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9912" y="1236841"/>
                      <a:ext cx="351656" cy="1247455"/>
                    </a:xfrm>
                    <a:prstGeom prst="rect">
                      <a:avLst/>
                    </a:prstGeom>
                    <a:solidFill>
                      <a:srgbClr val="4A36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4" name="Retângulo 203">
                      <a:extLst>
                        <a:ext uri="{FF2B5EF4-FFF2-40B4-BE49-F238E27FC236}">
                          <a16:creationId xmlns:a16="http://schemas.microsoft.com/office/drawing/2014/main" xmlns="" id="{87EEADD5-FA32-482B-90D3-2777BDC71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41007" y="1316483"/>
                      <a:ext cx="229465" cy="1088170"/>
                    </a:xfrm>
                    <a:prstGeom prst="rect">
                      <a:avLst/>
                    </a:prstGeom>
                    <a:solidFill>
                      <a:srgbClr val="3F2E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05" name="Agrupar 204">
                    <a:extLst>
                      <a:ext uri="{FF2B5EF4-FFF2-40B4-BE49-F238E27FC236}">
                        <a16:creationId xmlns:a16="http://schemas.microsoft.com/office/drawing/2014/main" xmlns="" id="{75E8343F-D9D1-4954-85AA-B1D2B1ABB12B}"/>
                      </a:ext>
                    </a:extLst>
                  </p:cNvPr>
                  <p:cNvGrpSpPr/>
                  <p:nvPr/>
                </p:nvGrpSpPr>
                <p:grpSpPr>
                  <a:xfrm>
                    <a:off x="5325299" y="2592370"/>
                    <a:ext cx="351656" cy="1247455"/>
                    <a:chOff x="3779912" y="1236841"/>
                    <a:chExt cx="351656" cy="1247455"/>
                  </a:xfrm>
                </p:grpSpPr>
                <p:sp>
                  <p:nvSpPr>
                    <p:cNvPr id="206" name="Retângulo 205">
                      <a:extLst>
                        <a:ext uri="{FF2B5EF4-FFF2-40B4-BE49-F238E27FC236}">
                          <a16:creationId xmlns:a16="http://schemas.microsoft.com/office/drawing/2014/main" xmlns="" id="{7F8765A8-D82A-4C28-82B2-08304DEEC9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9912" y="1236841"/>
                      <a:ext cx="351656" cy="1247455"/>
                    </a:xfrm>
                    <a:prstGeom prst="rect">
                      <a:avLst/>
                    </a:prstGeom>
                    <a:solidFill>
                      <a:srgbClr val="4A36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7" name="Retângulo 206">
                      <a:extLst>
                        <a:ext uri="{FF2B5EF4-FFF2-40B4-BE49-F238E27FC236}">
                          <a16:creationId xmlns:a16="http://schemas.microsoft.com/office/drawing/2014/main" xmlns="" id="{2A25795E-C2A3-4207-BE04-729C58EFF3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41007" y="1316483"/>
                      <a:ext cx="229465" cy="1088170"/>
                    </a:xfrm>
                    <a:prstGeom prst="rect">
                      <a:avLst/>
                    </a:prstGeom>
                    <a:solidFill>
                      <a:srgbClr val="3F2E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08" name="Agrupar 207">
                    <a:extLst>
                      <a:ext uri="{FF2B5EF4-FFF2-40B4-BE49-F238E27FC236}">
                        <a16:creationId xmlns:a16="http://schemas.microsoft.com/office/drawing/2014/main" xmlns="" id="{8735085A-BBA6-483F-98AD-5353E11E12D9}"/>
                      </a:ext>
                    </a:extLst>
                  </p:cNvPr>
                  <p:cNvGrpSpPr/>
                  <p:nvPr/>
                </p:nvGrpSpPr>
                <p:grpSpPr>
                  <a:xfrm>
                    <a:off x="5312519" y="3981700"/>
                    <a:ext cx="351656" cy="1247455"/>
                    <a:chOff x="3779912" y="1236841"/>
                    <a:chExt cx="351656" cy="1247455"/>
                  </a:xfrm>
                </p:grpSpPr>
                <p:sp>
                  <p:nvSpPr>
                    <p:cNvPr id="209" name="Retângulo 208">
                      <a:extLst>
                        <a:ext uri="{FF2B5EF4-FFF2-40B4-BE49-F238E27FC236}">
                          <a16:creationId xmlns:a16="http://schemas.microsoft.com/office/drawing/2014/main" xmlns="" id="{53CB5B47-6807-48BF-8705-045B34A51B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9912" y="1236841"/>
                      <a:ext cx="351656" cy="1247455"/>
                    </a:xfrm>
                    <a:prstGeom prst="rect">
                      <a:avLst/>
                    </a:prstGeom>
                    <a:solidFill>
                      <a:srgbClr val="4A36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Retângulo 209">
                      <a:extLst>
                        <a:ext uri="{FF2B5EF4-FFF2-40B4-BE49-F238E27FC236}">
                          <a16:creationId xmlns:a16="http://schemas.microsoft.com/office/drawing/2014/main" xmlns="" id="{7DD49133-14B5-40D2-8F3F-46D40B8349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41007" y="1316483"/>
                      <a:ext cx="229465" cy="1088170"/>
                    </a:xfrm>
                    <a:prstGeom prst="rect">
                      <a:avLst/>
                    </a:prstGeom>
                    <a:solidFill>
                      <a:srgbClr val="3F2E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35" name="Agrupar 34">
                  <a:extLst>
                    <a:ext uri="{FF2B5EF4-FFF2-40B4-BE49-F238E27FC236}">
                      <a16:creationId xmlns:a16="http://schemas.microsoft.com/office/drawing/2014/main" xmlns="" id="{CD97A3D7-D896-47B5-8571-2D8BEC6CB0E7}"/>
                    </a:ext>
                  </a:extLst>
                </p:cNvPr>
                <p:cNvGrpSpPr/>
                <p:nvPr/>
              </p:nvGrpSpPr>
              <p:grpSpPr>
                <a:xfrm>
                  <a:off x="5790193" y="1217633"/>
                  <a:ext cx="377215" cy="4026115"/>
                  <a:chOff x="5790193" y="1236683"/>
                  <a:chExt cx="377215" cy="4026115"/>
                </a:xfrm>
              </p:grpSpPr>
              <p:grpSp>
                <p:nvGrpSpPr>
                  <p:cNvPr id="211" name="Agrupar 210">
                    <a:extLst>
                      <a:ext uri="{FF2B5EF4-FFF2-40B4-BE49-F238E27FC236}">
                        <a16:creationId xmlns:a16="http://schemas.microsoft.com/office/drawing/2014/main" xmlns="" id="{7EB13F74-7A44-4662-AC83-B1B79CC98389}"/>
                      </a:ext>
                    </a:extLst>
                  </p:cNvPr>
                  <p:cNvGrpSpPr/>
                  <p:nvPr/>
                </p:nvGrpSpPr>
                <p:grpSpPr>
                  <a:xfrm>
                    <a:off x="5790193" y="1236683"/>
                    <a:ext cx="351656" cy="1247455"/>
                    <a:chOff x="3779912" y="1236841"/>
                    <a:chExt cx="351656" cy="1247455"/>
                  </a:xfrm>
                </p:grpSpPr>
                <p:sp>
                  <p:nvSpPr>
                    <p:cNvPr id="212" name="Retângulo 211">
                      <a:extLst>
                        <a:ext uri="{FF2B5EF4-FFF2-40B4-BE49-F238E27FC236}">
                          <a16:creationId xmlns:a16="http://schemas.microsoft.com/office/drawing/2014/main" xmlns="" id="{83361B31-F3CF-415C-B612-3BC5A05BB4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9912" y="1236841"/>
                      <a:ext cx="351656" cy="1247455"/>
                    </a:xfrm>
                    <a:prstGeom prst="rect">
                      <a:avLst/>
                    </a:prstGeom>
                    <a:solidFill>
                      <a:srgbClr val="4A36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3" name="Retângulo 212">
                      <a:extLst>
                        <a:ext uri="{FF2B5EF4-FFF2-40B4-BE49-F238E27FC236}">
                          <a16:creationId xmlns:a16="http://schemas.microsoft.com/office/drawing/2014/main" xmlns="" id="{FEAFBF75-32A9-4096-8452-431EC82475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41007" y="1316483"/>
                      <a:ext cx="229465" cy="1088170"/>
                    </a:xfrm>
                    <a:prstGeom prst="rect">
                      <a:avLst/>
                    </a:prstGeom>
                    <a:solidFill>
                      <a:srgbClr val="3F2E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14" name="Agrupar 213">
                    <a:extLst>
                      <a:ext uri="{FF2B5EF4-FFF2-40B4-BE49-F238E27FC236}">
                        <a16:creationId xmlns:a16="http://schemas.microsoft.com/office/drawing/2014/main" xmlns="" id="{D33B1CE7-F441-48B5-BA31-51FD77258302}"/>
                      </a:ext>
                    </a:extLst>
                  </p:cNvPr>
                  <p:cNvGrpSpPr/>
                  <p:nvPr/>
                </p:nvGrpSpPr>
                <p:grpSpPr>
                  <a:xfrm>
                    <a:off x="5815752" y="2626013"/>
                    <a:ext cx="351656" cy="1247455"/>
                    <a:chOff x="3779912" y="1236841"/>
                    <a:chExt cx="351656" cy="1247455"/>
                  </a:xfrm>
                </p:grpSpPr>
                <p:sp>
                  <p:nvSpPr>
                    <p:cNvPr id="215" name="Retângulo 214">
                      <a:extLst>
                        <a:ext uri="{FF2B5EF4-FFF2-40B4-BE49-F238E27FC236}">
                          <a16:creationId xmlns:a16="http://schemas.microsoft.com/office/drawing/2014/main" xmlns="" id="{ED9FD920-1D3F-4F28-9282-1DD0E844D6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9912" y="1236841"/>
                      <a:ext cx="351656" cy="1247455"/>
                    </a:xfrm>
                    <a:prstGeom prst="rect">
                      <a:avLst/>
                    </a:prstGeom>
                    <a:solidFill>
                      <a:srgbClr val="4A36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6" name="Retângulo 215">
                      <a:extLst>
                        <a:ext uri="{FF2B5EF4-FFF2-40B4-BE49-F238E27FC236}">
                          <a16:creationId xmlns:a16="http://schemas.microsoft.com/office/drawing/2014/main" xmlns="" id="{AB286879-833F-4AE7-9228-28430FE87A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41007" y="1316483"/>
                      <a:ext cx="229465" cy="1088170"/>
                    </a:xfrm>
                    <a:prstGeom prst="rect">
                      <a:avLst/>
                    </a:prstGeom>
                    <a:solidFill>
                      <a:srgbClr val="3F2E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17" name="Agrupar 216">
                    <a:extLst>
                      <a:ext uri="{FF2B5EF4-FFF2-40B4-BE49-F238E27FC236}">
                        <a16:creationId xmlns:a16="http://schemas.microsoft.com/office/drawing/2014/main" xmlns="" id="{D6C06D91-C656-42C1-8A04-A73A728DCCE6}"/>
                      </a:ext>
                    </a:extLst>
                  </p:cNvPr>
                  <p:cNvGrpSpPr/>
                  <p:nvPr/>
                </p:nvGrpSpPr>
                <p:grpSpPr>
                  <a:xfrm>
                    <a:off x="5802972" y="4015343"/>
                    <a:ext cx="351656" cy="1247455"/>
                    <a:chOff x="3779912" y="1236841"/>
                    <a:chExt cx="351656" cy="1247455"/>
                  </a:xfrm>
                </p:grpSpPr>
                <p:sp>
                  <p:nvSpPr>
                    <p:cNvPr id="218" name="Retângulo 217">
                      <a:extLst>
                        <a:ext uri="{FF2B5EF4-FFF2-40B4-BE49-F238E27FC236}">
                          <a16:creationId xmlns:a16="http://schemas.microsoft.com/office/drawing/2014/main" xmlns="" id="{E3807DEE-A9CE-40FA-9116-6B4BA0C9F1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9912" y="1236841"/>
                      <a:ext cx="351656" cy="1247455"/>
                    </a:xfrm>
                    <a:prstGeom prst="rect">
                      <a:avLst/>
                    </a:prstGeom>
                    <a:solidFill>
                      <a:srgbClr val="4A36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9" name="Retângulo 218">
                      <a:extLst>
                        <a:ext uri="{FF2B5EF4-FFF2-40B4-BE49-F238E27FC236}">
                          <a16:creationId xmlns:a16="http://schemas.microsoft.com/office/drawing/2014/main" xmlns="" id="{03BBDED4-E832-4093-A7B7-AF761BEC93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41007" y="1316483"/>
                      <a:ext cx="229465" cy="1088170"/>
                    </a:xfrm>
                    <a:prstGeom prst="rect">
                      <a:avLst/>
                    </a:prstGeom>
                    <a:solidFill>
                      <a:srgbClr val="3F2E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43" name="Elipse 42">
                  <a:extLst>
                    <a:ext uri="{FF2B5EF4-FFF2-40B4-BE49-F238E27FC236}">
                      <a16:creationId xmlns:a16="http://schemas.microsoft.com/office/drawing/2014/main" xmlns="" id="{B0B1992A-4958-4970-B318-07B3C3C83F36}"/>
                    </a:ext>
                  </a:extLst>
                </p:cNvPr>
                <p:cNvSpPr/>
                <p:nvPr/>
              </p:nvSpPr>
              <p:spPr>
                <a:xfrm>
                  <a:off x="5876847" y="3412511"/>
                  <a:ext cx="191053" cy="193298"/>
                </a:xfrm>
                <a:prstGeom prst="ellipse">
                  <a:avLst/>
                </a:prstGeom>
                <a:solidFill>
                  <a:srgbClr val="FBC0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6" name="Trapezoide 45">
                <a:extLst>
                  <a:ext uri="{FF2B5EF4-FFF2-40B4-BE49-F238E27FC236}">
                    <a16:creationId xmlns:a16="http://schemas.microsoft.com/office/drawing/2014/main" xmlns="" id="{7E6F83B6-4155-4D59-871B-80BE80ED1BF6}"/>
                  </a:ext>
                </a:extLst>
              </p:cNvPr>
              <p:cNvSpPr/>
              <p:nvPr/>
            </p:nvSpPr>
            <p:spPr>
              <a:xfrm>
                <a:off x="3041137" y="5266382"/>
                <a:ext cx="3092470" cy="1296144"/>
              </a:xfrm>
              <a:prstGeom prst="trapezoid">
                <a:avLst>
                  <a:gd name="adj" fmla="val 14146"/>
                </a:avLst>
              </a:prstGeom>
              <a:solidFill>
                <a:srgbClr val="7713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5" name="Agrupar 74">
                <a:extLst>
                  <a:ext uri="{FF2B5EF4-FFF2-40B4-BE49-F238E27FC236}">
                    <a16:creationId xmlns:a16="http://schemas.microsoft.com/office/drawing/2014/main" xmlns="" id="{2A3FFDA5-3661-46CD-A3E6-B4E77AEDF71E}"/>
                  </a:ext>
                </a:extLst>
              </p:cNvPr>
              <p:cNvGrpSpPr/>
              <p:nvPr/>
            </p:nvGrpSpPr>
            <p:grpSpPr>
              <a:xfrm>
                <a:off x="2764194" y="3974320"/>
                <a:ext cx="1382418" cy="1132605"/>
                <a:chOff x="1988035" y="1117762"/>
                <a:chExt cx="2007901" cy="1645059"/>
              </a:xfrm>
            </p:grpSpPr>
            <p:grpSp>
              <p:nvGrpSpPr>
                <p:cNvPr id="70" name="Agrupar 69">
                  <a:extLst>
                    <a:ext uri="{FF2B5EF4-FFF2-40B4-BE49-F238E27FC236}">
                      <a16:creationId xmlns:a16="http://schemas.microsoft.com/office/drawing/2014/main" xmlns="" id="{B531DF40-006F-4F0C-BC45-2FE1FD136AC4}"/>
                    </a:ext>
                  </a:extLst>
                </p:cNvPr>
                <p:cNvGrpSpPr/>
                <p:nvPr/>
              </p:nvGrpSpPr>
              <p:grpSpPr>
                <a:xfrm>
                  <a:off x="2062102" y="1637855"/>
                  <a:ext cx="1857629" cy="1124966"/>
                  <a:chOff x="2062102" y="1637854"/>
                  <a:chExt cx="1857629" cy="1422051"/>
                </a:xfrm>
              </p:grpSpPr>
              <p:sp>
                <p:nvSpPr>
                  <p:cNvPr id="47" name="Retângulo 46">
                    <a:extLst>
                      <a:ext uri="{FF2B5EF4-FFF2-40B4-BE49-F238E27FC236}">
                        <a16:creationId xmlns:a16="http://schemas.microsoft.com/office/drawing/2014/main" xmlns="" id="{1A7DE37E-1E22-4B9C-A04A-E4D4C1BF3BCB}"/>
                      </a:ext>
                    </a:extLst>
                  </p:cNvPr>
                  <p:cNvSpPr/>
                  <p:nvPr/>
                </p:nvSpPr>
                <p:spPr>
                  <a:xfrm>
                    <a:off x="2062102" y="1637854"/>
                    <a:ext cx="1857629" cy="1422051"/>
                  </a:xfrm>
                  <a:prstGeom prst="rect">
                    <a:avLst/>
                  </a:prstGeom>
                  <a:solidFill>
                    <a:srgbClr val="A57E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 222">
                    <a:extLst>
                      <a:ext uri="{FF2B5EF4-FFF2-40B4-BE49-F238E27FC236}">
                        <a16:creationId xmlns:a16="http://schemas.microsoft.com/office/drawing/2014/main" xmlns="" id="{8D80B4F1-62F9-4645-8B26-3E75549930A1}"/>
                      </a:ext>
                    </a:extLst>
                  </p:cNvPr>
                  <p:cNvSpPr/>
                  <p:nvPr/>
                </p:nvSpPr>
                <p:spPr>
                  <a:xfrm>
                    <a:off x="2264846" y="1643405"/>
                    <a:ext cx="1452140" cy="1209467"/>
                  </a:xfrm>
                  <a:prstGeom prst="rect">
                    <a:avLst/>
                  </a:prstGeom>
                  <a:solidFill>
                    <a:srgbClr val="6744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Agrupar 49">
                  <a:extLst>
                    <a:ext uri="{FF2B5EF4-FFF2-40B4-BE49-F238E27FC236}">
                      <a16:creationId xmlns:a16="http://schemas.microsoft.com/office/drawing/2014/main" xmlns="" id="{3CDECD81-7EA5-4E6A-B8F3-AA52C294AAA4}"/>
                    </a:ext>
                  </a:extLst>
                </p:cNvPr>
                <p:cNvGrpSpPr/>
                <p:nvPr/>
              </p:nvGrpSpPr>
              <p:grpSpPr>
                <a:xfrm>
                  <a:off x="2111419" y="2342425"/>
                  <a:ext cx="1758994" cy="359412"/>
                  <a:chOff x="2123425" y="2629562"/>
                  <a:chExt cx="1758994" cy="359412"/>
                </a:xfrm>
              </p:grpSpPr>
              <p:sp>
                <p:nvSpPr>
                  <p:cNvPr id="49" name="Elipse 48">
                    <a:extLst>
                      <a:ext uri="{FF2B5EF4-FFF2-40B4-BE49-F238E27FC236}">
                        <a16:creationId xmlns:a16="http://schemas.microsoft.com/office/drawing/2014/main" xmlns="" id="{9C8397A8-414D-40E6-9300-CAC738F760C8}"/>
                      </a:ext>
                    </a:extLst>
                  </p:cNvPr>
                  <p:cNvSpPr/>
                  <p:nvPr/>
                </p:nvSpPr>
                <p:spPr>
                  <a:xfrm>
                    <a:off x="2123425" y="2629562"/>
                    <a:ext cx="337643" cy="337643"/>
                  </a:xfrm>
                  <a:prstGeom prst="ellipse">
                    <a:avLst/>
                  </a:prstGeom>
                  <a:solidFill>
                    <a:srgbClr val="A57E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4" name="Elipse 223">
                    <a:extLst>
                      <a:ext uri="{FF2B5EF4-FFF2-40B4-BE49-F238E27FC236}">
                        <a16:creationId xmlns:a16="http://schemas.microsoft.com/office/drawing/2014/main" xmlns="" id="{4A193DDC-9870-456A-B30F-0F0A3E9BF26B}"/>
                      </a:ext>
                    </a:extLst>
                  </p:cNvPr>
                  <p:cNvSpPr/>
                  <p:nvPr/>
                </p:nvSpPr>
                <p:spPr>
                  <a:xfrm>
                    <a:off x="3544776" y="2651331"/>
                    <a:ext cx="337643" cy="337643"/>
                  </a:xfrm>
                  <a:prstGeom prst="ellipse">
                    <a:avLst/>
                  </a:prstGeom>
                  <a:solidFill>
                    <a:srgbClr val="A57E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2" name="Agrupar 51">
                  <a:extLst>
                    <a:ext uri="{FF2B5EF4-FFF2-40B4-BE49-F238E27FC236}">
                      <a16:creationId xmlns:a16="http://schemas.microsoft.com/office/drawing/2014/main" xmlns="" id="{FF2D5AF3-17F9-44D7-A154-4AE1FF445025}"/>
                    </a:ext>
                  </a:extLst>
                </p:cNvPr>
                <p:cNvGrpSpPr/>
                <p:nvPr/>
              </p:nvGrpSpPr>
              <p:grpSpPr>
                <a:xfrm>
                  <a:off x="2168299" y="1117762"/>
                  <a:ext cx="1645233" cy="462563"/>
                  <a:chOff x="2157026" y="1069439"/>
                  <a:chExt cx="1645233" cy="462563"/>
                </a:xfrm>
              </p:grpSpPr>
              <p:sp>
                <p:nvSpPr>
                  <p:cNvPr id="227" name="Retângulo 226">
                    <a:extLst>
                      <a:ext uri="{FF2B5EF4-FFF2-40B4-BE49-F238E27FC236}">
                        <a16:creationId xmlns:a16="http://schemas.microsoft.com/office/drawing/2014/main" xmlns="" id="{1DC7EDFD-BF4F-4C7F-BEB5-9D74F3C5F306}"/>
                      </a:ext>
                    </a:extLst>
                  </p:cNvPr>
                  <p:cNvSpPr/>
                  <p:nvPr/>
                </p:nvSpPr>
                <p:spPr>
                  <a:xfrm>
                    <a:off x="2333108" y="1117670"/>
                    <a:ext cx="1383878" cy="414332"/>
                  </a:xfrm>
                  <a:prstGeom prst="rect">
                    <a:avLst/>
                  </a:prstGeom>
                  <a:solidFill>
                    <a:srgbClr val="6744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Retângulo 224">
                    <a:extLst>
                      <a:ext uri="{FF2B5EF4-FFF2-40B4-BE49-F238E27FC236}">
                        <a16:creationId xmlns:a16="http://schemas.microsoft.com/office/drawing/2014/main" xmlns="" id="{4F12E419-7BD5-41F1-B4A6-319C23CA48B6}"/>
                      </a:ext>
                    </a:extLst>
                  </p:cNvPr>
                  <p:cNvSpPr/>
                  <p:nvPr/>
                </p:nvSpPr>
                <p:spPr>
                  <a:xfrm>
                    <a:off x="2157026" y="1069439"/>
                    <a:ext cx="276682" cy="414332"/>
                  </a:xfrm>
                  <a:prstGeom prst="rect">
                    <a:avLst/>
                  </a:prstGeom>
                  <a:solidFill>
                    <a:srgbClr val="A57E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6" name="Retângulo 225">
                    <a:extLst>
                      <a:ext uri="{FF2B5EF4-FFF2-40B4-BE49-F238E27FC236}">
                        <a16:creationId xmlns:a16="http://schemas.microsoft.com/office/drawing/2014/main" xmlns="" id="{F9D22E2F-310C-4ACF-9032-D6477AECDBF1}"/>
                      </a:ext>
                    </a:extLst>
                  </p:cNvPr>
                  <p:cNvSpPr/>
                  <p:nvPr/>
                </p:nvSpPr>
                <p:spPr>
                  <a:xfrm>
                    <a:off x="3525577" y="1069439"/>
                    <a:ext cx="276682" cy="414332"/>
                  </a:xfrm>
                  <a:prstGeom prst="rect">
                    <a:avLst/>
                  </a:prstGeom>
                  <a:solidFill>
                    <a:srgbClr val="A57E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1" name="Retângulo 50">
                  <a:extLst>
                    <a:ext uri="{FF2B5EF4-FFF2-40B4-BE49-F238E27FC236}">
                      <a16:creationId xmlns:a16="http://schemas.microsoft.com/office/drawing/2014/main" xmlns="" id="{CD38429D-863A-4E6B-A265-0129516C5A11}"/>
                    </a:ext>
                  </a:extLst>
                </p:cNvPr>
                <p:cNvSpPr/>
                <p:nvPr/>
              </p:nvSpPr>
              <p:spPr>
                <a:xfrm>
                  <a:off x="1988035" y="1412802"/>
                  <a:ext cx="2007901" cy="288006"/>
                </a:xfrm>
                <a:prstGeom prst="rect">
                  <a:avLst/>
                </a:prstGeom>
                <a:solidFill>
                  <a:srgbClr val="D29C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Elipse 70">
                  <a:extLst>
                    <a:ext uri="{FF2B5EF4-FFF2-40B4-BE49-F238E27FC236}">
                      <a16:creationId xmlns:a16="http://schemas.microsoft.com/office/drawing/2014/main" xmlns="" id="{83C1CBD5-1E94-4A8C-A8F5-BD32847C69E6}"/>
                    </a:ext>
                  </a:extLst>
                </p:cNvPr>
                <p:cNvSpPr/>
                <p:nvPr/>
              </p:nvSpPr>
              <p:spPr>
                <a:xfrm>
                  <a:off x="2795886" y="1491019"/>
                  <a:ext cx="390060" cy="390060"/>
                </a:xfrm>
                <a:prstGeom prst="ellipse">
                  <a:avLst/>
                </a:prstGeom>
                <a:solidFill>
                  <a:srgbClr val="D29C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4" name="Agrupar 73">
                  <a:extLst>
                    <a:ext uri="{FF2B5EF4-FFF2-40B4-BE49-F238E27FC236}">
                      <a16:creationId xmlns:a16="http://schemas.microsoft.com/office/drawing/2014/main" xmlns="" id="{F3A81469-18FA-44C9-9BA7-9A49EE67ED25}"/>
                    </a:ext>
                  </a:extLst>
                </p:cNvPr>
                <p:cNvGrpSpPr/>
                <p:nvPr/>
              </p:nvGrpSpPr>
              <p:grpSpPr>
                <a:xfrm>
                  <a:off x="2908302" y="1549157"/>
                  <a:ext cx="165227" cy="245087"/>
                  <a:chOff x="664670" y="1165993"/>
                  <a:chExt cx="246809" cy="366101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sp>
                <p:nvSpPr>
                  <p:cNvPr id="72" name="Elipse 71">
                    <a:extLst>
                      <a:ext uri="{FF2B5EF4-FFF2-40B4-BE49-F238E27FC236}">
                        <a16:creationId xmlns:a16="http://schemas.microsoft.com/office/drawing/2014/main" xmlns="" id="{E8456D93-505E-4AAF-9BBE-D3EDF713C2AC}"/>
                      </a:ext>
                    </a:extLst>
                  </p:cNvPr>
                  <p:cNvSpPr/>
                  <p:nvPr/>
                </p:nvSpPr>
                <p:spPr>
                  <a:xfrm>
                    <a:off x="664670" y="1165993"/>
                    <a:ext cx="246809" cy="2468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Trapezoide 72">
                    <a:extLst>
                      <a:ext uri="{FF2B5EF4-FFF2-40B4-BE49-F238E27FC236}">
                        <a16:creationId xmlns:a16="http://schemas.microsoft.com/office/drawing/2014/main" xmlns="" id="{F3052686-0D68-4B9B-B071-9A82AD491E47}"/>
                      </a:ext>
                    </a:extLst>
                  </p:cNvPr>
                  <p:cNvSpPr/>
                  <p:nvPr/>
                </p:nvSpPr>
                <p:spPr>
                  <a:xfrm>
                    <a:off x="664670" y="1340768"/>
                    <a:ext cx="246809" cy="191326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42" name="Grupo 2065">
                <a:extLst>
                  <a:ext uri="{FF2B5EF4-FFF2-40B4-BE49-F238E27FC236}">
                    <a16:creationId xmlns:a16="http://schemas.microsoft.com/office/drawing/2014/main" xmlns="" id="{F8A7727D-293F-4D7E-B266-9421E5225B18}"/>
                  </a:ext>
                </a:extLst>
              </p:cNvPr>
              <p:cNvGrpSpPr/>
              <p:nvPr/>
            </p:nvGrpSpPr>
            <p:grpSpPr>
              <a:xfrm>
                <a:off x="5582876" y="40533"/>
                <a:ext cx="850309" cy="843661"/>
                <a:chOff x="3226586" y="2566836"/>
                <a:chExt cx="1383756" cy="1169516"/>
              </a:xfrm>
            </p:grpSpPr>
            <p:grpSp>
              <p:nvGrpSpPr>
                <p:cNvPr id="243" name="Grupo 2061">
                  <a:extLst>
                    <a:ext uri="{FF2B5EF4-FFF2-40B4-BE49-F238E27FC236}">
                      <a16:creationId xmlns:a16="http://schemas.microsoft.com/office/drawing/2014/main" xmlns="" id="{DC454BD0-5027-4F1D-B9C3-B2AF0040A0F4}"/>
                    </a:ext>
                  </a:extLst>
                </p:cNvPr>
                <p:cNvGrpSpPr/>
                <p:nvPr/>
              </p:nvGrpSpPr>
              <p:grpSpPr>
                <a:xfrm>
                  <a:off x="3236996" y="2579856"/>
                  <a:ext cx="1373346" cy="1151595"/>
                  <a:chOff x="2863700" y="1933447"/>
                  <a:chExt cx="1178186" cy="1040366"/>
                </a:xfrm>
              </p:grpSpPr>
              <p:sp>
                <p:nvSpPr>
                  <p:cNvPr id="245" name="Estrela de 8 pontas 44">
                    <a:extLst>
                      <a:ext uri="{FF2B5EF4-FFF2-40B4-BE49-F238E27FC236}">
                        <a16:creationId xmlns:a16="http://schemas.microsoft.com/office/drawing/2014/main" xmlns="" id="{FF012051-2990-4E1B-BBDF-D49147397D36}"/>
                      </a:ext>
                    </a:extLst>
                  </p:cNvPr>
                  <p:cNvSpPr/>
                  <p:nvPr/>
                </p:nvSpPr>
                <p:spPr>
                  <a:xfrm>
                    <a:off x="3105782" y="2092598"/>
                    <a:ext cx="722064" cy="722064"/>
                  </a:xfrm>
                  <a:prstGeom prst="star8">
                    <a:avLst>
                      <a:gd name="adj" fmla="val 45713"/>
                    </a:avLst>
                  </a:prstGeom>
                  <a:noFill/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Elipse 245">
                    <a:extLst>
                      <a:ext uri="{FF2B5EF4-FFF2-40B4-BE49-F238E27FC236}">
                        <a16:creationId xmlns:a16="http://schemas.microsoft.com/office/drawing/2014/main" xmlns="" id="{66A67D6F-FDA9-4D02-AC53-0910582ADB41}"/>
                      </a:ext>
                    </a:extLst>
                  </p:cNvPr>
                  <p:cNvSpPr/>
                  <p:nvPr/>
                </p:nvSpPr>
                <p:spPr>
                  <a:xfrm>
                    <a:off x="3279439" y="2266255"/>
                    <a:ext cx="374750" cy="3747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247" name="Conector reto 246">
                    <a:extLst>
                      <a:ext uri="{FF2B5EF4-FFF2-40B4-BE49-F238E27FC236}">
                        <a16:creationId xmlns:a16="http://schemas.microsoft.com/office/drawing/2014/main" xmlns="" id="{575AA8B2-4E31-49E9-BE27-6735C05C4DEF}"/>
                      </a:ext>
                    </a:extLst>
                  </p:cNvPr>
                  <p:cNvCxnSpPr/>
                  <p:nvPr/>
                </p:nvCxnSpPr>
                <p:spPr>
                  <a:xfrm>
                    <a:off x="2863700" y="2453630"/>
                    <a:ext cx="1178186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Conector reto 247">
                    <a:extLst>
                      <a:ext uri="{FF2B5EF4-FFF2-40B4-BE49-F238E27FC236}">
                        <a16:creationId xmlns:a16="http://schemas.microsoft.com/office/drawing/2014/main" xmlns="" id="{12538D24-E120-4BFD-B19B-10CB033948AB}"/>
                      </a:ext>
                    </a:extLst>
                  </p:cNvPr>
                  <p:cNvCxnSpPr/>
                  <p:nvPr/>
                </p:nvCxnSpPr>
                <p:spPr>
                  <a:xfrm>
                    <a:off x="3466814" y="1933447"/>
                    <a:ext cx="0" cy="1040366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Conector reto 248">
                    <a:extLst>
                      <a:ext uri="{FF2B5EF4-FFF2-40B4-BE49-F238E27FC236}">
                        <a16:creationId xmlns:a16="http://schemas.microsoft.com/office/drawing/2014/main" xmlns="" id="{4F45F1F5-3997-46A4-95E1-28B76851500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103963" y="2033927"/>
                    <a:ext cx="765386" cy="799252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Conector reto 249">
                    <a:extLst>
                      <a:ext uri="{FF2B5EF4-FFF2-40B4-BE49-F238E27FC236}">
                        <a16:creationId xmlns:a16="http://schemas.microsoft.com/office/drawing/2014/main" xmlns="" id="{8E17CFC7-293D-43E8-AD7E-8CB5E10D8D88}"/>
                      </a:ext>
                    </a:extLst>
                  </p:cNvPr>
                  <p:cNvCxnSpPr/>
                  <p:nvPr/>
                </p:nvCxnSpPr>
                <p:spPr>
                  <a:xfrm>
                    <a:off x="3103963" y="2092598"/>
                    <a:ext cx="709786" cy="702309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4" name="Forma livre 2063">
                  <a:extLst>
                    <a:ext uri="{FF2B5EF4-FFF2-40B4-BE49-F238E27FC236}">
                      <a16:creationId xmlns:a16="http://schemas.microsoft.com/office/drawing/2014/main" xmlns="" id="{BB92A86B-0097-43EC-B49B-6E3BF1DE9BAB}"/>
                    </a:ext>
                  </a:extLst>
                </p:cNvPr>
                <p:cNvSpPr/>
                <p:nvPr/>
              </p:nvSpPr>
              <p:spPr>
                <a:xfrm>
                  <a:off x="3226586" y="2566836"/>
                  <a:ext cx="1383517" cy="1169516"/>
                </a:xfrm>
                <a:custGeom>
                  <a:avLst/>
                  <a:gdLst>
                    <a:gd name="connsiteX0" fmla="*/ 292902 w 1383517"/>
                    <a:gd name="connsiteY0" fmla="*/ 193033 h 1169516"/>
                    <a:gd name="connsiteX1" fmla="*/ 521502 w 1383517"/>
                    <a:gd name="connsiteY1" fmla="*/ 135883 h 1169516"/>
                    <a:gd name="connsiteX2" fmla="*/ 728670 w 1383517"/>
                    <a:gd name="connsiteY2" fmla="*/ 152 h 1169516"/>
                    <a:gd name="connsiteX3" fmla="*/ 921552 w 1383517"/>
                    <a:gd name="connsiteY3" fmla="*/ 164458 h 1169516"/>
                    <a:gd name="connsiteX4" fmla="*/ 1183489 w 1383517"/>
                    <a:gd name="connsiteY4" fmla="*/ 135883 h 1169516"/>
                    <a:gd name="connsiteX5" fmla="*/ 1178727 w 1383517"/>
                    <a:gd name="connsiteY5" fmla="*/ 388295 h 1169516"/>
                    <a:gd name="connsiteX6" fmla="*/ 1383514 w 1383517"/>
                    <a:gd name="connsiteY6" fmla="*/ 590702 h 1169516"/>
                    <a:gd name="connsiteX7" fmla="*/ 1183489 w 1383517"/>
                    <a:gd name="connsiteY7" fmla="*/ 750245 h 1169516"/>
                    <a:gd name="connsiteX8" fmla="*/ 1116814 w 1383517"/>
                    <a:gd name="connsiteY8" fmla="*/ 978845 h 1169516"/>
                    <a:gd name="connsiteX9" fmla="*/ 919170 w 1383517"/>
                    <a:gd name="connsiteY9" fmla="*/ 1012183 h 1169516"/>
                    <a:gd name="connsiteX10" fmla="*/ 695333 w 1383517"/>
                    <a:gd name="connsiteY10" fmla="*/ 1169345 h 1169516"/>
                    <a:gd name="connsiteX11" fmla="*/ 519120 w 1383517"/>
                    <a:gd name="connsiteY11" fmla="*/ 978845 h 1169516"/>
                    <a:gd name="connsiteX12" fmla="*/ 283377 w 1383517"/>
                    <a:gd name="connsiteY12" fmla="*/ 1005039 h 1169516"/>
                    <a:gd name="connsiteX13" fmla="*/ 288139 w 1383517"/>
                    <a:gd name="connsiteY13" fmla="*/ 755008 h 1169516"/>
                    <a:gd name="connsiteX14" fmla="*/ 8 w 1383517"/>
                    <a:gd name="connsiteY14" fmla="*/ 583558 h 1169516"/>
                    <a:gd name="connsiteX15" fmla="*/ 278614 w 1383517"/>
                    <a:gd name="connsiteY15" fmla="*/ 414489 h 1169516"/>
                    <a:gd name="connsiteX16" fmla="*/ 292902 w 1383517"/>
                    <a:gd name="connsiteY16" fmla="*/ 193033 h 1169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83517" h="1169516">
                      <a:moveTo>
                        <a:pt x="292902" y="193033"/>
                      </a:moveTo>
                      <a:cubicBezTo>
                        <a:pt x="333383" y="146599"/>
                        <a:pt x="448874" y="168030"/>
                        <a:pt x="521502" y="135883"/>
                      </a:cubicBezTo>
                      <a:cubicBezTo>
                        <a:pt x="594130" y="103736"/>
                        <a:pt x="661995" y="-4611"/>
                        <a:pt x="728670" y="152"/>
                      </a:cubicBezTo>
                      <a:cubicBezTo>
                        <a:pt x="795345" y="4914"/>
                        <a:pt x="845749" y="141836"/>
                        <a:pt x="921552" y="164458"/>
                      </a:cubicBezTo>
                      <a:cubicBezTo>
                        <a:pt x="997355" y="187080"/>
                        <a:pt x="1140627" y="98577"/>
                        <a:pt x="1183489" y="135883"/>
                      </a:cubicBezTo>
                      <a:cubicBezTo>
                        <a:pt x="1226352" y="173189"/>
                        <a:pt x="1145390" y="312492"/>
                        <a:pt x="1178727" y="388295"/>
                      </a:cubicBezTo>
                      <a:cubicBezTo>
                        <a:pt x="1212065" y="464098"/>
                        <a:pt x="1382720" y="530377"/>
                        <a:pt x="1383514" y="590702"/>
                      </a:cubicBezTo>
                      <a:cubicBezTo>
                        <a:pt x="1384308" y="651027"/>
                        <a:pt x="1227939" y="685555"/>
                        <a:pt x="1183489" y="750245"/>
                      </a:cubicBezTo>
                      <a:cubicBezTo>
                        <a:pt x="1139039" y="814935"/>
                        <a:pt x="1160867" y="935189"/>
                        <a:pt x="1116814" y="978845"/>
                      </a:cubicBezTo>
                      <a:cubicBezTo>
                        <a:pt x="1072761" y="1022501"/>
                        <a:pt x="989417" y="980433"/>
                        <a:pt x="919170" y="1012183"/>
                      </a:cubicBezTo>
                      <a:cubicBezTo>
                        <a:pt x="848923" y="1043933"/>
                        <a:pt x="762008" y="1174901"/>
                        <a:pt x="695333" y="1169345"/>
                      </a:cubicBezTo>
                      <a:cubicBezTo>
                        <a:pt x="628658" y="1163789"/>
                        <a:pt x="587779" y="1006229"/>
                        <a:pt x="519120" y="978845"/>
                      </a:cubicBezTo>
                      <a:cubicBezTo>
                        <a:pt x="450461" y="951461"/>
                        <a:pt x="321874" y="1042345"/>
                        <a:pt x="283377" y="1005039"/>
                      </a:cubicBezTo>
                      <a:cubicBezTo>
                        <a:pt x="244880" y="967733"/>
                        <a:pt x="335367" y="825255"/>
                        <a:pt x="288139" y="755008"/>
                      </a:cubicBezTo>
                      <a:cubicBezTo>
                        <a:pt x="240911" y="684761"/>
                        <a:pt x="1595" y="640311"/>
                        <a:pt x="8" y="583558"/>
                      </a:cubicBezTo>
                      <a:cubicBezTo>
                        <a:pt x="-1579" y="526805"/>
                        <a:pt x="231783" y="483148"/>
                        <a:pt x="278614" y="414489"/>
                      </a:cubicBezTo>
                      <a:cubicBezTo>
                        <a:pt x="325445" y="345830"/>
                        <a:pt x="252421" y="239467"/>
                        <a:pt x="292902" y="193033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1" name="Grupo 2065">
                <a:extLst>
                  <a:ext uri="{FF2B5EF4-FFF2-40B4-BE49-F238E27FC236}">
                    <a16:creationId xmlns:a16="http://schemas.microsoft.com/office/drawing/2014/main" xmlns="" id="{CA22AC47-ACA8-431C-B8C7-5E882905D89D}"/>
                  </a:ext>
                </a:extLst>
              </p:cNvPr>
              <p:cNvGrpSpPr/>
              <p:nvPr/>
            </p:nvGrpSpPr>
            <p:grpSpPr>
              <a:xfrm>
                <a:off x="2764194" y="4744295"/>
                <a:ext cx="481474" cy="477709"/>
                <a:chOff x="3226586" y="2566836"/>
                <a:chExt cx="1383756" cy="1169516"/>
              </a:xfrm>
            </p:grpSpPr>
            <p:grpSp>
              <p:nvGrpSpPr>
                <p:cNvPr id="252" name="Grupo 2061">
                  <a:extLst>
                    <a:ext uri="{FF2B5EF4-FFF2-40B4-BE49-F238E27FC236}">
                      <a16:creationId xmlns:a16="http://schemas.microsoft.com/office/drawing/2014/main" xmlns="" id="{987752E3-F27F-4A19-BE59-D453D820286D}"/>
                    </a:ext>
                  </a:extLst>
                </p:cNvPr>
                <p:cNvGrpSpPr/>
                <p:nvPr/>
              </p:nvGrpSpPr>
              <p:grpSpPr>
                <a:xfrm>
                  <a:off x="3236996" y="2579856"/>
                  <a:ext cx="1373346" cy="1151595"/>
                  <a:chOff x="2863700" y="1933447"/>
                  <a:chExt cx="1178186" cy="1040366"/>
                </a:xfrm>
              </p:grpSpPr>
              <p:sp>
                <p:nvSpPr>
                  <p:cNvPr id="254" name="Estrela de 8 pontas 44">
                    <a:extLst>
                      <a:ext uri="{FF2B5EF4-FFF2-40B4-BE49-F238E27FC236}">
                        <a16:creationId xmlns:a16="http://schemas.microsoft.com/office/drawing/2014/main" xmlns="" id="{7D91D1E4-324A-45F8-A93A-C30289483E32}"/>
                      </a:ext>
                    </a:extLst>
                  </p:cNvPr>
                  <p:cNvSpPr/>
                  <p:nvPr/>
                </p:nvSpPr>
                <p:spPr>
                  <a:xfrm>
                    <a:off x="3105782" y="2092598"/>
                    <a:ext cx="722064" cy="722064"/>
                  </a:xfrm>
                  <a:prstGeom prst="star8">
                    <a:avLst>
                      <a:gd name="adj" fmla="val 45713"/>
                    </a:avLst>
                  </a:prstGeom>
                  <a:noFill/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5" name="Elipse 254">
                    <a:extLst>
                      <a:ext uri="{FF2B5EF4-FFF2-40B4-BE49-F238E27FC236}">
                        <a16:creationId xmlns:a16="http://schemas.microsoft.com/office/drawing/2014/main" xmlns="" id="{8E18E7D7-D4C4-4D1F-912F-58B0C226D376}"/>
                      </a:ext>
                    </a:extLst>
                  </p:cNvPr>
                  <p:cNvSpPr/>
                  <p:nvPr/>
                </p:nvSpPr>
                <p:spPr>
                  <a:xfrm>
                    <a:off x="3279439" y="2266255"/>
                    <a:ext cx="374750" cy="3747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256" name="Conector reto 255">
                    <a:extLst>
                      <a:ext uri="{FF2B5EF4-FFF2-40B4-BE49-F238E27FC236}">
                        <a16:creationId xmlns:a16="http://schemas.microsoft.com/office/drawing/2014/main" xmlns="" id="{4DFC6EF1-1F46-4C75-861A-2D388EEDD22F}"/>
                      </a:ext>
                    </a:extLst>
                  </p:cNvPr>
                  <p:cNvCxnSpPr/>
                  <p:nvPr/>
                </p:nvCxnSpPr>
                <p:spPr>
                  <a:xfrm>
                    <a:off x="2863700" y="2453630"/>
                    <a:ext cx="1178186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Conector reto 256">
                    <a:extLst>
                      <a:ext uri="{FF2B5EF4-FFF2-40B4-BE49-F238E27FC236}">
                        <a16:creationId xmlns:a16="http://schemas.microsoft.com/office/drawing/2014/main" xmlns="" id="{B466D451-DBFA-4C6B-B8AC-382A8580F2A6}"/>
                      </a:ext>
                    </a:extLst>
                  </p:cNvPr>
                  <p:cNvCxnSpPr/>
                  <p:nvPr/>
                </p:nvCxnSpPr>
                <p:spPr>
                  <a:xfrm>
                    <a:off x="3466814" y="1933447"/>
                    <a:ext cx="0" cy="1040366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Conector reto 257">
                    <a:extLst>
                      <a:ext uri="{FF2B5EF4-FFF2-40B4-BE49-F238E27FC236}">
                        <a16:creationId xmlns:a16="http://schemas.microsoft.com/office/drawing/2014/main" xmlns="" id="{6EA64E6B-EDCE-4D9F-AC63-C6467515FD6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103963" y="2033927"/>
                    <a:ext cx="765386" cy="799252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Conector reto 258">
                    <a:extLst>
                      <a:ext uri="{FF2B5EF4-FFF2-40B4-BE49-F238E27FC236}">
                        <a16:creationId xmlns:a16="http://schemas.microsoft.com/office/drawing/2014/main" xmlns="" id="{30962544-94C3-4D46-9AD1-439E2D3CD22C}"/>
                      </a:ext>
                    </a:extLst>
                  </p:cNvPr>
                  <p:cNvCxnSpPr/>
                  <p:nvPr/>
                </p:nvCxnSpPr>
                <p:spPr>
                  <a:xfrm>
                    <a:off x="3103963" y="2092598"/>
                    <a:ext cx="709786" cy="702309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3" name="Forma livre 2063">
                  <a:extLst>
                    <a:ext uri="{FF2B5EF4-FFF2-40B4-BE49-F238E27FC236}">
                      <a16:creationId xmlns:a16="http://schemas.microsoft.com/office/drawing/2014/main" xmlns="" id="{053AE6FE-1B06-499D-9974-B5F8B86CF43A}"/>
                    </a:ext>
                  </a:extLst>
                </p:cNvPr>
                <p:cNvSpPr/>
                <p:nvPr/>
              </p:nvSpPr>
              <p:spPr>
                <a:xfrm>
                  <a:off x="3226586" y="2566836"/>
                  <a:ext cx="1383517" cy="1169516"/>
                </a:xfrm>
                <a:custGeom>
                  <a:avLst/>
                  <a:gdLst>
                    <a:gd name="connsiteX0" fmla="*/ 292902 w 1383517"/>
                    <a:gd name="connsiteY0" fmla="*/ 193033 h 1169516"/>
                    <a:gd name="connsiteX1" fmla="*/ 521502 w 1383517"/>
                    <a:gd name="connsiteY1" fmla="*/ 135883 h 1169516"/>
                    <a:gd name="connsiteX2" fmla="*/ 728670 w 1383517"/>
                    <a:gd name="connsiteY2" fmla="*/ 152 h 1169516"/>
                    <a:gd name="connsiteX3" fmla="*/ 921552 w 1383517"/>
                    <a:gd name="connsiteY3" fmla="*/ 164458 h 1169516"/>
                    <a:gd name="connsiteX4" fmla="*/ 1183489 w 1383517"/>
                    <a:gd name="connsiteY4" fmla="*/ 135883 h 1169516"/>
                    <a:gd name="connsiteX5" fmla="*/ 1178727 w 1383517"/>
                    <a:gd name="connsiteY5" fmla="*/ 388295 h 1169516"/>
                    <a:gd name="connsiteX6" fmla="*/ 1383514 w 1383517"/>
                    <a:gd name="connsiteY6" fmla="*/ 590702 h 1169516"/>
                    <a:gd name="connsiteX7" fmla="*/ 1183489 w 1383517"/>
                    <a:gd name="connsiteY7" fmla="*/ 750245 h 1169516"/>
                    <a:gd name="connsiteX8" fmla="*/ 1116814 w 1383517"/>
                    <a:gd name="connsiteY8" fmla="*/ 978845 h 1169516"/>
                    <a:gd name="connsiteX9" fmla="*/ 919170 w 1383517"/>
                    <a:gd name="connsiteY9" fmla="*/ 1012183 h 1169516"/>
                    <a:gd name="connsiteX10" fmla="*/ 695333 w 1383517"/>
                    <a:gd name="connsiteY10" fmla="*/ 1169345 h 1169516"/>
                    <a:gd name="connsiteX11" fmla="*/ 519120 w 1383517"/>
                    <a:gd name="connsiteY11" fmla="*/ 978845 h 1169516"/>
                    <a:gd name="connsiteX12" fmla="*/ 283377 w 1383517"/>
                    <a:gd name="connsiteY12" fmla="*/ 1005039 h 1169516"/>
                    <a:gd name="connsiteX13" fmla="*/ 288139 w 1383517"/>
                    <a:gd name="connsiteY13" fmla="*/ 755008 h 1169516"/>
                    <a:gd name="connsiteX14" fmla="*/ 8 w 1383517"/>
                    <a:gd name="connsiteY14" fmla="*/ 583558 h 1169516"/>
                    <a:gd name="connsiteX15" fmla="*/ 278614 w 1383517"/>
                    <a:gd name="connsiteY15" fmla="*/ 414489 h 1169516"/>
                    <a:gd name="connsiteX16" fmla="*/ 292902 w 1383517"/>
                    <a:gd name="connsiteY16" fmla="*/ 193033 h 1169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83517" h="1169516">
                      <a:moveTo>
                        <a:pt x="292902" y="193033"/>
                      </a:moveTo>
                      <a:cubicBezTo>
                        <a:pt x="333383" y="146599"/>
                        <a:pt x="448874" y="168030"/>
                        <a:pt x="521502" y="135883"/>
                      </a:cubicBezTo>
                      <a:cubicBezTo>
                        <a:pt x="594130" y="103736"/>
                        <a:pt x="661995" y="-4611"/>
                        <a:pt x="728670" y="152"/>
                      </a:cubicBezTo>
                      <a:cubicBezTo>
                        <a:pt x="795345" y="4914"/>
                        <a:pt x="845749" y="141836"/>
                        <a:pt x="921552" y="164458"/>
                      </a:cubicBezTo>
                      <a:cubicBezTo>
                        <a:pt x="997355" y="187080"/>
                        <a:pt x="1140627" y="98577"/>
                        <a:pt x="1183489" y="135883"/>
                      </a:cubicBezTo>
                      <a:cubicBezTo>
                        <a:pt x="1226352" y="173189"/>
                        <a:pt x="1145390" y="312492"/>
                        <a:pt x="1178727" y="388295"/>
                      </a:cubicBezTo>
                      <a:cubicBezTo>
                        <a:pt x="1212065" y="464098"/>
                        <a:pt x="1382720" y="530377"/>
                        <a:pt x="1383514" y="590702"/>
                      </a:cubicBezTo>
                      <a:cubicBezTo>
                        <a:pt x="1384308" y="651027"/>
                        <a:pt x="1227939" y="685555"/>
                        <a:pt x="1183489" y="750245"/>
                      </a:cubicBezTo>
                      <a:cubicBezTo>
                        <a:pt x="1139039" y="814935"/>
                        <a:pt x="1160867" y="935189"/>
                        <a:pt x="1116814" y="978845"/>
                      </a:cubicBezTo>
                      <a:cubicBezTo>
                        <a:pt x="1072761" y="1022501"/>
                        <a:pt x="989417" y="980433"/>
                        <a:pt x="919170" y="1012183"/>
                      </a:cubicBezTo>
                      <a:cubicBezTo>
                        <a:pt x="848923" y="1043933"/>
                        <a:pt x="762008" y="1174901"/>
                        <a:pt x="695333" y="1169345"/>
                      </a:cubicBezTo>
                      <a:cubicBezTo>
                        <a:pt x="628658" y="1163789"/>
                        <a:pt x="587779" y="1006229"/>
                        <a:pt x="519120" y="978845"/>
                      </a:cubicBezTo>
                      <a:cubicBezTo>
                        <a:pt x="450461" y="951461"/>
                        <a:pt x="321874" y="1042345"/>
                        <a:pt x="283377" y="1005039"/>
                      </a:cubicBezTo>
                      <a:cubicBezTo>
                        <a:pt x="244880" y="967733"/>
                        <a:pt x="335367" y="825255"/>
                        <a:pt x="288139" y="755008"/>
                      </a:cubicBezTo>
                      <a:cubicBezTo>
                        <a:pt x="240911" y="684761"/>
                        <a:pt x="1595" y="640311"/>
                        <a:pt x="8" y="583558"/>
                      </a:cubicBezTo>
                      <a:cubicBezTo>
                        <a:pt x="-1579" y="526805"/>
                        <a:pt x="231783" y="483148"/>
                        <a:pt x="278614" y="414489"/>
                      </a:cubicBezTo>
                      <a:cubicBezTo>
                        <a:pt x="325445" y="345830"/>
                        <a:pt x="252421" y="239467"/>
                        <a:pt x="292902" y="193033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60" name="Grupo 2065">
                <a:extLst>
                  <a:ext uri="{FF2B5EF4-FFF2-40B4-BE49-F238E27FC236}">
                    <a16:creationId xmlns:a16="http://schemas.microsoft.com/office/drawing/2014/main" xmlns="" id="{6352E5D2-CF0D-46E3-88AF-188EA0E7038E}"/>
                  </a:ext>
                </a:extLst>
              </p:cNvPr>
              <p:cNvGrpSpPr/>
              <p:nvPr/>
            </p:nvGrpSpPr>
            <p:grpSpPr>
              <a:xfrm>
                <a:off x="3963504" y="1597507"/>
                <a:ext cx="572895" cy="568416"/>
                <a:chOff x="3226586" y="2566836"/>
                <a:chExt cx="1383756" cy="1169516"/>
              </a:xfrm>
            </p:grpSpPr>
            <p:grpSp>
              <p:nvGrpSpPr>
                <p:cNvPr id="261" name="Grupo 2061">
                  <a:extLst>
                    <a:ext uri="{FF2B5EF4-FFF2-40B4-BE49-F238E27FC236}">
                      <a16:creationId xmlns:a16="http://schemas.microsoft.com/office/drawing/2014/main" xmlns="" id="{B4BC3FB8-49D2-4037-B66E-056A47A5959D}"/>
                    </a:ext>
                  </a:extLst>
                </p:cNvPr>
                <p:cNvGrpSpPr/>
                <p:nvPr/>
              </p:nvGrpSpPr>
              <p:grpSpPr>
                <a:xfrm>
                  <a:off x="3236996" y="2579856"/>
                  <a:ext cx="1373346" cy="1151595"/>
                  <a:chOff x="2863700" y="1933447"/>
                  <a:chExt cx="1178186" cy="1040366"/>
                </a:xfrm>
              </p:grpSpPr>
              <p:sp>
                <p:nvSpPr>
                  <p:cNvPr id="263" name="Estrela de 8 pontas 44">
                    <a:extLst>
                      <a:ext uri="{FF2B5EF4-FFF2-40B4-BE49-F238E27FC236}">
                        <a16:creationId xmlns:a16="http://schemas.microsoft.com/office/drawing/2014/main" xmlns="" id="{BFAF8272-E044-4952-9283-A4AA5C9C2EB8}"/>
                      </a:ext>
                    </a:extLst>
                  </p:cNvPr>
                  <p:cNvSpPr/>
                  <p:nvPr/>
                </p:nvSpPr>
                <p:spPr>
                  <a:xfrm>
                    <a:off x="3105782" y="2092598"/>
                    <a:ext cx="722064" cy="722064"/>
                  </a:xfrm>
                  <a:prstGeom prst="star8">
                    <a:avLst>
                      <a:gd name="adj" fmla="val 45713"/>
                    </a:avLst>
                  </a:prstGeom>
                  <a:noFill/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4" name="Elipse 263">
                    <a:extLst>
                      <a:ext uri="{FF2B5EF4-FFF2-40B4-BE49-F238E27FC236}">
                        <a16:creationId xmlns:a16="http://schemas.microsoft.com/office/drawing/2014/main" xmlns="" id="{FD27C37A-6B64-4461-99B5-9BF39F062596}"/>
                      </a:ext>
                    </a:extLst>
                  </p:cNvPr>
                  <p:cNvSpPr/>
                  <p:nvPr/>
                </p:nvSpPr>
                <p:spPr>
                  <a:xfrm>
                    <a:off x="3279439" y="2266255"/>
                    <a:ext cx="374750" cy="3747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265" name="Conector reto 264">
                    <a:extLst>
                      <a:ext uri="{FF2B5EF4-FFF2-40B4-BE49-F238E27FC236}">
                        <a16:creationId xmlns:a16="http://schemas.microsoft.com/office/drawing/2014/main" xmlns="" id="{E1A57A60-9B6E-46AD-A661-FDD81B8CA951}"/>
                      </a:ext>
                    </a:extLst>
                  </p:cNvPr>
                  <p:cNvCxnSpPr/>
                  <p:nvPr/>
                </p:nvCxnSpPr>
                <p:spPr>
                  <a:xfrm>
                    <a:off x="2863700" y="2453630"/>
                    <a:ext cx="1178186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Conector reto 265">
                    <a:extLst>
                      <a:ext uri="{FF2B5EF4-FFF2-40B4-BE49-F238E27FC236}">
                        <a16:creationId xmlns:a16="http://schemas.microsoft.com/office/drawing/2014/main" xmlns="" id="{3EFEBCD3-5BC9-4361-A345-63D58308852E}"/>
                      </a:ext>
                    </a:extLst>
                  </p:cNvPr>
                  <p:cNvCxnSpPr/>
                  <p:nvPr/>
                </p:nvCxnSpPr>
                <p:spPr>
                  <a:xfrm>
                    <a:off x="3466814" y="1933447"/>
                    <a:ext cx="0" cy="1040366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Conector reto 266">
                    <a:extLst>
                      <a:ext uri="{FF2B5EF4-FFF2-40B4-BE49-F238E27FC236}">
                        <a16:creationId xmlns:a16="http://schemas.microsoft.com/office/drawing/2014/main" xmlns="" id="{86CB162A-3BB8-40A8-AE68-FCCE4BC3EC7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103963" y="2033927"/>
                    <a:ext cx="765386" cy="799252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Conector reto 267">
                    <a:extLst>
                      <a:ext uri="{FF2B5EF4-FFF2-40B4-BE49-F238E27FC236}">
                        <a16:creationId xmlns:a16="http://schemas.microsoft.com/office/drawing/2014/main" xmlns="" id="{C449B9B1-8B45-48D7-887A-FD6F6A637928}"/>
                      </a:ext>
                    </a:extLst>
                  </p:cNvPr>
                  <p:cNvCxnSpPr/>
                  <p:nvPr/>
                </p:nvCxnSpPr>
                <p:spPr>
                  <a:xfrm>
                    <a:off x="3103963" y="2092598"/>
                    <a:ext cx="709786" cy="702309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2" name="Forma livre 2063">
                  <a:extLst>
                    <a:ext uri="{FF2B5EF4-FFF2-40B4-BE49-F238E27FC236}">
                      <a16:creationId xmlns:a16="http://schemas.microsoft.com/office/drawing/2014/main" xmlns="" id="{86705168-1D57-4901-91DD-EE69C623D430}"/>
                    </a:ext>
                  </a:extLst>
                </p:cNvPr>
                <p:cNvSpPr/>
                <p:nvPr/>
              </p:nvSpPr>
              <p:spPr>
                <a:xfrm>
                  <a:off x="3226586" y="2566836"/>
                  <a:ext cx="1383517" cy="1169516"/>
                </a:xfrm>
                <a:custGeom>
                  <a:avLst/>
                  <a:gdLst>
                    <a:gd name="connsiteX0" fmla="*/ 292902 w 1383517"/>
                    <a:gd name="connsiteY0" fmla="*/ 193033 h 1169516"/>
                    <a:gd name="connsiteX1" fmla="*/ 521502 w 1383517"/>
                    <a:gd name="connsiteY1" fmla="*/ 135883 h 1169516"/>
                    <a:gd name="connsiteX2" fmla="*/ 728670 w 1383517"/>
                    <a:gd name="connsiteY2" fmla="*/ 152 h 1169516"/>
                    <a:gd name="connsiteX3" fmla="*/ 921552 w 1383517"/>
                    <a:gd name="connsiteY3" fmla="*/ 164458 h 1169516"/>
                    <a:gd name="connsiteX4" fmla="*/ 1183489 w 1383517"/>
                    <a:gd name="connsiteY4" fmla="*/ 135883 h 1169516"/>
                    <a:gd name="connsiteX5" fmla="*/ 1178727 w 1383517"/>
                    <a:gd name="connsiteY5" fmla="*/ 388295 h 1169516"/>
                    <a:gd name="connsiteX6" fmla="*/ 1383514 w 1383517"/>
                    <a:gd name="connsiteY6" fmla="*/ 590702 h 1169516"/>
                    <a:gd name="connsiteX7" fmla="*/ 1183489 w 1383517"/>
                    <a:gd name="connsiteY7" fmla="*/ 750245 h 1169516"/>
                    <a:gd name="connsiteX8" fmla="*/ 1116814 w 1383517"/>
                    <a:gd name="connsiteY8" fmla="*/ 978845 h 1169516"/>
                    <a:gd name="connsiteX9" fmla="*/ 919170 w 1383517"/>
                    <a:gd name="connsiteY9" fmla="*/ 1012183 h 1169516"/>
                    <a:gd name="connsiteX10" fmla="*/ 695333 w 1383517"/>
                    <a:gd name="connsiteY10" fmla="*/ 1169345 h 1169516"/>
                    <a:gd name="connsiteX11" fmla="*/ 519120 w 1383517"/>
                    <a:gd name="connsiteY11" fmla="*/ 978845 h 1169516"/>
                    <a:gd name="connsiteX12" fmla="*/ 283377 w 1383517"/>
                    <a:gd name="connsiteY12" fmla="*/ 1005039 h 1169516"/>
                    <a:gd name="connsiteX13" fmla="*/ 288139 w 1383517"/>
                    <a:gd name="connsiteY13" fmla="*/ 755008 h 1169516"/>
                    <a:gd name="connsiteX14" fmla="*/ 8 w 1383517"/>
                    <a:gd name="connsiteY14" fmla="*/ 583558 h 1169516"/>
                    <a:gd name="connsiteX15" fmla="*/ 278614 w 1383517"/>
                    <a:gd name="connsiteY15" fmla="*/ 414489 h 1169516"/>
                    <a:gd name="connsiteX16" fmla="*/ 292902 w 1383517"/>
                    <a:gd name="connsiteY16" fmla="*/ 193033 h 1169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83517" h="1169516">
                      <a:moveTo>
                        <a:pt x="292902" y="193033"/>
                      </a:moveTo>
                      <a:cubicBezTo>
                        <a:pt x="333383" y="146599"/>
                        <a:pt x="448874" y="168030"/>
                        <a:pt x="521502" y="135883"/>
                      </a:cubicBezTo>
                      <a:cubicBezTo>
                        <a:pt x="594130" y="103736"/>
                        <a:pt x="661995" y="-4611"/>
                        <a:pt x="728670" y="152"/>
                      </a:cubicBezTo>
                      <a:cubicBezTo>
                        <a:pt x="795345" y="4914"/>
                        <a:pt x="845749" y="141836"/>
                        <a:pt x="921552" y="164458"/>
                      </a:cubicBezTo>
                      <a:cubicBezTo>
                        <a:pt x="997355" y="187080"/>
                        <a:pt x="1140627" y="98577"/>
                        <a:pt x="1183489" y="135883"/>
                      </a:cubicBezTo>
                      <a:cubicBezTo>
                        <a:pt x="1226352" y="173189"/>
                        <a:pt x="1145390" y="312492"/>
                        <a:pt x="1178727" y="388295"/>
                      </a:cubicBezTo>
                      <a:cubicBezTo>
                        <a:pt x="1212065" y="464098"/>
                        <a:pt x="1382720" y="530377"/>
                        <a:pt x="1383514" y="590702"/>
                      </a:cubicBezTo>
                      <a:cubicBezTo>
                        <a:pt x="1384308" y="651027"/>
                        <a:pt x="1227939" y="685555"/>
                        <a:pt x="1183489" y="750245"/>
                      </a:cubicBezTo>
                      <a:cubicBezTo>
                        <a:pt x="1139039" y="814935"/>
                        <a:pt x="1160867" y="935189"/>
                        <a:pt x="1116814" y="978845"/>
                      </a:cubicBezTo>
                      <a:cubicBezTo>
                        <a:pt x="1072761" y="1022501"/>
                        <a:pt x="989417" y="980433"/>
                        <a:pt x="919170" y="1012183"/>
                      </a:cubicBezTo>
                      <a:cubicBezTo>
                        <a:pt x="848923" y="1043933"/>
                        <a:pt x="762008" y="1174901"/>
                        <a:pt x="695333" y="1169345"/>
                      </a:cubicBezTo>
                      <a:cubicBezTo>
                        <a:pt x="628658" y="1163789"/>
                        <a:pt x="587779" y="1006229"/>
                        <a:pt x="519120" y="978845"/>
                      </a:cubicBezTo>
                      <a:cubicBezTo>
                        <a:pt x="450461" y="951461"/>
                        <a:pt x="321874" y="1042345"/>
                        <a:pt x="283377" y="1005039"/>
                      </a:cubicBezTo>
                      <a:cubicBezTo>
                        <a:pt x="244880" y="967733"/>
                        <a:pt x="335367" y="825255"/>
                        <a:pt x="288139" y="755008"/>
                      </a:cubicBezTo>
                      <a:cubicBezTo>
                        <a:pt x="240911" y="684761"/>
                        <a:pt x="1595" y="640311"/>
                        <a:pt x="8" y="583558"/>
                      </a:cubicBezTo>
                      <a:cubicBezTo>
                        <a:pt x="-1579" y="526805"/>
                        <a:pt x="231783" y="483148"/>
                        <a:pt x="278614" y="414489"/>
                      </a:cubicBezTo>
                      <a:cubicBezTo>
                        <a:pt x="325445" y="345830"/>
                        <a:pt x="252421" y="239467"/>
                        <a:pt x="292902" y="193033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78" name="Grupo 39">
                <a:extLst>
                  <a:ext uri="{FF2B5EF4-FFF2-40B4-BE49-F238E27FC236}">
                    <a16:creationId xmlns:a16="http://schemas.microsoft.com/office/drawing/2014/main" xmlns="" id="{B2EDC11F-08F9-4BD8-99A2-ECB9E5AFA385}"/>
                  </a:ext>
                </a:extLst>
              </p:cNvPr>
              <p:cNvGrpSpPr/>
              <p:nvPr/>
            </p:nvGrpSpPr>
            <p:grpSpPr>
              <a:xfrm rot="3981038" flipV="1">
                <a:off x="5661052" y="557638"/>
                <a:ext cx="340408" cy="262391"/>
                <a:chOff x="-5981" y="872557"/>
                <a:chExt cx="2249748" cy="1734134"/>
              </a:xfrm>
            </p:grpSpPr>
            <p:sp>
              <p:nvSpPr>
                <p:cNvPr id="279" name="Elipse 278">
                  <a:extLst>
                    <a:ext uri="{FF2B5EF4-FFF2-40B4-BE49-F238E27FC236}">
                      <a16:creationId xmlns:a16="http://schemas.microsoft.com/office/drawing/2014/main" xmlns="" id="{D3EDAB73-86E8-41EE-9D47-1EF869E30733}"/>
                    </a:ext>
                  </a:extLst>
                </p:cNvPr>
                <p:cNvSpPr/>
                <p:nvPr/>
              </p:nvSpPr>
              <p:spPr>
                <a:xfrm>
                  <a:off x="729587" y="898479"/>
                  <a:ext cx="813895" cy="813895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80" name="Grupo 36">
                  <a:extLst>
                    <a:ext uri="{FF2B5EF4-FFF2-40B4-BE49-F238E27FC236}">
                      <a16:creationId xmlns:a16="http://schemas.microsoft.com/office/drawing/2014/main" xmlns="" id="{BCD00DEC-07D1-4D9E-BE72-9940D386A05A}"/>
                    </a:ext>
                  </a:extLst>
                </p:cNvPr>
                <p:cNvGrpSpPr/>
                <p:nvPr/>
              </p:nvGrpSpPr>
              <p:grpSpPr>
                <a:xfrm>
                  <a:off x="1345580" y="872557"/>
                  <a:ext cx="898187" cy="1644899"/>
                  <a:chOff x="1383555" y="891704"/>
                  <a:chExt cx="898187" cy="1644899"/>
                </a:xfrm>
              </p:grpSpPr>
              <p:sp>
                <p:nvSpPr>
                  <p:cNvPr id="288" name="Forma livre 35">
                    <a:extLst>
                      <a:ext uri="{FF2B5EF4-FFF2-40B4-BE49-F238E27FC236}">
                        <a16:creationId xmlns:a16="http://schemas.microsoft.com/office/drawing/2014/main" xmlns="" id="{71289C21-2497-4D81-BF06-3B417DAAE67A}"/>
                      </a:ext>
                    </a:extLst>
                  </p:cNvPr>
                  <p:cNvSpPr/>
                  <p:nvPr/>
                </p:nvSpPr>
                <p:spPr>
                  <a:xfrm>
                    <a:off x="1549399" y="891704"/>
                    <a:ext cx="732343" cy="812800"/>
                  </a:xfrm>
                  <a:custGeom>
                    <a:avLst/>
                    <a:gdLst>
                      <a:gd name="connsiteX0" fmla="*/ 0 w 732343"/>
                      <a:gd name="connsiteY0" fmla="*/ 812800 h 812800"/>
                      <a:gd name="connsiteX1" fmla="*/ 698500 w 732343"/>
                      <a:gd name="connsiteY1" fmla="*/ 584200 h 812800"/>
                      <a:gd name="connsiteX2" fmla="*/ 558800 w 732343"/>
                      <a:gd name="connsiteY2" fmla="*/ 0 h 812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2343" h="812800">
                        <a:moveTo>
                          <a:pt x="0" y="812800"/>
                        </a:moveTo>
                        <a:cubicBezTo>
                          <a:pt x="302683" y="766233"/>
                          <a:pt x="605367" y="719667"/>
                          <a:pt x="698500" y="584200"/>
                        </a:cubicBezTo>
                        <a:cubicBezTo>
                          <a:pt x="791633" y="448733"/>
                          <a:pt x="675216" y="224366"/>
                          <a:pt x="558800" y="0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Forma livre 255">
                    <a:extLst>
                      <a:ext uri="{FF2B5EF4-FFF2-40B4-BE49-F238E27FC236}">
                        <a16:creationId xmlns:a16="http://schemas.microsoft.com/office/drawing/2014/main" xmlns="" id="{6A34E30F-E1C4-43F2-B882-F35A6E45D3E6}"/>
                      </a:ext>
                    </a:extLst>
                  </p:cNvPr>
                  <p:cNvSpPr/>
                  <p:nvPr/>
                </p:nvSpPr>
                <p:spPr>
                  <a:xfrm rot="2841824">
                    <a:off x="1686498" y="1574528"/>
                    <a:ext cx="555246" cy="616247"/>
                  </a:xfrm>
                  <a:custGeom>
                    <a:avLst/>
                    <a:gdLst>
                      <a:gd name="connsiteX0" fmla="*/ 0 w 732343"/>
                      <a:gd name="connsiteY0" fmla="*/ 812800 h 812800"/>
                      <a:gd name="connsiteX1" fmla="*/ 698500 w 732343"/>
                      <a:gd name="connsiteY1" fmla="*/ 584200 h 812800"/>
                      <a:gd name="connsiteX2" fmla="*/ 558800 w 732343"/>
                      <a:gd name="connsiteY2" fmla="*/ 0 h 812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2343" h="812800">
                        <a:moveTo>
                          <a:pt x="0" y="812800"/>
                        </a:moveTo>
                        <a:cubicBezTo>
                          <a:pt x="302683" y="766233"/>
                          <a:pt x="605367" y="719667"/>
                          <a:pt x="698500" y="584200"/>
                        </a:cubicBezTo>
                        <a:cubicBezTo>
                          <a:pt x="791633" y="448733"/>
                          <a:pt x="675216" y="224366"/>
                          <a:pt x="558800" y="0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Forma livre 256">
                    <a:extLst>
                      <a:ext uri="{FF2B5EF4-FFF2-40B4-BE49-F238E27FC236}">
                        <a16:creationId xmlns:a16="http://schemas.microsoft.com/office/drawing/2014/main" xmlns="" id="{0640F19F-240C-4D65-A78A-2832C5A6E9CA}"/>
                      </a:ext>
                    </a:extLst>
                  </p:cNvPr>
                  <p:cNvSpPr/>
                  <p:nvPr/>
                </p:nvSpPr>
                <p:spPr>
                  <a:xfrm rot="4012490">
                    <a:off x="1414056" y="1950856"/>
                    <a:ext cx="555246" cy="616247"/>
                  </a:xfrm>
                  <a:custGeom>
                    <a:avLst/>
                    <a:gdLst>
                      <a:gd name="connsiteX0" fmla="*/ 0 w 732343"/>
                      <a:gd name="connsiteY0" fmla="*/ 812800 h 812800"/>
                      <a:gd name="connsiteX1" fmla="*/ 698500 w 732343"/>
                      <a:gd name="connsiteY1" fmla="*/ 584200 h 812800"/>
                      <a:gd name="connsiteX2" fmla="*/ 558800 w 732343"/>
                      <a:gd name="connsiteY2" fmla="*/ 0 h 812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2343" h="812800">
                        <a:moveTo>
                          <a:pt x="0" y="812800"/>
                        </a:moveTo>
                        <a:cubicBezTo>
                          <a:pt x="302683" y="766233"/>
                          <a:pt x="605367" y="719667"/>
                          <a:pt x="698500" y="584200"/>
                        </a:cubicBezTo>
                        <a:cubicBezTo>
                          <a:pt x="791633" y="448733"/>
                          <a:pt x="675216" y="224366"/>
                          <a:pt x="558800" y="0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1" name="Grupo 257">
                  <a:extLst>
                    <a:ext uri="{FF2B5EF4-FFF2-40B4-BE49-F238E27FC236}">
                      <a16:creationId xmlns:a16="http://schemas.microsoft.com/office/drawing/2014/main" xmlns="" id="{618524B4-D509-42D7-9D2B-27939A1B09F3}"/>
                    </a:ext>
                  </a:extLst>
                </p:cNvPr>
                <p:cNvGrpSpPr/>
                <p:nvPr/>
              </p:nvGrpSpPr>
              <p:grpSpPr>
                <a:xfrm flipH="1">
                  <a:off x="-5981" y="931055"/>
                  <a:ext cx="898187" cy="1644899"/>
                  <a:chOff x="1383555" y="891704"/>
                  <a:chExt cx="898187" cy="1644899"/>
                </a:xfrm>
              </p:grpSpPr>
              <p:sp>
                <p:nvSpPr>
                  <p:cNvPr id="285" name="Forma livre 258">
                    <a:extLst>
                      <a:ext uri="{FF2B5EF4-FFF2-40B4-BE49-F238E27FC236}">
                        <a16:creationId xmlns:a16="http://schemas.microsoft.com/office/drawing/2014/main" xmlns="" id="{665E7D1D-28B3-4B22-B00B-5906943A09F8}"/>
                      </a:ext>
                    </a:extLst>
                  </p:cNvPr>
                  <p:cNvSpPr/>
                  <p:nvPr/>
                </p:nvSpPr>
                <p:spPr>
                  <a:xfrm>
                    <a:off x="1549399" y="891704"/>
                    <a:ext cx="732343" cy="812800"/>
                  </a:xfrm>
                  <a:custGeom>
                    <a:avLst/>
                    <a:gdLst>
                      <a:gd name="connsiteX0" fmla="*/ 0 w 732343"/>
                      <a:gd name="connsiteY0" fmla="*/ 812800 h 812800"/>
                      <a:gd name="connsiteX1" fmla="*/ 698500 w 732343"/>
                      <a:gd name="connsiteY1" fmla="*/ 584200 h 812800"/>
                      <a:gd name="connsiteX2" fmla="*/ 558800 w 732343"/>
                      <a:gd name="connsiteY2" fmla="*/ 0 h 812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2343" h="812800">
                        <a:moveTo>
                          <a:pt x="0" y="812800"/>
                        </a:moveTo>
                        <a:cubicBezTo>
                          <a:pt x="302683" y="766233"/>
                          <a:pt x="605367" y="719667"/>
                          <a:pt x="698500" y="584200"/>
                        </a:cubicBezTo>
                        <a:cubicBezTo>
                          <a:pt x="791633" y="448733"/>
                          <a:pt x="675216" y="224366"/>
                          <a:pt x="558800" y="0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Forma livre 259">
                    <a:extLst>
                      <a:ext uri="{FF2B5EF4-FFF2-40B4-BE49-F238E27FC236}">
                        <a16:creationId xmlns:a16="http://schemas.microsoft.com/office/drawing/2014/main" xmlns="" id="{21A099FA-561E-4310-B79A-93EF3A5E883A}"/>
                      </a:ext>
                    </a:extLst>
                  </p:cNvPr>
                  <p:cNvSpPr/>
                  <p:nvPr/>
                </p:nvSpPr>
                <p:spPr>
                  <a:xfrm rot="2841824">
                    <a:off x="1686498" y="1574528"/>
                    <a:ext cx="555246" cy="616247"/>
                  </a:xfrm>
                  <a:custGeom>
                    <a:avLst/>
                    <a:gdLst>
                      <a:gd name="connsiteX0" fmla="*/ 0 w 732343"/>
                      <a:gd name="connsiteY0" fmla="*/ 812800 h 812800"/>
                      <a:gd name="connsiteX1" fmla="*/ 698500 w 732343"/>
                      <a:gd name="connsiteY1" fmla="*/ 584200 h 812800"/>
                      <a:gd name="connsiteX2" fmla="*/ 558800 w 732343"/>
                      <a:gd name="connsiteY2" fmla="*/ 0 h 812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2343" h="812800">
                        <a:moveTo>
                          <a:pt x="0" y="812800"/>
                        </a:moveTo>
                        <a:cubicBezTo>
                          <a:pt x="302683" y="766233"/>
                          <a:pt x="605367" y="719667"/>
                          <a:pt x="698500" y="584200"/>
                        </a:cubicBezTo>
                        <a:cubicBezTo>
                          <a:pt x="791633" y="448733"/>
                          <a:pt x="675216" y="224366"/>
                          <a:pt x="558800" y="0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Forma livre 260">
                    <a:extLst>
                      <a:ext uri="{FF2B5EF4-FFF2-40B4-BE49-F238E27FC236}">
                        <a16:creationId xmlns:a16="http://schemas.microsoft.com/office/drawing/2014/main" xmlns="" id="{8F2B8D01-6729-4DBD-98D4-C87DB2B67A39}"/>
                      </a:ext>
                    </a:extLst>
                  </p:cNvPr>
                  <p:cNvSpPr/>
                  <p:nvPr/>
                </p:nvSpPr>
                <p:spPr>
                  <a:xfrm rot="4012490">
                    <a:off x="1414056" y="1950856"/>
                    <a:ext cx="555246" cy="616247"/>
                  </a:xfrm>
                  <a:custGeom>
                    <a:avLst/>
                    <a:gdLst>
                      <a:gd name="connsiteX0" fmla="*/ 0 w 732343"/>
                      <a:gd name="connsiteY0" fmla="*/ 812800 h 812800"/>
                      <a:gd name="connsiteX1" fmla="*/ 698500 w 732343"/>
                      <a:gd name="connsiteY1" fmla="*/ 584200 h 812800"/>
                      <a:gd name="connsiteX2" fmla="*/ 558800 w 732343"/>
                      <a:gd name="connsiteY2" fmla="*/ 0 h 812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2343" h="812800">
                        <a:moveTo>
                          <a:pt x="0" y="812800"/>
                        </a:moveTo>
                        <a:cubicBezTo>
                          <a:pt x="302683" y="766233"/>
                          <a:pt x="605367" y="719667"/>
                          <a:pt x="698500" y="584200"/>
                        </a:cubicBezTo>
                        <a:cubicBezTo>
                          <a:pt x="791633" y="448733"/>
                          <a:pt x="675216" y="224366"/>
                          <a:pt x="558800" y="0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2" name="Elipse 281">
                  <a:extLst>
                    <a:ext uri="{FF2B5EF4-FFF2-40B4-BE49-F238E27FC236}">
                      <a16:creationId xmlns:a16="http://schemas.microsoft.com/office/drawing/2014/main" xmlns="" id="{08515738-E8A3-430F-9C44-5B9927B60D0E}"/>
                    </a:ext>
                  </a:extLst>
                </p:cNvPr>
                <p:cNvSpPr/>
                <p:nvPr/>
              </p:nvSpPr>
              <p:spPr>
                <a:xfrm>
                  <a:off x="617715" y="1414500"/>
                  <a:ext cx="1037638" cy="1192191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Forma livre 38">
                  <a:extLst>
                    <a:ext uri="{FF2B5EF4-FFF2-40B4-BE49-F238E27FC236}">
                      <a16:creationId xmlns:a16="http://schemas.microsoft.com/office/drawing/2014/main" xmlns="" id="{A53E0C86-FF13-4D9B-8975-C8FB8EB7176B}"/>
                    </a:ext>
                  </a:extLst>
                </p:cNvPr>
                <p:cNvSpPr/>
                <p:nvPr/>
              </p:nvSpPr>
              <p:spPr>
                <a:xfrm>
                  <a:off x="315191" y="919163"/>
                  <a:ext cx="456334" cy="695325"/>
                </a:xfrm>
                <a:custGeom>
                  <a:avLst/>
                  <a:gdLst>
                    <a:gd name="connsiteX0" fmla="*/ 456334 w 456334"/>
                    <a:gd name="connsiteY0" fmla="*/ 695325 h 695325"/>
                    <a:gd name="connsiteX1" fmla="*/ 8659 w 456334"/>
                    <a:gd name="connsiteY1" fmla="*/ 404812 h 695325"/>
                    <a:gd name="connsiteX2" fmla="*/ 203922 w 456334"/>
                    <a:gd name="connsiteY2" fmla="*/ 0 h 695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6334" h="695325">
                      <a:moveTo>
                        <a:pt x="456334" y="695325"/>
                      </a:moveTo>
                      <a:cubicBezTo>
                        <a:pt x="253531" y="608012"/>
                        <a:pt x="50728" y="520700"/>
                        <a:pt x="8659" y="404812"/>
                      </a:cubicBezTo>
                      <a:cubicBezTo>
                        <a:pt x="-33410" y="288924"/>
                        <a:pt x="85256" y="144462"/>
                        <a:pt x="203922" y="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4" name="Forma livre 268">
                  <a:extLst>
                    <a:ext uri="{FF2B5EF4-FFF2-40B4-BE49-F238E27FC236}">
                      <a16:creationId xmlns:a16="http://schemas.microsoft.com/office/drawing/2014/main" xmlns="" id="{254EAC55-14CD-4DE6-9CB6-178F6F67ECF9}"/>
                    </a:ext>
                  </a:extLst>
                </p:cNvPr>
                <p:cNvSpPr/>
                <p:nvPr/>
              </p:nvSpPr>
              <p:spPr>
                <a:xfrm flipH="1">
                  <a:off x="1496155" y="909402"/>
                  <a:ext cx="456334" cy="695325"/>
                </a:xfrm>
                <a:custGeom>
                  <a:avLst/>
                  <a:gdLst>
                    <a:gd name="connsiteX0" fmla="*/ 456334 w 456334"/>
                    <a:gd name="connsiteY0" fmla="*/ 695325 h 695325"/>
                    <a:gd name="connsiteX1" fmla="*/ 8659 w 456334"/>
                    <a:gd name="connsiteY1" fmla="*/ 404812 h 695325"/>
                    <a:gd name="connsiteX2" fmla="*/ 203922 w 456334"/>
                    <a:gd name="connsiteY2" fmla="*/ 0 h 695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6334" h="695325">
                      <a:moveTo>
                        <a:pt x="456334" y="695325"/>
                      </a:moveTo>
                      <a:cubicBezTo>
                        <a:pt x="253531" y="608012"/>
                        <a:pt x="50728" y="520700"/>
                        <a:pt x="8659" y="404812"/>
                      </a:cubicBezTo>
                      <a:cubicBezTo>
                        <a:pt x="-33410" y="288924"/>
                        <a:pt x="85256" y="144462"/>
                        <a:pt x="203922" y="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7" name="Forma Livre: Forma 296">
                <a:extLst>
                  <a:ext uri="{FF2B5EF4-FFF2-40B4-BE49-F238E27FC236}">
                    <a16:creationId xmlns:a16="http://schemas.microsoft.com/office/drawing/2014/main" xmlns="" id="{64195C3D-C495-4397-9EBC-CF669064052F}"/>
                  </a:ext>
                </a:extLst>
              </p:cNvPr>
              <p:cNvSpPr/>
              <p:nvPr/>
            </p:nvSpPr>
            <p:spPr>
              <a:xfrm>
                <a:off x="2676747" y="-10093"/>
                <a:ext cx="3824065" cy="6868093"/>
              </a:xfrm>
              <a:custGeom>
                <a:avLst/>
                <a:gdLst>
                  <a:gd name="connsiteX0" fmla="*/ 1635793 w 3824065"/>
                  <a:gd name="connsiteY0" fmla="*/ 557253 h 6868093"/>
                  <a:gd name="connsiteX1" fmla="*/ 556318 w 3824065"/>
                  <a:gd name="connsiteY1" fmla="*/ 717238 h 6868093"/>
                  <a:gd name="connsiteX2" fmla="*/ 822903 w 3824065"/>
                  <a:gd name="connsiteY2" fmla="*/ 6083470 h 6868093"/>
                  <a:gd name="connsiteX3" fmla="*/ 814933 w 3824065"/>
                  <a:gd name="connsiteY3" fmla="*/ 6110136 h 6868093"/>
                  <a:gd name="connsiteX4" fmla="*/ 809180 w 3824065"/>
                  <a:gd name="connsiteY4" fmla="*/ 6168310 h 6868093"/>
                  <a:gd name="connsiteX5" fmla="*/ 831818 w 3824065"/>
                  <a:gd name="connsiteY5" fmla="*/ 6282979 h 6868093"/>
                  <a:gd name="connsiteX6" fmla="*/ 832923 w 3824065"/>
                  <a:gd name="connsiteY6" fmla="*/ 6285173 h 6868093"/>
                  <a:gd name="connsiteX7" fmla="*/ 834432 w 3824065"/>
                  <a:gd name="connsiteY7" fmla="*/ 6315552 h 6868093"/>
                  <a:gd name="connsiteX8" fmla="*/ 847263 w 3824065"/>
                  <a:gd name="connsiteY8" fmla="*/ 6313651 h 6868093"/>
                  <a:gd name="connsiteX9" fmla="*/ 859275 w 3824065"/>
                  <a:gd name="connsiteY9" fmla="*/ 6337506 h 6868093"/>
                  <a:gd name="connsiteX10" fmla="*/ 1923438 w 3824065"/>
                  <a:gd name="connsiteY10" fmla="*/ 6737287 h 6868093"/>
                  <a:gd name="connsiteX11" fmla="*/ 3037696 w 3824065"/>
                  <a:gd name="connsiteY11" fmla="*/ 6168310 h 6868093"/>
                  <a:gd name="connsiteX12" fmla="*/ 2987601 w 3824065"/>
                  <a:gd name="connsiteY12" fmla="*/ 5999114 h 6868093"/>
                  <a:gd name="connsiteX13" fmla="*/ 2985868 w 3824065"/>
                  <a:gd name="connsiteY13" fmla="*/ 5996695 h 6868093"/>
                  <a:gd name="connsiteX14" fmla="*/ 2993379 w 3824065"/>
                  <a:gd name="connsiteY14" fmla="*/ 5995582 h 6868093"/>
                  <a:gd name="connsiteX15" fmla="*/ 0 w 3824065"/>
                  <a:gd name="connsiteY15" fmla="*/ 0 h 6868093"/>
                  <a:gd name="connsiteX16" fmla="*/ 3824065 w 3824065"/>
                  <a:gd name="connsiteY16" fmla="*/ 0 h 6868093"/>
                  <a:gd name="connsiteX17" fmla="*/ 3824065 w 3824065"/>
                  <a:gd name="connsiteY17" fmla="*/ 6868093 h 6868093"/>
                  <a:gd name="connsiteX18" fmla="*/ 0 w 3824065"/>
                  <a:gd name="connsiteY18" fmla="*/ 6868093 h 6868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24065" h="6868093">
                    <a:moveTo>
                      <a:pt x="1635793" y="557253"/>
                    </a:moveTo>
                    <a:lnTo>
                      <a:pt x="556318" y="717238"/>
                    </a:lnTo>
                    <a:lnTo>
                      <a:pt x="822903" y="6083470"/>
                    </a:lnTo>
                    <a:lnTo>
                      <a:pt x="814933" y="6110136"/>
                    </a:lnTo>
                    <a:cubicBezTo>
                      <a:pt x="811129" y="6129263"/>
                      <a:pt x="809180" y="6148670"/>
                      <a:pt x="809180" y="6168310"/>
                    </a:cubicBezTo>
                    <a:cubicBezTo>
                      <a:pt x="809180" y="6207590"/>
                      <a:pt x="816975" y="6245940"/>
                      <a:pt x="831818" y="6282979"/>
                    </a:cubicBezTo>
                    <a:lnTo>
                      <a:pt x="832923" y="6285173"/>
                    </a:lnTo>
                    <a:lnTo>
                      <a:pt x="834432" y="6315552"/>
                    </a:lnTo>
                    <a:lnTo>
                      <a:pt x="847263" y="6313651"/>
                    </a:lnTo>
                    <a:lnTo>
                      <a:pt x="859275" y="6337506"/>
                    </a:lnTo>
                    <a:cubicBezTo>
                      <a:pt x="1000353" y="6569119"/>
                      <a:pt x="1423435" y="6737287"/>
                      <a:pt x="1923438" y="6737287"/>
                    </a:cubicBezTo>
                    <a:cubicBezTo>
                      <a:pt x="2538826" y="6737287"/>
                      <a:pt x="3037696" y="6482547"/>
                      <a:pt x="3037696" y="6168310"/>
                    </a:cubicBezTo>
                    <a:cubicBezTo>
                      <a:pt x="3037696" y="6109391"/>
                      <a:pt x="3020158" y="6052563"/>
                      <a:pt x="2987601" y="5999114"/>
                    </a:cubicBezTo>
                    <a:lnTo>
                      <a:pt x="2985868" y="5996695"/>
                    </a:lnTo>
                    <a:lnTo>
                      <a:pt x="2993379" y="5995582"/>
                    </a:lnTo>
                    <a:close/>
                    <a:moveTo>
                      <a:pt x="0" y="0"/>
                    </a:moveTo>
                    <a:lnTo>
                      <a:pt x="3824065" y="0"/>
                    </a:lnTo>
                    <a:lnTo>
                      <a:pt x="3824065" y="6868093"/>
                    </a:lnTo>
                    <a:lnTo>
                      <a:pt x="0" y="6868093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4" name="Retângulo 1033">
                <a:extLst>
                  <a:ext uri="{FF2B5EF4-FFF2-40B4-BE49-F238E27FC236}">
                    <a16:creationId xmlns:a16="http://schemas.microsoft.com/office/drawing/2014/main" xmlns="" id="{5DDDE990-51CE-4B40-B265-243AC35FA967}"/>
                  </a:ext>
                </a:extLst>
              </p:cNvPr>
              <p:cNvSpPr/>
              <p:nvPr/>
            </p:nvSpPr>
            <p:spPr>
              <a:xfrm>
                <a:off x="3446538" y="508666"/>
                <a:ext cx="606668" cy="2185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5" name="Retângulo 294">
              <a:extLst>
                <a:ext uri="{FF2B5EF4-FFF2-40B4-BE49-F238E27FC236}">
                  <a16:creationId xmlns:a16="http://schemas.microsoft.com/office/drawing/2014/main" xmlns="" id="{29F7F2F7-0D51-4993-86DA-347769673E88}"/>
                </a:ext>
              </a:extLst>
            </p:cNvPr>
            <p:cNvSpPr/>
            <p:nvPr/>
          </p:nvSpPr>
          <p:spPr>
            <a:xfrm>
              <a:off x="2314501" y="-328541"/>
              <a:ext cx="3128039" cy="2723058"/>
            </a:xfrm>
            <a:prstGeom prst="rect">
              <a:avLst/>
            </a:prstGeom>
            <a:solidFill>
              <a:schemeClr val="bg1"/>
            </a:solidFill>
            <a:ln w="127000"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15242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Agrupar 10">
            <a:extLst>
              <a:ext uri="{FF2B5EF4-FFF2-40B4-BE49-F238E27FC236}">
                <a16:creationId xmlns:a16="http://schemas.microsoft.com/office/drawing/2014/main" xmlns="" id="{D252066D-90F7-454A-9D03-25538E965E17}"/>
              </a:ext>
            </a:extLst>
          </p:cNvPr>
          <p:cNvGrpSpPr/>
          <p:nvPr/>
        </p:nvGrpSpPr>
        <p:grpSpPr>
          <a:xfrm>
            <a:off x="6059772" y="1670987"/>
            <a:ext cx="2391722" cy="3377651"/>
            <a:chOff x="2884048" y="1155959"/>
            <a:chExt cx="3194690" cy="4511623"/>
          </a:xfrm>
        </p:grpSpPr>
        <p:sp>
          <p:nvSpPr>
            <p:cNvPr id="159" name="Retângulo 158"/>
            <p:cNvSpPr/>
            <p:nvPr/>
          </p:nvSpPr>
          <p:spPr>
            <a:xfrm>
              <a:off x="2897230" y="2823519"/>
              <a:ext cx="3173657" cy="1756075"/>
            </a:xfrm>
            <a:prstGeom prst="rect">
              <a:avLst/>
            </a:prstGeom>
            <a:solidFill>
              <a:srgbClr val="2414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 de cantos arredondados 159"/>
            <p:cNvSpPr/>
            <p:nvPr/>
          </p:nvSpPr>
          <p:spPr>
            <a:xfrm>
              <a:off x="2889380" y="1217782"/>
              <a:ext cx="3189358" cy="2870183"/>
            </a:xfrm>
            <a:prstGeom prst="roundRect">
              <a:avLst>
                <a:gd name="adj" fmla="val 39343"/>
              </a:avLst>
            </a:prstGeom>
            <a:solidFill>
              <a:srgbClr val="2414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61" name="Retângulo de cantos arredondados 160"/>
            <p:cNvSpPr/>
            <p:nvPr/>
          </p:nvSpPr>
          <p:spPr>
            <a:xfrm>
              <a:off x="3093731" y="1618779"/>
              <a:ext cx="2764956" cy="2486156"/>
            </a:xfrm>
            <a:prstGeom prst="roundRect">
              <a:avLst>
                <a:gd name="adj" fmla="val 39343"/>
              </a:avLst>
            </a:prstGeom>
            <a:solidFill>
              <a:srgbClr val="FAC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2" name="Grupo 161"/>
            <p:cNvGrpSpPr/>
            <p:nvPr/>
          </p:nvGrpSpPr>
          <p:grpSpPr>
            <a:xfrm rot="5400000">
              <a:off x="4693687" y="4266536"/>
              <a:ext cx="790953" cy="613375"/>
              <a:chOff x="4716964" y="4225003"/>
              <a:chExt cx="790953" cy="613375"/>
            </a:xfrm>
          </p:grpSpPr>
          <p:sp>
            <p:nvSpPr>
              <p:cNvPr id="209" name="Retângulo: Cantos Arredondados 271">
                <a:extLst>
                  <a:ext uri="{FF2B5EF4-FFF2-40B4-BE49-F238E27FC236}">
                    <a16:creationId xmlns:a16="http://schemas.microsoft.com/office/drawing/2014/main" xmlns="" id="{53A9E1CB-FE19-4F18-BA5A-DD519C10E68D}"/>
                  </a:ext>
                </a:extLst>
              </p:cNvPr>
              <p:cNvSpPr/>
              <p:nvPr/>
            </p:nvSpPr>
            <p:spPr>
              <a:xfrm rot="3230555">
                <a:off x="4963188" y="3978779"/>
                <a:ext cx="298505" cy="790953"/>
              </a:xfrm>
              <a:prstGeom prst="roundRect">
                <a:avLst>
                  <a:gd name="adj" fmla="val 50000"/>
                </a:avLst>
              </a:prstGeom>
              <a:solidFill>
                <a:srgbClr val="FBC9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Forma Livre: Forma 272">
                <a:extLst>
                  <a:ext uri="{FF2B5EF4-FFF2-40B4-BE49-F238E27FC236}">
                    <a16:creationId xmlns:a16="http://schemas.microsoft.com/office/drawing/2014/main" xmlns="" id="{8C682AD7-78BE-440A-8815-0A3B31F2D900}"/>
                  </a:ext>
                </a:extLst>
              </p:cNvPr>
              <p:cNvSpPr/>
              <p:nvPr/>
            </p:nvSpPr>
            <p:spPr>
              <a:xfrm rot="3230555">
                <a:off x="4611076" y="4402471"/>
                <a:ext cx="547859" cy="323956"/>
              </a:xfrm>
              <a:custGeom>
                <a:avLst/>
                <a:gdLst>
                  <a:gd name="connsiteX0" fmla="*/ 774 w 1790700"/>
                  <a:gd name="connsiteY0" fmla="*/ 0 h 903031"/>
                  <a:gd name="connsiteX1" fmla="*/ 1789926 w 1790700"/>
                  <a:gd name="connsiteY1" fmla="*/ 0 h 903031"/>
                  <a:gd name="connsiteX2" fmla="*/ 1790700 w 1790700"/>
                  <a:gd name="connsiteY2" fmla="*/ 7681 h 903031"/>
                  <a:gd name="connsiteX3" fmla="*/ 895350 w 1790700"/>
                  <a:gd name="connsiteY3" fmla="*/ 903031 h 903031"/>
                  <a:gd name="connsiteX4" fmla="*/ 0 w 1790700"/>
                  <a:gd name="connsiteY4" fmla="*/ 7681 h 90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0700" h="903031">
                    <a:moveTo>
                      <a:pt x="774" y="0"/>
                    </a:moveTo>
                    <a:lnTo>
                      <a:pt x="1789926" y="0"/>
                    </a:lnTo>
                    <a:lnTo>
                      <a:pt x="1790700" y="7681"/>
                    </a:lnTo>
                    <a:cubicBezTo>
                      <a:pt x="1790700" y="502169"/>
                      <a:pt x="1389838" y="903031"/>
                      <a:pt x="895350" y="903031"/>
                    </a:cubicBezTo>
                    <a:cubicBezTo>
                      <a:pt x="400862" y="903031"/>
                      <a:pt x="0" y="502169"/>
                      <a:pt x="0" y="7681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3" name="Retângulo de cantos arredondados 162"/>
            <p:cNvSpPr/>
            <p:nvPr/>
          </p:nvSpPr>
          <p:spPr>
            <a:xfrm>
              <a:off x="4287377" y="3712696"/>
              <a:ext cx="340609" cy="535153"/>
            </a:xfrm>
            <a:prstGeom prst="roundRect">
              <a:avLst>
                <a:gd name="adj" fmla="val 8316"/>
              </a:avLst>
            </a:prstGeom>
            <a:solidFill>
              <a:srgbClr val="FAC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64" name="Retângulo: Cantos Arredondados 253">
              <a:extLst>
                <a:ext uri="{FF2B5EF4-FFF2-40B4-BE49-F238E27FC236}">
                  <a16:creationId xmlns:a16="http://schemas.microsoft.com/office/drawing/2014/main" xmlns="" id="{8C8DAAF4-4A80-4F60-8A27-580554C37DDB}"/>
                </a:ext>
              </a:extLst>
            </p:cNvPr>
            <p:cNvSpPr/>
            <p:nvPr/>
          </p:nvSpPr>
          <p:spPr>
            <a:xfrm>
              <a:off x="4716016" y="4869160"/>
              <a:ext cx="307114" cy="798415"/>
            </a:xfrm>
            <a:prstGeom prst="roundRect">
              <a:avLst>
                <a:gd name="adj" fmla="val 50000"/>
              </a:avLst>
            </a:prstGeom>
            <a:solidFill>
              <a:srgbClr val="6B0B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Retângulo: Cantos Arredondados 263">
              <a:extLst>
                <a:ext uri="{FF2B5EF4-FFF2-40B4-BE49-F238E27FC236}">
                  <a16:creationId xmlns:a16="http://schemas.microsoft.com/office/drawing/2014/main" xmlns="" id="{45457585-D2A1-4C0E-9379-0D05DD2ABFD3}"/>
                </a:ext>
              </a:extLst>
            </p:cNvPr>
            <p:cNvSpPr/>
            <p:nvPr/>
          </p:nvSpPr>
          <p:spPr>
            <a:xfrm>
              <a:off x="3902070" y="4869167"/>
              <a:ext cx="297823" cy="798415"/>
            </a:xfrm>
            <a:prstGeom prst="roundRect">
              <a:avLst>
                <a:gd name="adj" fmla="val 50000"/>
              </a:avLst>
            </a:prstGeom>
            <a:solidFill>
              <a:srgbClr val="6B0B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orma Livre: Forma 266">
              <a:extLst>
                <a:ext uri="{FF2B5EF4-FFF2-40B4-BE49-F238E27FC236}">
                  <a16:creationId xmlns:a16="http://schemas.microsoft.com/office/drawing/2014/main" xmlns="" id="{4EC185CE-597A-409B-9581-06B2EDFCBAF9}"/>
                </a:ext>
              </a:extLst>
            </p:cNvPr>
            <p:cNvSpPr/>
            <p:nvPr/>
          </p:nvSpPr>
          <p:spPr>
            <a:xfrm>
              <a:off x="3902071" y="4999159"/>
              <a:ext cx="1117977" cy="378858"/>
            </a:xfrm>
            <a:custGeom>
              <a:avLst/>
              <a:gdLst>
                <a:gd name="connsiteX0" fmla="*/ 0 w 1531610"/>
                <a:gd name="connsiteY0" fmla="*/ 0 h 517604"/>
                <a:gd name="connsiteX1" fmla="*/ 1531610 w 1531610"/>
                <a:gd name="connsiteY1" fmla="*/ 0 h 517604"/>
                <a:gd name="connsiteX2" fmla="*/ 1531296 w 1531610"/>
                <a:gd name="connsiteY2" fmla="*/ 5695 h 517604"/>
                <a:gd name="connsiteX3" fmla="*/ 1283175 w 1531610"/>
                <a:gd name="connsiteY3" fmla="*/ 454545 h 517604"/>
                <a:gd name="connsiteX4" fmla="*/ 1192071 w 1531610"/>
                <a:gd name="connsiteY4" fmla="*/ 517604 h 517604"/>
                <a:gd name="connsiteX5" fmla="*/ 1172701 w 1531610"/>
                <a:gd name="connsiteY5" fmla="*/ 504197 h 517604"/>
                <a:gd name="connsiteX6" fmla="*/ 765805 w 1531610"/>
                <a:gd name="connsiteY6" fmla="*/ 397891 h 517604"/>
                <a:gd name="connsiteX7" fmla="*/ 358910 w 1531610"/>
                <a:gd name="connsiteY7" fmla="*/ 504197 h 517604"/>
                <a:gd name="connsiteX8" fmla="*/ 339539 w 1531610"/>
                <a:gd name="connsiteY8" fmla="*/ 517604 h 517604"/>
                <a:gd name="connsiteX9" fmla="*/ 248435 w 1531610"/>
                <a:gd name="connsiteY9" fmla="*/ 454545 h 517604"/>
                <a:gd name="connsiteX10" fmla="*/ 315 w 1531610"/>
                <a:gd name="connsiteY10" fmla="*/ 5695 h 51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1610" h="517604">
                  <a:moveTo>
                    <a:pt x="0" y="0"/>
                  </a:moveTo>
                  <a:lnTo>
                    <a:pt x="1531610" y="0"/>
                  </a:lnTo>
                  <a:lnTo>
                    <a:pt x="1531296" y="5695"/>
                  </a:lnTo>
                  <a:cubicBezTo>
                    <a:pt x="1511594" y="183082"/>
                    <a:pt x="1419821" y="340987"/>
                    <a:pt x="1283175" y="454545"/>
                  </a:cubicBezTo>
                  <a:lnTo>
                    <a:pt x="1192071" y="517604"/>
                  </a:lnTo>
                  <a:lnTo>
                    <a:pt x="1172701" y="504197"/>
                  </a:lnTo>
                  <a:cubicBezTo>
                    <a:pt x="1054663" y="436823"/>
                    <a:pt x="915206" y="397891"/>
                    <a:pt x="765805" y="397891"/>
                  </a:cubicBezTo>
                  <a:cubicBezTo>
                    <a:pt x="616404" y="397891"/>
                    <a:pt x="476948" y="436823"/>
                    <a:pt x="358910" y="504197"/>
                  </a:cubicBezTo>
                  <a:lnTo>
                    <a:pt x="339539" y="517604"/>
                  </a:lnTo>
                  <a:lnTo>
                    <a:pt x="248435" y="454545"/>
                  </a:lnTo>
                  <a:cubicBezTo>
                    <a:pt x="111789" y="340987"/>
                    <a:pt x="20017" y="183082"/>
                    <a:pt x="315" y="5695"/>
                  </a:cubicBezTo>
                  <a:close/>
                </a:path>
              </a:pathLst>
            </a:custGeom>
            <a:solidFill>
              <a:srgbClr val="6B0B3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Arco 166"/>
            <p:cNvSpPr/>
            <p:nvPr/>
          </p:nvSpPr>
          <p:spPr>
            <a:xfrm rot="4880686">
              <a:off x="3807815" y="5062435"/>
              <a:ext cx="252305" cy="252305"/>
            </a:xfrm>
            <a:prstGeom prst="arc">
              <a:avLst>
                <a:gd name="adj1" fmla="val 16182582"/>
                <a:gd name="adj2" fmla="val 907438"/>
              </a:avLst>
            </a:prstGeom>
            <a:noFill/>
            <a:ln w="28575">
              <a:solidFill>
                <a:srgbClr val="4507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Arco 167"/>
            <p:cNvSpPr/>
            <p:nvPr/>
          </p:nvSpPr>
          <p:spPr>
            <a:xfrm rot="16719314" flipH="1">
              <a:off x="4858587" y="5062435"/>
              <a:ext cx="252305" cy="252305"/>
            </a:xfrm>
            <a:prstGeom prst="arc">
              <a:avLst>
                <a:gd name="adj1" fmla="val 16182582"/>
                <a:gd name="adj2" fmla="val 907438"/>
              </a:avLst>
            </a:prstGeom>
            <a:noFill/>
            <a:ln w="28575">
              <a:solidFill>
                <a:srgbClr val="4507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Retângulo de cantos arredondados 91"/>
            <p:cNvSpPr/>
            <p:nvPr/>
          </p:nvSpPr>
          <p:spPr>
            <a:xfrm>
              <a:off x="4434821" y="5074346"/>
              <a:ext cx="45719" cy="194021"/>
            </a:xfrm>
            <a:custGeom>
              <a:avLst/>
              <a:gdLst/>
              <a:ahLst/>
              <a:cxnLst/>
              <a:rect l="l" t="t" r="r" b="b"/>
              <a:pathLst>
                <a:path w="210065" h="891467">
                  <a:moveTo>
                    <a:pt x="8913" y="0"/>
                  </a:moveTo>
                  <a:lnTo>
                    <a:pt x="210065" y="0"/>
                  </a:lnTo>
                  <a:lnTo>
                    <a:pt x="210065" y="881520"/>
                  </a:lnTo>
                  <a:cubicBezTo>
                    <a:pt x="195012" y="888693"/>
                    <a:pt x="178227" y="891467"/>
                    <a:pt x="160793" y="891467"/>
                  </a:cubicBezTo>
                  <a:lnTo>
                    <a:pt x="160794" y="891466"/>
                  </a:lnTo>
                  <a:cubicBezTo>
                    <a:pt x="71990" y="891466"/>
                    <a:pt x="0" y="819476"/>
                    <a:pt x="0" y="730672"/>
                  </a:cubicBezTo>
                  <a:lnTo>
                    <a:pt x="0" y="44148"/>
                  </a:lnTo>
                  <a:close/>
                </a:path>
              </a:pathLst>
            </a:custGeom>
            <a:solidFill>
              <a:srgbClr val="45071F"/>
            </a:solidFill>
            <a:ln>
              <a:solidFill>
                <a:srgbClr val="4507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0" name="Retângulo: Cantos Arredondados 264">
              <a:extLst>
                <a:ext uri="{FF2B5EF4-FFF2-40B4-BE49-F238E27FC236}">
                  <a16:creationId xmlns:a16="http://schemas.microsoft.com/office/drawing/2014/main" xmlns="" id="{90149617-0688-4573-8EE2-AE071267B2B4}"/>
                </a:ext>
              </a:extLst>
            </p:cNvPr>
            <p:cNvSpPr/>
            <p:nvPr/>
          </p:nvSpPr>
          <p:spPr>
            <a:xfrm>
              <a:off x="3902071" y="4146958"/>
              <a:ext cx="1121059" cy="927388"/>
            </a:xfrm>
            <a:prstGeom prst="roundRect">
              <a:avLst>
                <a:gd name="adj" fmla="val 20813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Elipse 33"/>
            <p:cNvSpPr/>
            <p:nvPr/>
          </p:nvSpPr>
          <p:spPr>
            <a:xfrm>
              <a:off x="4255901" y="4146957"/>
              <a:ext cx="403562" cy="201781"/>
            </a:xfrm>
            <a:custGeom>
              <a:avLst/>
              <a:gdLst/>
              <a:ahLst/>
              <a:cxnLst/>
              <a:rect l="l" t="t" r="r" b="b"/>
              <a:pathLst>
                <a:path w="486838" h="243419">
                  <a:moveTo>
                    <a:pt x="0" y="0"/>
                  </a:moveTo>
                  <a:lnTo>
                    <a:pt x="486838" y="0"/>
                  </a:lnTo>
                  <a:cubicBezTo>
                    <a:pt x="486838" y="134437"/>
                    <a:pt x="377856" y="243419"/>
                    <a:pt x="243419" y="243419"/>
                  </a:cubicBezTo>
                  <a:cubicBezTo>
                    <a:pt x="108982" y="243419"/>
                    <a:pt x="0" y="134437"/>
                    <a:pt x="0" y="0"/>
                  </a:cubicBezTo>
                  <a:close/>
                </a:path>
              </a:pathLst>
            </a:custGeom>
            <a:solidFill>
              <a:srgbClr val="FAC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72" name="Retângulo 171"/>
            <p:cNvSpPr/>
            <p:nvPr/>
          </p:nvSpPr>
          <p:spPr>
            <a:xfrm>
              <a:off x="3902071" y="4869160"/>
              <a:ext cx="1121059" cy="205185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Retângulo de cantos arredondados 172"/>
            <p:cNvSpPr/>
            <p:nvPr/>
          </p:nvSpPr>
          <p:spPr>
            <a:xfrm>
              <a:off x="3093731" y="1572086"/>
              <a:ext cx="2764956" cy="2408186"/>
            </a:xfrm>
            <a:prstGeom prst="roundRect">
              <a:avLst>
                <a:gd name="adj" fmla="val 39343"/>
              </a:avLst>
            </a:prstGeom>
            <a:solidFill>
              <a:srgbClr val="FBC9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174" name="Agrupar 7">
              <a:extLst>
                <a:ext uri="{FF2B5EF4-FFF2-40B4-BE49-F238E27FC236}">
                  <a16:creationId xmlns:a16="http://schemas.microsoft.com/office/drawing/2014/main" xmlns="" id="{4D585A59-4354-4CEC-BA20-59D11BF698FC}"/>
                </a:ext>
              </a:extLst>
            </p:cNvPr>
            <p:cNvGrpSpPr/>
            <p:nvPr/>
          </p:nvGrpSpPr>
          <p:grpSpPr>
            <a:xfrm>
              <a:off x="3311556" y="2384777"/>
              <a:ext cx="2317936" cy="922170"/>
              <a:chOff x="3311556" y="2384777"/>
              <a:chExt cx="2317936" cy="922170"/>
            </a:xfrm>
          </p:grpSpPr>
          <p:sp>
            <p:nvSpPr>
              <p:cNvPr id="197" name="Elipse 196"/>
              <p:cNvSpPr/>
              <p:nvPr/>
            </p:nvSpPr>
            <p:spPr>
              <a:xfrm flipH="1">
                <a:off x="3362630" y="2384777"/>
                <a:ext cx="877486" cy="877486"/>
              </a:xfrm>
              <a:prstGeom prst="ellipse">
                <a:avLst/>
              </a:prstGeom>
              <a:solidFill>
                <a:srgbClr val="4832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 de cantos arredondados 197"/>
              <p:cNvSpPr/>
              <p:nvPr/>
            </p:nvSpPr>
            <p:spPr>
              <a:xfrm rot="1800000" flipH="1">
                <a:off x="3350637" y="2517559"/>
                <a:ext cx="16016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 rot="3600000" flipH="1">
                <a:off x="3403390" y="2466381"/>
                <a:ext cx="16016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 flipH="1">
                <a:off x="3311556" y="2571997"/>
                <a:ext cx="16016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Elipse 200"/>
              <p:cNvSpPr/>
              <p:nvPr/>
            </p:nvSpPr>
            <p:spPr>
              <a:xfrm flipH="1">
                <a:off x="3349936" y="2416768"/>
                <a:ext cx="890180" cy="8901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Elipse 5"/>
              <p:cNvSpPr/>
              <p:nvPr/>
            </p:nvSpPr>
            <p:spPr>
              <a:xfrm>
                <a:off x="3564706" y="2594857"/>
                <a:ext cx="588296" cy="592614"/>
              </a:xfrm>
              <a:custGeom>
                <a:avLst/>
                <a:gdLst/>
                <a:ahLst/>
                <a:cxnLst/>
                <a:rect l="l" t="t" r="r" b="b"/>
                <a:pathLst>
                  <a:path w="1107990" h="1116124">
                    <a:moveTo>
                      <a:pt x="549928" y="0"/>
                    </a:moveTo>
                    <a:cubicBezTo>
                      <a:pt x="858137" y="0"/>
                      <a:pt x="1107990" y="249853"/>
                      <a:pt x="1107990" y="558062"/>
                    </a:cubicBezTo>
                    <a:cubicBezTo>
                      <a:pt x="1107990" y="866271"/>
                      <a:pt x="858137" y="1116124"/>
                      <a:pt x="549928" y="1116124"/>
                    </a:cubicBezTo>
                    <a:cubicBezTo>
                      <a:pt x="378785" y="1116124"/>
                      <a:pt x="225635" y="1039085"/>
                      <a:pt x="125197" y="916163"/>
                    </a:cubicBezTo>
                    <a:lnTo>
                      <a:pt x="443058" y="597037"/>
                    </a:lnTo>
                    <a:lnTo>
                      <a:pt x="0" y="477377"/>
                    </a:lnTo>
                    <a:cubicBezTo>
                      <a:pt x="36945" y="207231"/>
                      <a:pt x="269236" y="0"/>
                      <a:pt x="549928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 rot="19800000">
                <a:off x="5430245" y="2517559"/>
                <a:ext cx="16016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 rot="18000000">
                <a:off x="5377492" y="2466381"/>
                <a:ext cx="16016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5" name="Retângulo de cantos arredondados 204"/>
              <p:cNvSpPr/>
              <p:nvPr/>
            </p:nvSpPr>
            <p:spPr>
              <a:xfrm>
                <a:off x="5469326" y="2571997"/>
                <a:ext cx="16016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" name="Elipse 205"/>
              <p:cNvSpPr/>
              <p:nvPr/>
            </p:nvSpPr>
            <p:spPr>
              <a:xfrm>
                <a:off x="4700932" y="2396994"/>
                <a:ext cx="877486" cy="877486"/>
              </a:xfrm>
              <a:prstGeom prst="ellipse">
                <a:avLst/>
              </a:prstGeom>
              <a:solidFill>
                <a:srgbClr val="4832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Elipse 206"/>
              <p:cNvSpPr/>
              <p:nvPr/>
            </p:nvSpPr>
            <p:spPr>
              <a:xfrm>
                <a:off x="4700932" y="2416768"/>
                <a:ext cx="890180" cy="8901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Elipse 5"/>
              <p:cNvSpPr/>
              <p:nvPr/>
            </p:nvSpPr>
            <p:spPr>
              <a:xfrm>
                <a:off x="4788046" y="2594857"/>
                <a:ext cx="588296" cy="592614"/>
              </a:xfrm>
              <a:custGeom>
                <a:avLst/>
                <a:gdLst/>
                <a:ahLst/>
                <a:cxnLst/>
                <a:rect l="l" t="t" r="r" b="b"/>
                <a:pathLst>
                  <a:path w="1107990" h="1116124">
                    <a:moveTo>
                      <a:pt x="549928" y="0"/>
                    </a:moveTo>
                    <a:cubicBezTo>
                      <a:pt x="858137" y="0"/>
                      <a:pt x="1107990" y="249853"/>
                      <a:pt x="1107990" y="558062"/>
                    </a:cubicBezTo>
                    <a:cubicBezTo>
                      <a:pt x="1107990" y="866271"/>
                      <a:pt x="858137" y="1116124"/>
                      <a:pt x="549928" y="1116124"/>
                    </a:cubicBezTo>
                    <a:cubicBezTo>
                      <a:pt x="378785" y="1116124"/>
                      <a:pt x="225635" y="1039085"/>
                      <a:pt x="125197" y="916163"/>
                    </a:cubicBezTo>
                    <a:lnTo>
                      <a:pt x="443058" y="597037"/>
                    </a:lnTo>
                    <a:lnTo>
                      <a:pt x="0" y="477377"/>
                    </a:lnTo>
                    <a:cubicBezTo>
                      <a:pt x="36945" y="207231"/>
                      <a:pt x="269236" y="0"/>
                      <a:pt x="549928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5" name="Grupo 174"/>
            <p:cNvGrpSpPr/>
            <p:nvPr/>
          </p:nvGrpSpPr>
          <p:grpSpPr>
            <a:xfrm rot="16200000" flipH="1">
              <a:off x="3463377" y="4290190"/>
              <a:ext cx="790953" cy="613375"/>
              <a:chOff x="4716964" y="4225003"/>
              <a:chExt cx="790953" cy="613375"/>
            </a:xfrm>
          </p:grpSpPr>
          <p:sp>
            <p:nvSpPr>
              <p:cNvPr id="195" name="Retângulo: Cantos Arredondados 271">
                <a:extLst>
                  <a:ext uri="{FF2B5EF4-FFF2-40B4-BE49-F238E27FC236}">
                    <a16:creationId xmlns:a16="http://schemas.microsoft.com/office/drawing/2014/main" xmlns="" id="{53A9E1CB-FE19-4F18-BA5A-DD519C10E68D}"/>
                  </a:ext>
                </a:extLst>
              </p:cNvPr>
              <p:cNvSpPr/>
              <p:nvPr/>
            </p:nvSpPr>
            <p:spPr>
              <a:xfrm rot="3230555">
                <a:off x="4963188" y="3978779"/>
                <a:ext cx="298505" cy="790953"/>
              </a:xfrm>
              <a:prstGeom prst="roundRect">
                <a:avLst>
                  <a:gd name="adj" fmla="val 50000"/>
                </a:avLst>
              </a:prstGeom>
              <a:solidFill>
                <a:srgbClr val="FBC9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: Forma 272">
                <a:extLst>
                  <a:ext uri="{FF2B5EF4-FFF2-40B4-BE49-F238E27FC236}">
                    <a16:creationId xmlns:a16="http://schemas.microsoft.com/office/drawing/2014/main" xmlns="" id="{8C682AD7-78BE-440A-8815-0A3B31F2D900}"/>
                  </a:ext>
                </a:extLst>
              </p:cNvPr>
              <p:cNvSpPr/>
              <p:nvPr/>
            </p:nvSpPr>
            <p:spPr>
              <a:xfrm rot="3230555">
                <a:off x="4611076" y="4402471"/>
                <a:ext cx="547859" cy="323956"/>
              </a:xfrm>
              <a:custGeom>
                <a:avLst/>
                <a:gdLst>
                  <a:gd name="connsiteX0" fmla="*/ 774 w 1790700"/>
                  <a:gd name="connsiteY0" fmla="*/ 0 h 903031"/>
                  <a:gd name="connsiteX1" fmla="*/ 1789926 w 1790700"/>
                  <a:gd name="connsiteY1" fmla="*/ 0 h 903031"/>
                  <a:gd name="connsiteX2" fmla="*/ 1790700 w 1790700"/>
                  <a:gd name="connsiteY2" fmla="*/ 7681 h 903031"/>
                  <a:gd name="connsiteX3" fmla="*/ 895350 w 1790700"/>
                  <a:gd name="connsiteY3" fmla="*/ 903031 h 903031"/>
                  <a:gd name="connsiteX4" fmla="*/ 0 w 1790700"/>
                  <a:gd name="connsiteY4" fmla="*/ 7681 h 90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0700" h="903031">
                    <a:moveTo>
                      <a:pt x="774" y="0"/>
                    </a:moveTo>
                    <a:lnTo>
                      <a:pt x="1789926" y="0"/>
                    </a:lnTo>
                    <a:lnTo>
                      <a:pt x="1790700" y="7681"/>
                    </a:lnTo>
                    <a:cubicBezTo>
                      <a:pt x="1790700" y="502169"/>
                      <a:pt x="1389838" y="903031"/>
                      <a:pt x="895350" y="903031"/>
                    </a:cubicBezTo>
                    <a:cubicBezTo>
                      <a:pt x="400862" y="903031"/>
                      <a:pt x="0" y="502169"/>
                      <a:pt x="0" y="7681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6" name="Forma Livre: Forma 40">
              <a:extLst>
                <a:ext uri="{FF2B5EF4-FFF2-40B4-BE49-F238E27FC236}">
                  <a16:creationId xmlns:a16="http://schemas.microsoft.com/office/drawing/2014/main" xmlns="" id="{74D728DE-C968-47A0-9542-A5A819A80814}"/>
                </a:ext>
              </a:extLst>
            </p:cNvPr>
            <p:cNvSpPr/>
            <p:nvPr/>
          </p:nvSpPr>
          <p:spPr>
            <a:xfrm>
              <a:off x="2908711" y="1299745"/>
              <a:ext cx="3145364" cy="1323169"/>
            </a:xfrm>
            <a:custGeom>
              <a:avLst/>
              <a:gdLst>
                <a:gd name="connsiteX0" fmla="*/ 1209707 w 3145364"/>
                <a:gd name="connsiteY0" fmla="*/ 0 h 1323170"/>
                <a:gd name="connsiteX1" fmla="*/ 1935657 w 3145364"/>
                <a:gd name="connsiteY1" fmla="*/ 0 h 1323170"/>
                <a:gd name="connsiteX2" fmla="*/ 3145364 w 3145364"/>
                <a:gd name="connsiteY2" fmla="*/ 1154203 h 1323170"/>
                <a:gd name="connsiteX3" fmla="*/ 3145364 w 3145364"/>
                <a:gd name="connsiteY3" fmla="*/ 1323170 h 1323170"/>
                <a:gd name="connsiteX4" fmla="*/ 2865467 w 3145364"/>
                <a:gd name="connsiteY4" fmla="*/ 1323170 h 1323170"/>
                <a:gd name="connsiteX5" fmla="*/ 2865467 w 3145364"/>
                <a:gd name="connsiteY5" fmla="*/ 1321622 h 1323170"/>
                <a:gd name="connsiteX6" fmla="*/ 1930841 w 3145364"/>
                <a:gd name="connsiteY6" fmla="*/ 429878 h 1323170"/>
                <a:gd name="connsiteX7" fmla="*/ 1214522 w 3145364"/>
                <a:gd name="connsiteY7" fmla="*/ 429878 h 1323170"/>
                <a:gd name="connsiteX8" fmla="*/ 279896 w 3145364"/>
                <a:gd name="connsiteY8" fmla="*/ 1321622 h 1323170"/>
                <a:gd name="connsiteX9" fmla="*/ 279896 w 3145364"/>
                <a:gd name="connsiteY9" fmla="*/ 1323170 h 1323170"/>
                <a:gd name="connsiteX10" fmla="*/ 0 w 3145364"/>
                <a:gd name="connsiteY10" fmla="*/ 1323170 h 1323170"/>
                <a:gd name="connsiteX11" fmla="*/ 0 w 3145364"/>
                <a:gd name="connsiteY11" fmla="*/ 1154203 h 1323170"/>
                <a:gd name="connsiteX12" fmla="*/ 1209707 w 3145364"/>
                <a:gd name="connsiteY12" fmla="*/ 0 h 1323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45364" h="1323170">
                  <a:moveTo>
                    <a:pt x="1209707" y="0"/>
                  </a:moveTo>
                  <a:lnTo>
                    <a:pt x="1935657" y="0"/>
                  </a:lnTo>
                  <a:cubicBezTo>
                    <a:pt x="2603760" y="0"/>
                    <a:pt x="3145364" y="516754"/>
                    <a:pt x="3145364" y="1154203"/>
                  </a:cubicBezTo>
                  <a:lnTo>
                    <a:pt x="3145364" y="1323170"/>
                  </a:lnTo>
                  <a:lnTo>
                    <a:pt x="2865467" y="1323170"/>
                  </a:lnTo>
                  <a:lnTo>
                    <a:pt x="2865467" y="1321622"/>
                  </a:lnTo>
                  <a:cubicBezTo>
                    <a:pt x="2865467" y="829125"/>
                    <a:pt x="2447021" y="429878"/>
                    <a:pt x="1930841" y="429878"/>
                  </a:cubicBezTo>
                  <a:lnTo>
                    <a:pt x="1214522" y="429878"/>
                  </a:lnTo>
                  <a:cubicBezTo>
                    <a:pt x="698342" y="429878"/>
                    <a:pt x="279896" y="829125"/>
                    <a:pt x="279896" y="1321622"/>
                  </a:cubicBezTo>
                  <a:lnTo>
                    <a:pt x="279896" y="1323170"/>
                  </a:lnTo>
                  <a:lnTo>
                    <a:pt x="0" y="1323170"/>
                  </a:lnTo>
                  <a:lnTo>
                    <a:pt x="0" y="1154203"/>
                  </a:lnTo>
                  <a:cubicBezTo>
                    <a:pt x="0" y="516754"/>
                    <a:pt x="541604" y="0"/>
                    <a:pt x="1209707" y="0"/>
                  </a:cubicBezTo>
                  <a:close/>
                </a:path>
              </a:pathLst>
            </a:custGeom>
            <a:solidFill>
              <a:srgbClr val="24140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77" name="Retângulo de cantos arredondados 14">
              <a:extLst>
                <a:ext uri="{FF2B5EF4-FFF2-40B4-BE49-F238E27FC236}">
                  <a16:creationId xmlns:a16="http://schemas.microsoft.com/office/drawing/2014/main" xmlns="" id="{ACD59BB3-CF8F-479B-BA8E-5D3A9FC8426E}"/>
                </a:ext>
              </a:extLst>
            </p:cNvPr>
            <p:cNvSpPr/>
            <p:nvPr/>
          </p:nvSpPr>
          <p:spPr>
            <a:xfrm rot="5400000">
              <a:off x="2619848" y="2378456"/>
              <a:ext cx="1002645" cy="221568"/>
            </a:xfrm>
            <a:custGeom>
              <a:avLst/>
              <a:gdLst/>
              <a:ahLst/>
              <a:cxnLst/>
              <a:rect l="l" t="t" r="r" b="b"/>
              <a:pathLst>
                <a:path w="2736304" h="432048">
                  <a:moveTo>
                    <a:pt x="0" y="0"/>
                  </a:moveTo>
                  <a:lnTo>
                    <a:pt x="2736304" y="0"/>
                  </a:lnTo>
                  <a:cubicBezTo>
                    <a:pt x="2736304" y="238614"/>
                    <a:pt x="2542870" y="432048"/>
                    <a:pt x="2304256" y="432048"/>
                  </a:cubicBezTo>
                  <a:lnTo>
                    <a:pt x="432048" y="432048"/>
                  </a:lnTo>
                  <a:cubicBezTo>
                    <a:pt x="193434" y="432048"/>
                    <a:pt x="0" y="238614"/>
                    <a:pt x="0" y="0"/>
                  </a:cubicBezTo>
                  <a:close/>
                </a:path>
              </a:pathLst>
            </a:custGeom>
            <a:solidFill>
              <a:srgbClr val="2414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de cantos arredondados 14">
              <a:extLst>
                <a:ext uri="{FF2B5EF4-FFF2-40B4-BE49-F238E27FC236}">
                  <a16:creationId xmlns:a16="http://schemas.microsoft.com/office/drawing/2014/main" xmlns="" id="{37EFB795-3BC8-4B51-8506-84557A5D0B64}"/>
                </a:ext>
              </a:extLst>
            </p:cNvPr>
            <p:cNvSpPr/>
            <p:nvPr/>
          </p:nvSpPr>
          <p:spPr>
            <a:xfrm rot="16200000" flipH="1">
              <a:off x="5361137" y="2423169"/>
              <a:ext cx="1002645" cy="221568"/>
            </a:xfrm>
            <a:custGeom>
              <a:avLst/>
              <a:gdLst/>
              <a:ahLst/>
              <a:cxnLst/>
              <a:rect l="l" t="t" r="r" b="b"/>
              <a:pathLst>
                <a:path w="2736304" h="432048">
                  <a:moveTo>
                    <a:pt x="0" y="0"/>
                  </a:moveTo>
                  <a:lnTo>
                    <a:pt x="2736304" y="0"/>
                  </a:lnTo>
                  <a:cubicBezTo>
                    <a:pt x="2736304" y="238614"/>
                    <a:pt x="2542870" y="432048"/>
                    <a:pt x="2304256" y="432048"/>
                  </a:cubicBezTo>
                  <a:lnTo>
                    <a:pt x="432048" y="432048"/>
                  </a:lnTo>
                  <a:cubicBezTo>
                    <a:pt x="193434" y="432048"/>
                    <a:pt x="0" y="238614"/>
                    <a:pt x="0" y="0"/>
                  </a:cubicBezTo>
                  <a:close/>
                </a:path>
              </a:pathLst>
            </a:custGeom>
            <a:solidFill>
              <a:srgbClr val="2414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9" name="Agrupar 4">
              <a:extLst>
                <a:ext uri="{FF2B5EF4-FFF2-40B4-BE49-F238E27FC236}">
                  <a16:creationId xmlns:a16="http://schemas.microsoft.com/office/drawing/2014/main" xmlns="" id="{08D93643-8137-4516-AB05-94A9843C8890}"/>
                </a:ext>
              </a:extLst>
            </p:cNvPr>
            <p:cNvGrpSpPr/>
            <p:nvPr/>
          </p:nvGrpSpPr>
          <p:grpSpPr>
            <a:xfrm rot="554227">
              <a:off x="4444034" y="1533868"/>
              <a:ext cx="1557059" cy="326951"/>
              <a:chOff x="4013725" y="1723059"/>
              <a:chExt cx="1645893" cy="345604"/>
            </a:xfrm>
          </p:grpSpPr>
          <p:sp>
            <p:nvSpPr>
              <p:cNvPr id="193" name="Retângulo de cantos arredondados 14">
                <a:extLst>
                  <a:ext uri="{FF2B5EF4-FFF2-40B4-BE49-F238E27FC236}">
                    <a16:creationId xmlns:a16="http://schemas.microsoft.com/office/drawing/2014/main" xmlns="" id="{ECCC9504-3546-4FBA-8A6E-019A4DFA792C}"/>
                  </a:ext>
                </a:extLst>
              </p:cNvPr>
              <p:cNvSpPr/>
              <p:nvPr/>
            </p:nvSpPr>
            <p:spPr>
              <a:xfrm rot="1992976" flipV="1">
                <a:off x="4178484" y="1741357"/>
                <a:ext cx="1481134" cy="327306"/>
              </a:xfrm>
              <a:custGeom>
                <a:avLst/>
                <a:gdLst/>
                <a:ahLst/>
                <a:cxnLst/>
                <a:rect l="l" t="t" r="r" b="b"/>
                <a:pathLst>
                  <a:path w="2736304" h="432048">
                    <a:moveTo>
                      <a:pt x="0" y="0"/>
                    </a:moveTo>
                    <a:lnTo>
                      <a:pt x="2736304" y="0"/>
                    </a:lnTo>
                    <a:cubicBezTo>
                      <a:pt x="2736304" y="238614"/>
                      <a:pt x="2542870" y="432048"/>
                      <a:pt x="2304256" y="432048"/>
                    </a:cubicBezTo>
                    <a:lnTo>
                      <a:pt x="432048" y="432048"/>
                    </a:lnTo>
                    <a:cubicBezTo>
                      <a:pt x="193434" y="432048"/>
                      <a:pt x="0" y="238614"/>
                      <a:pt x="0" y="0"/>
                    </a:cubicBezTo>
                    <a:close/>
                  </a:path>
                </a:pathLst>
              </a:custGeom>
              <a:solidFill>
                <a:srgbClr val="2414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de cantos arredondados 14">
                <a:extLst>
                  <a:ext uri="{FF2B5EF4-FFF2-40B4-BE49-F238E27FC236}">
                    <a16:creationId xmlns:a16="http://schemas.microsoft.com/office/drawing/2014/main" xmlns="" id="{6F9EEAC2-C907-4467-8F12-DAFB2B2D5F76}"/>
                  </a:ext>
                </a:extLst>
              </p:cNvPr>
              <p:cNvSpPr/>
              <p:nvPr/>
            </p:nvSpPr>
            <p:spPr>
              <a:xfrm rot="1992976" flipV="1">
                <a:off x="4013725" y="1723059"/>
                <a:ext cx="1145763" cy="327306"/>
              </a:xfrm>
              <a:custGeom>
                <a:avLst/>
                <a:gdLst/>
                <a:ahLst/>
                <a:cxnLst/>
                <a:rect l="l" t="t" r="r" b="b"/>
                <a:pathLst>
                  <a:path w="2736304" h="432048">
                    <a:moveTo>
                      <a:pt x="0" y="0"/>
                    </a:moveTo>
                    <a:lnTo>
                      <a:pt x="2736304" y="0"/>
                    </a:lnTo>
                    <a:cubicBezTo>
                      <a:pt x="2736304" y="238614"/>
                      <a:pt x="2542870" y="432048"/>
                      <a:pt x="2304256" y="432048"/>
                    </a:cubicBezTo>
                    <a:lnTo>
                      <a:pt x="432048" y="432048"/>
                    </a:lnTo>
                    <a:cubicBezTo>
                      <a:pt x="193434" y="432048"/>
                      <a:pt x="0" y="238614"/>
                      <a:pt x="0" y="0"/>
                    </a:cubicBezTo>
                    <a:close/>
                  </a:path>
                </a:pathLst>
              </a:custGeom>
              <a:solidFill>
                <a:srgbClr val="2414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0" name="Agrupar 75">
              <a:extLst>
                <a:ext uri="{FF2B5EF4-FFF2-40B4-BE49-F238E27FC236}">
                  <a16:creationId xmlns:a16="http://schemas.microsoft.com/office/drawing/2014/main" xmlns="" id="{8639B873-5A0C-46E8-B2CF-0D8DEC553284}"/>
                </a:ext>
              </a:extLst>
            </p:cNvPr>
            <p:cNvGrpSpPr/>
            <p:nvPr/>
          </p:nvGrpSpPr>
          <p:grpSpPr>
            <a:xfrm>
              <a:off x="2884048" y="2336843"/>
              <a:ext cx="3079377" cy="1055749"/>
              <a:chOff x="882584" y="2752524"/>
              <a:chExt cx="2884118" cy="1154238"/>
            </a:xfrm>
          </p:grpSpPr>
          <p:sp>
            <p:nvSpPr>
              <p:cNvPr id="183" name="Forma Livre: Forma 76">
                <a:extLst>
                  <a:ext uri="{FF2B5EF4-FFF2-40B4-BE49-F238E27FC236}">
                    <a16:creationId xmlns:a16="http://schemas.microsoft.com/office/drawing/2014/main" xmlns="" id="{0E99BA9C-D26E-47AD-8C1D-8B3C2373B5E6}"/>
                  </a:ext>
                </a:extLst>
              </p:cNvPr>
              <p:cNvSpPr/>
              <p:nvPr/>
            </p:nvSpPr>
            <p:spPr>
              <a:xfrm rot="2700000">
                <a:off x="1202864" y="2650310"/>
                <a:ext cx="207204" cy="847763"/>
              </a:xfrm>
              <a:custGeom>
                <a:avLst/>
                <a:gdLst>
                  <a:gd name="connsiteX0" fmla="*/ 0 w 207204"/>
                  <a:gd name="connsiteY0" fmla="*/ 207204 h 847763"/>
                  <a:gd name="connsiteX1" fmla="*/ 207204 w 207204"/>
                  <a:gd name="connsiteY1" fmla="*/ 0 h 847763"/>
                  <a:gd name="connsiteX2" fmla="*/ 207204 w 207204"/>
                  <a:gd name="connsiteY2" fmla="*/ 847763 h 847763"/>
                  <a:gd name="connsiteX3" fmla="*/ 0 w 207204"/>
                  <a:gd name="connsiteY3" fmla="*/ 640559 h 847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204" h="847763">
                    <a:moveTo>
                      <a:pt x="0" y="207204"/>
                    </a:moveTo>
                    <a:lnTo>
                      <a:pt x="207204" y="0"/>
                    </a:lnTo>
                    <a:lnTo>
                      <a:pt x="207204" y="847763"/>
                    </a:lnTo>
                    <a:lnTo>
                      <a:pt x="0" y="64055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Forma Livre: Forma 77">
                <a:extLst>
                  <a:ext uri="{FF2B5EF4-FFF2-40B4-BE49-F238E27FC236}">
                    <a16:creationId xmlns:a16="http://schemas.microsoft.com/office/drawing/2014/main" xmlns="" id="{3430C544-CB07-49D2-84D4-5B3906CBCCBB}"/>
                  </a:ext>
                </a:extLst>
              </p:cNvPr>
              <p:cNvSpPr/>
              <p:nvPr/>
            </p:nvSpPr>
            <p:spPr>
              <a:xfrm rot="2700000">
                <a:off x="1439388" y="2630498"/>
                <a:ext cx="119671" cy="1122149"/>
              </a:xfrm>
              <a:custGeom>
                <a:avLst/>
                <a:gdLst>
                  <a:gd name="connsiteX0" fmla="*/ 0 w 119671"/>
                  <a:gd name="connsiteY0" fmla="*/ 119671 h 1122149"/>
                  <a:gd name="connsiteX1" fmla="*/ 119671 w 119671"/>
                  <a:gd name="connsiteY1" fmla="*/ 0 h 1122149"/>
                  <a:gd name="connsiteX2" fmla="*/ 119671 w 119671"/>
                  <a:gd name="connsiteY2" fmla="*/ 1122149 h 1122149"/>
                  <a:gd name="connsiteX3" fmla="*/ 42776 w 119671"/>
                  <a:gd name="connsiteY3" fmla="*/ 1107186 h 1122149"/>
                  <a:gd name="connsiteX4" fmla="*/ 0 w 119671"/>
                  <a:gd name="connsiteY4" fmla="*/ 1084676 h 1122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71" h="1122149">
                    <a:moveTo>
                      <a:pt x="0" y="119671"/>
                    </a:moveTo>
                    <a:lnTo>
                      <a:pt x="119671" y="0"/>
                    </a:lnTo>
                    <a:lnTo>
                      <a:pt x="119671" y="1122149"/>
                    </a:lnTo>
                    <a:lnTo>
                      <a:pt x="42776" y="1107186"/>
                    </a:lnTo>
                    <a:lnTo>
                      <a:pt x="0" y="1084676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85" name="Grupo 21">
                <a:extLst>
                  <a:ext uri="{FF2B5EF4-FFF2-40B4-BE49-F238E27FC236}">
                    <a16:creationId xmlns:a16="http://schemas.microsoft.com/office/drawing/2014/main" xmlns="" id="{4D141ECE-9822-47E1-9513-CF9AA7B4B2B3}"/>
                  </a:ext>
                </a:extLst>
              </p:cNvPr>
              <p:cNvGrpSpPr/>
              <p:nvPr/>
            </p:nvGrpSpPr>
            <p:grpSpPr>
              <a:xfrm>
                <a:off x="970000" y="2752524"/>
                <a:ext cx="2796702" cy="1154238"/>
                <a:chOff x="-1260648" y="2018608"/>
                <a:chExt cx="3929930" cy="1621937"/>
              </a:xfrm>
            </p:grpSpPr>
            <p:grpSp>
              <p:nvGrpSpPr>
                <p:cNvPr id="186" name="Grupo 19">
                  <a:extLst>
                    <a:ext uri="{FF2B5EF4-FFF2-40B4-BE49-F238E27FC236}">
                      <a16:creationId xmlns:a16="http://schemas.microsoft.com/office/drawing/2014/main" xmlns="" id="{926EAB82-EC73-4624-9C01-8D9D29509CF9}"/>
                    </a:ext>
                  </a:extLst>
                </p:cNvPr>
                <p:cNvGrpSpPr/>
                <p:nvPr/>
              </p:nvGrpSpPr>
              <p:grpSpPr>
                <a:xfrm>
                  <a:off x="-1260648" y="2018608"/>
                  <a:ext cx="1728192" cy="1593819"/>
                  <a:chOff x="899592" y="2742990"/>
                  <a:chExt cx="1728192" cy="1593819"/>
                </a:xfrm>
              </p:grpSpPr>
              <p:sp>
                <p:nvSpPr>
                  <p:cNvPr id="191" name="Retângulo de cantos arredondados 15">
                    <a:extLst>
                      <a:ext uri="{FF2B5EF4-FFF2-40B4-BE49-F238E27FC236}">
                        <a16:creationId xmlns:a16="http://schemas.microsoft.com/office/drawing/2014/main" xmlns="" id="{5662DDD0-8D5C-4876-9126-A385424809DD}"/>
                      </a:ext>
                    </a:extLst>
                  </p:cNvPr>
                  <p:cNvSpPr/>
                  <p:nvPr/>
                </p:nvSpPr>
                <p:spPr>
                  <a:xfrm>
                    <a:off x="899592" y="2742990"/>
                    <a:ext cx="1728192" cy="1593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8192" h="1593819">
                        <a:moveTo>
                          <a:pt x="672496" y="102883"/>
                        </a:moveTo>
                        <a:cubicBezTo>
                          <a:pt x="402201" y="102883"/>
                          <a:pt x="183083" y="322001"/>
                          <a:pt x="183083" y="592296"/>
                        </a:cubicBezTo>
                        <a:lnTo>
                          <a:pt x="183083" y="1001522"/>
                        </a:lnTo>
                        <a:cubicBezTo>
                          <a:pt x="183083" y="1271817"/>
                          <a:pt x="402201" y="1490935"/>
                          <a:pt x="672496" y="1490935"/>
                        </a:cubicBezTo>
                        <a:lnTo>
                          <a:pt x="1141142" y="1490935"/>
                        </a:lnTo>
                        <a:cubicBezTo>
                          <a:pt x="1411437" y="1490935"/>
                          <a:pt x="1630555" y="1271817"/>
                          <a:pt x="1630555" y="1001522"/>
                        </a:cubicBezTo>
                        <a:lnTo>
                          <a:pt x="1630555" y="592296"/>
                        </a:lnTo>
                        <a:cubicBezTo>
                          <a:pt x="1630555" y="322001"/>
                          <a:pt x="1411437" y="102883"/>
                          <a:pt x="1141142" y="102883"/>
                        </a:cubicBezTo>
                        <a:close/>
                        <a:moveTo>
                          <a:pt x="0" y="0"/>
                        </a:moveTo>
                        <a:lnTo>
                          <a:pt x="614586" y="0"/>
                        </a:lnTo>
                        <a:lnTo>
                          <a:pt x="614586" y="7377"/>
                        </a:lnTo>
                        <a:cubicBezTo>
                          <a:pt x="620335" y="5711"/>
                          <a:pt x="626152" y="5622"/>
                          <a:pt x="631990" y="5622"/>
                        </a:cubicBezTo>
                        <a:lnTo>
                          <a:pt x="1168210" y="5622"/>
                        </a:lnTo>
                        <a:cubicBezTo>
                          <a:pt x="1477480" y="5622"/>
                          <a:pt x="1728192" y="256334"/>
                          <a:pt x="1728192" y="565604"/>
                        </a:cubicBezTo>
                        <a:lnTo>
                          <a:pt x="1728192" y="1033837"/>
                        </a:lnTo>
                        <a:cubicBezTo>
                          <a:pt x="1728192" y="1343107"/>
                          <a:pt x="1477480" y="1593819"/>
                          <a:pt x="1168210" y="1593819"/>
                        </a:cubicBezTo>
                        <a:lnTo>
                          <a:pt x="631990" y="1593819"/>
                        </a:lnTo>
                        <a:cubicBezTo>
                          <a:pt x="322720" y="1593819"/>
                          <a:pt x="72008" y="1343107"/>
                          <a:pt x="72008" y="1033837"/>
                        </a:cubicBezTo>
                        <a:lnTo>
                          <a:pt x="72008" y="565604"/>
                        </a:lnTo>
                        <a:lnTo>
                          <a:pt x="80944" y="476960"/>
                        </a:lnTo>
                        <a:lnTo>
                          <a:pt x="0" y="47696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Elipse 191">
                    <a:extLst>
                      <a:ext uri="{FF2B5EF4-FFF2-40B4-BE49-F238E27FC236}">
                        <a16:creationId xmlns:a16="http://schemas.microsoft.com/office/drawing/2014/main" xmlns="" id="{C2963F08-C12B-46C6-A5C0-E0C53FC423A5}"/>
                      </a:ext>
                    </a:extLst>
                  </p:cNvPr>
                  <p:cNvSpPr/>
                  <p:nvPr/>
                </p:nvSpPr>
                <p:spPr>
                  <a:xfrm>
                    <a:off x="976698" y="2807702"/>
                    <a:ext cx="121058" cy="142938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7" name="Grupo 107">
                  <a:extLst>
                    <a:ext uri="{FF2B5EF4-FFF2-40B4-BE49-F238E27FC236}">
                      <a16:creationId xmlns:a16="http://schemas.microsoft.com/office/drawing/2014/main" xmlns="" id="{A38C337E-AD28-40CD-BD43-EE2945350327}"/>
                    </a:ext>
                  </a:extLst>
                </p:cNvPr>
                <p:cNvGrpSpPr/>
                <p:nvPr/>
              </p:nvGrpSpPr>
              <p:grpSpPr>
                <a:xfrm flipH="1">
                  <a:off x="941090" y="2046726"/>
                  <a:ext cx="1728192" cy="1593819"/>
                  <a:chOff x="899592" y="2742990"/>
                  <a:chExt cx="1728192" cy="1593819"/>
                </a:xfrm>
              </p:grpSpPr>
              <p:sp>
                <p:nvSpPr>
                  <p:cNvPr id="189" name="Retângulo de cantos arredondados 15">
                    <a:extLst>
                      <a:ext uri="{FF2B5EF4-FFF2-40B4-BE49-F238E27FC236}">
                        <a16:creationId xmlns:a16="http://schemas.microsoft.com/office/drawing/2014/main" xmlns="" id="{F510F3D4-D280-444A-8AFC-621CAE825E53}"/>
                      </a:ext>
                    </a:extLst>
                  </p:cNvPr>
                  <p:cNvSpPr/>
                  <p:nvPr/>
                </p:nvSpPr>
                <p:spPr>
                  <a:xfrm>
                    <a:off x="899592" y="2742990"/>
                    <a:ext cx="1728192" cy="1593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8192" h="1593819">
                        <a:moveTo>
                          <a:pt x="672496" y="102883"/>
                        </a:moveTo>
                        <a:cubicBezTo>
                          <a:pt x="402201" y="102883"/>
                          <a:pt x="183083" y="322001"/>
                          <a:pt x="183083" y="592296"/>
                        </a:cubicBezTo>
                        <a:lnTo>
                          <a:pt x="183083" y="1001522"/>
                        </a:lnTo>
                        <a:cubicBezTo>
                          <a:pt x="183083" y="1271817"/>
                          <a:pt x="402201" y="1490935"/>
                          <a:pt x="672496" y="1490935"/>
                        </a:cubicBezTo>
                        <a:lnTo>
                          <a:pt x="1141142" y="1490935"/>
                        </a:lnTo>
                        <a:cubicBezTo>
                          <a:pt x="1411437" y="1490935"/>
                          <a:pt x="1630555" y="1271817"/>
                          <a:pt x="1630555" y="1001522"/>
                        </a:cubicBezTo>
                        <a:lnTo>
                          <a:pt x="1630555" y="592296"/>
                        </a:lnTo>
                        <a:cubicBezTo>
                          <a:pt x="1630555" y="322001"/>
                          <a:pt x="1411437" y="102883"/>
                          <a:pt x="1141142" y="102883"/>
                        </a:cubicBezTo>
                        <a:close/>
                        <a:moveTo>
                          <a:pt x="0" y="0"/>
                        </a:moveTo>
                        <a:lnTo>
                          <a:pt x="614586" y="0"/>
                        </a:lnTo>
                        <a:lnTo>
                          <a:pt x="614586" y="7377"/>
                        </a:lnTo>
                        <a:cubicBezTo>
                          <a:pt x="620335" y="5711"/>
                          <a:pt x="626152" y="5622"/>
                          <a:pt x="631990" y="5622"/>
                        </a:cubicBezTo>
                        <a:lnTo>
                          <a:pt x="1168210" y="5622"/>
                        </a:lnTo>
                        <a:cubicBezTo>
                          <a:pt x="1477480" y="5622"/>
                          <a:pt x="1728192" y="256334"/>
                          <a:pt x="1728192" y="565604"/>
                        </a:cubicBezTo>
                        <a:lnTo>
                          <a:pt x="1728192" y="1033837"/>
                        </a:lnTo>
                        <a:cubicBezTo>
                          <a:pt x="1728192" y="1343107"/>
                          <a:pt x="1477480" y="1593819"/>
                          <a:pt x="1168210" y="1593819"/>
                        </a:cubicBezTo>
                        <a:lnTo>
                          <a:pt x="631990" y="1593819"/>
                        </a:lnTo>
                        <a:cubicBezTo>
                          <a:pt x="322720" y="1593819"/>
                          <a:pt x="72008" y="1343107"/>
                          <a:pt x="72008" y="1033837"/>
                        </a:cubicBezTo>
                        <a:lnTo>
                          <a:pt x="72008" y="565604"/>
                        </a:lnTo>
                        <a:lnTo>
                          <a:pt x="80944" y="476960"/>
                        </a:lnTo>
                        <a:lnTo>
                          <a:pt x="0" y="47696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Elipse 189">
                    <a:extLst>
                      <a:ext uri="{FF2B5EF4-FFF2-40B4-BE49-F238E27FC236}">
                        <a16:creationId xmlns:a16="http://schemas.microsoft.com/office/drawing/2014/main" xmlns="" id="{8675AF6F-9D56-49C3-9A2F-6EB4FBEBC7FD}"/>
                      </a:ext>
                    </a:extLst>
                  </p:cNvPr>
                  <p:cNvSpPr/>
                  <p:nvPr/>
                </p:nvSpPr>
                <p:spPr>
                  <a:xfrm>
                    <a:off x="976698" y="2807702"/>
                    <a:ext cx="121058" cy="142938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88" name="Retângulo 187">
                  <a:extLst>
                    <a:ext uri="{FF2B5EF4-FFF2-40B4-BE49-F238E27FC236}">
                      <a16:creationId xmlns:a16="http://schemas.microsoft.com/office/drawing/2014/main" xmlns="" id="{D5FE114A-F2F5-420A-82BE-89C5DF8741D4}"/>
                    </a:ext>
                  </a:extLst>
                </p:cNvPr>
                <p:cNvSpPr/>
                <p:nvPr/>
              </p:nvSpPr>
              <p:spPr>
                <a:xfrm>
                  <a:off x="425758" y="2524076"/>
                  <a:ext cx="585272" cy="14156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81" name="Arco 180">
              <a:extLst>
                <a:ext uri="{FF2B5EF4-FFF2-40B4-BE49-F238E27FC236}">
                  <a16:creationId xmlns:a16="http://schemas.microsoft.com/office/drawing/2014/main" xmlns="" id="{3CD752B8-68CA-4FA5-A886-5EB88B5BCBA4}"/>
                </a:ext>
              </a:extLst>
            </p:cNvPr>
            <p:cNvSpPr/>
            <p:nvPr/>
          </p:nvSpPr>
          <p:spPr>
            <a:xfrm rot="8100000">
              <a:off x="4233365" y="2893999"/>
              <a:ext cx="447022" cy="447022"/>
            </a:xfrm>
            <a:prstGeom prst="arc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Forma Livre: Forma 88">
              <a:extLst>
                <a:ext uri="{FF2B5EF4-FFF2-40B4-BE49-F238E27FC236}">
                  <a16:creationId xmlns:a16="http://schemas.microsoft.com/office/drawing/2014/main" xmlns="" id="{97B5A5CD-CC78-431E-B060-02286955038C}"/>
                </a:ext>
              </a:extLst>
            </p:cNvPr>
            <p:cNvSpPr/>
            <p:nvPr/>
          </p:nvSpPr>
          <p:spPr>
            <a:xfrm rot="19776304">
              <a:off x="3474038" y="1155959"/>
              <a:ext cx="1342420" cy="1075972"/>
            </a:xfrm>
            <a:custGeom>
              <a:avLst/>
              <a:gdLst>
                <a:gd name="connsiteX0" fmla="*/ 0 w 1342420"/>
                <a:gd name="connsiteY0" fmla="*/ 0 h 1075972"/>
                <a:gd name="connsiteX1" fmla="*/ 358714 w 1342420"/>
                <a:gd name="connsiteY1" fmla="*/ 0 h 1075972"/>
                <a:gd name="connsiteX2" fmla="*/ 1342420 w 1342420"/>
                <a:gd name="connsiteY2" fmla="*/ 938572 h 1075972"/>
                <a:gd name="connsiteX3" fmla="*/ 1342420 w 1342420"/>
                <a:gd name="connsiteY3" fmla="*/ 1075972 h 1075972"/>
                <a:gd name="connsiteX4" fmla="*/ 1114814 w 1342420"/>
                <a:gd name="connsiteY4" fmla="*/ 1075972 h 1075972"/>
                <a:gd name="connsiteX5" fmla="*/ 1114814 w 1342420"/>
                <a:gd name="connsiteY5" fmla="*/ 1074713 h 1075972"/>
                <a:gd name="connsiteX6" fmla="*/ 354797 w 1342420"/>
                <a:gd name="connsiteY6" fmla="*/ 349567 h 1075972"/>
                <a:gd name="connsiteX7" fmla="*/ 0 w 1342420"/>
                <a:gd name="connsiteY7" fmla="*/ 349567 h 107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42420" h="1075972">
                  <a:moveTo>
                    <a:pt x="0" y="0"/>
                  </a:moveTo>
                  <a:lnTo>
                    <a:pt x="358714" y="0"/>
                  </a:lnTo>
                  <a:cubicBezTo>
                    <a:pt x="902000" y="0"/>
                    <a:pt x="1342420" y="420213"/>
                    <a:pt x="1342420" y="938572"/>
                  </a:cubicBezTo>
                  <a:lnTo>
                    <a:pt x="1342420" y="1075972"/>
                  </a:lnTo>
                  <a:lnTo>
                    <a:pt x="1114814" y="1075972"/>
                  </a:lnTo>
                  <a:lnTo>
                    <a:pt x="1114814" y="1074713"/>
                  </a:lnTo>
                  <a:cubicBezTo>
                    <a:pt x="1114814" y="674226"/>
                    <a:pt x="774543" y="349567"/>
                    <a:pt x="354797" y="349567"/>
                  </a:cubicBezTo>
                  <a:lnTo>
                    <a:pt x="0" y="349567"/>
                  </a:lnTo>
                  <a:close/>
                </a:path>
              </a:pathLst>
            </a:custGeom>
            <a:solidFill>
              <a:srgbClr val="24140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369" name="Grupo 368"/>
          <p:cNvGrpSpPr/>
          <p:nvPr/>
        </p:nvGrpSpPr>
        <p:grpSpPr>
          <a:xfrm>
            <a:off x="3195216" y="1602486"/>
            <a:ext cx="2381115" cy="3663805"/>
            <a:chOff x="3195216" y="1602486"/>
            <a:chExt cx="2381115" cy="3663805"/>
          </a:xfrm>
        </p:grpSpPr>
        <p:sp>
          <p:nvSpPr>
            <p:cNvPr id="212" name="Retângulo 211">
              <a:extLst>
                <a:ext uri="{FF2B5EF4-FFF2-40B4-BE49-F238E27FC236}">
                  <a16:creationId xmlns:a16="http://schemas.microsoft.com/office/drawing/2014/main" xmlns="" id="{8AB1D8FB-0ACE-43F5-A9C5-29102B660EB6}"/>
                </a:ext>
              </a:extLst>
            </p:cNvPr>
            <p:cNvSpPr/>
            <p:nvPr/>
          </p:nvSpPr>
          <p:spPr>
            <a:xfrm>
              <a:off x="4217646" y="4021391"/>
              <a:ext cx="375012" cy="742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 de cantos arredondados 212"/>
            <p:cNvSpPr/>
            <p:nvPr/>
          </p:nvSpPr>
          <p:spPr>
            <a:xfrm>
              <a:off x="4267560" y="3720934"/>
              <a:ext cx="263491" cy="413989"/>
            </a:xfrm>
            <a:prstGeom prst="roundRect">
              <a:avLst>
                <a:gd name="adj" fmla="val 8316"/>
              </a:avLst>
            </a:prstGeom>
            <a:solidFill>
              <a:srgbClr val="FBC4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Retângulo: Cantos Arredondados 253">
              <a:extLst>
                <a:ext uri="{FF2B5EF4-FFF2-40B4-BE49-F238E27FC236}">
                  <a16:creationId xmlns:a16="http://schemas.microsoft.com/office/drawing/2014/main" xmlns="" id="{8C8DAAF4-4A80-4F60-8A27-580554C37DDB}"/>
                </a:ext>
              </a:extLst>
            </p:cNvPr>
            <p:cNvSpPr/>
            <p:nvPr/>
          </p:nvSpPr>
          <p:spPr>
            <a:xfrm>
              <a:off x="4596529" y="4615562"/>
              <a:ext cx="237335" cy="650728"/>
            </a:xfrm>
            <a:prstGeom prst="roundRect">
              <a:avLst>
                <a:gd name="adj" fmla="val 50000"/>
              </a:avLst>
            </a:prstGeom>
            <a:solidFill>
              <a:srgbClr val="FBC2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Retângulo: Cantos Arredondados 263">
              <a:extLst>
                <a:ext uri="{FF2B5EF4-FFF2-40B4-BE49-F238E27FC236}">
                  <a16:creationId xmlns:a16="http://schemas.microsoft.com/office/drawing/2014/main" xmlns="" id="{45457585-D2A1-4C0E-9379-0D05DD2ABFD3}"/>
                </a:ext>
              </a:extLst>
            </p:cNvPr>
            <p:cNvSpPr/>
            <p:nvPr/>
          </p:nvSpPr>
          <p:spPr>
            <a:xfrm>
              <a:off x="3967526" y="4615567"/>
              <a:ext cx="230151" cy="650724"/>
            </a:xfrm>
            <a:prstGeom prst="roundRect">
              <a:avLst>
                <a:gd name="adj" fmla="val 50000"/>
              </a:avLst>
            </a:prstGeom>
            <a:solidFill>
              <a:srgbClr val="FBC2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: Cantos Arredondados 253">
              <a:extLst>
                <a:ext uri="{FF2B5EF4-FFF2-40B4-BE49-F238E27FC236}">
                  <a16:creationId xmlns:a16="http://schemas.microsoft.com/office/drawing/2014/main" xmlns="" id="{6884693C-281C-482A-A44F-5ADBC7DD82FA}"/>
                </a:ext>
              </a:extLst>
            </p:cNvPr>
            <p:cNvSpPr/>
            <p:nvPr/>
          </p:nvSpPr>
          <p:spPr>
            <a:xfrm>
              <a:off x="4592724" y="4616790"/>
              <a:ext cx="241139" cy="61764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Retângulo: Cantos Arredondados 263">
              <a:extLst>
                <a:ext uri="{FF2B5EF4-FFF2-40B4-BE49-F238E27FC236}">
                  <a16:creationId xmlns:a16="http://schemas.microsoft.com/office/drawing/2014/main" xmlns="" id="{26D8E881-BCC5-4FB2-9A56-BEF6E5F04992}"/>
                </a:ext>
              </a:extLst>
            </p:cNvPr>
            <p:cNvSpPr/>
            <p:nvPr/>
          </p:nvSpPr>
          <p:spPr>
            <a:xfrm>
              <a:off x="3965171" y="4615567"/>
              <a:ext cx="234713" cy="61764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Forma Livre: Forma 266">
              <a:extLst>
                <a:ext uri="{FF2B5EF4-FFF2-40B4-BE49-F238E27FC236}">
                  <a16:creationId xmlns:a16="http://schemas.microsoft.com/office/drawing/2014/main" xmlns="" id="{2D42D02D-3BF4-4DC7-BC47-613B351F8756}"/>
                </a:ext>
              </a:extLst>
            </p:cNvPr>
            <p:cNvSpPr/>
            <p:nvPr/>
          </p:nvSpPr>
          <p:spPr>
            <a:xfrm>
              <a:off x="3967108" y="4716128"/>
              <a:ext cx="867239" cy="293081"/>
            </a:xfrm>
            <a:custGeom>
              <a:avLst/>
              <a:gdLst>
                <a:gd name="connsiteX0" fmla="*/ 0 w 1531610"/>
                <a:gd name="connsiteY0" fmla="*/ 0 h 517604"/>
                <a:gd name="connsiteX1" fmla="*/ 1531610 w 1531610"/>
                <a:gd name="connsiteY1" fmla="*/ 0 h 517604"/>
                <a:gd name="connsiteX2" fmla="*/ 1531296 w 1531610"/>
                <a:gd name="connsiteY2" fmla="*/ 5695 h 517604"/>
                <a:gd name="connsiteX3" fmla="*/ 1283175 w 1531610"/>
                <a:gd name="connsiteY3" fmla="*/ 454545 h 517604"/>
                <a:gd name="connsiteX4" fmla="*/ 1192071 w 1531610"/>
                <a:gd name="connsiteY4" fmla="*/ 517604 h 517604"/>
                <a:gd name="connsiteX5" fmla="*/ 1172701 w 1531610"/>
                <a:gd name="connsiteY5" fmla="*/ 504197 h 517604"/>
                <a:gd name="connsiteX6" fmla="*/ 765805 w 1531610"/>
                <a:gd name="connsiteY6" fmla="*/ 397891 h 517604"/>
                <a:gd name="connsiteX7" fmla="*/ 358910 w 1531610"/>
                <a:gd name="connsiteY7" fmla="*/ 504197 h 517604"/>
                <a:gd name="connsiteX8" fmla="*/ 339539 w 1531610"/>
                <a:gd name="connsiteY8" fmla="*/ 517604 h 517604"/>
                <a:gd name="connsiteX9" fmla="*/ 248435 w 1531610"/>
                <a:gd name="connsiteY9" fmla="*/ 454545 h 517604"/>
                <a:gd name="connsiteX10" fmla="*/ 315 w 1531610"/>
                <a:gd name="connsiteY10" fmla="*/ 5695 h 51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1610" h="517604">
                  <a:moveTo>
                    <a:pt x="0" y="0"/>
                  </a:moveTo>
                  <a:lnTo>
                    <a:pt x="1531610" y="0"/>
                  </a:lnTo>
                  <a:lnTo>
                    <a:pt x="1531296" y="5695"/>
                  </a:lnTo>
                  <a:cubicBezTo>
                    <a:pt x="1511594" y="183082"/>
                    <a:pt x="1419821" y="340987"/>
                    <a:pt x="1283175" y="454545"/>
                  </a:cubicBezTo>
                  <a:lnTo>
                    <a:pt x="1192071" y="517604"/>
                  </a:lnTo>
                  <a:lnTo>
                    <a:pt x="1172701" y="504197"/>
                  </a:lnTo>
                  <a:cubicBezTo>
                    <a:pt x="1054663" y="436823"/>
                    <a:pt x="915206" y="397891"/>
                    <a:pt x="765805" y="397891"/>
                  </a:cubicBezTo>
                  <a:cubicBezTo>
                    <a:pt x="616404" y="397891"/>
                    <a:pt x="476948" y="436823"/>
                    <a:pt x="358910" y="504197"/>
                  </a:cubicBezTo>
                  <a:lnTo>
                    <a:pt x="339539" y="517604"/>
                  </a:lnTo>
                  <a:lnTo>
                    <a:pt x="248435" y="454545"/>
                  </a:lnTo>
                  <a:cubicBezTo>
                    <a:pt x="111789" y="340987"/>
                    <a:pt x="20017" y="183082"/>
                    <a:pt x="315" y="5695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9" name="Agrupar 37">
              <a:extLst>
                <a:ext uri="{FF2B5EF4-FFF2-40B4-BE49-F238E27FC236}">
                  <a16:creationId xmlns:a16="http://schemas.microsoft.com/office/drawing/2014/main" xmlns="" id="{3D2AFE78-1891-4BC9-A218-0E246EA38779}"/>
                </a:ext>
              </a:extLst>
            </p:cNvPr>
            <p:cNvGrpSpPr/>
            <p:nvPr/>
          </p:nvGrpSpPr>
          <p:grpSpPr>
            <a:xfrm>
              <a:off x="3967108" y="4059400"/>
              <a:ext cx="867239" cy="795138"/>
              <a:chOff x="3840248" y="4016054"/>
              <a:chExt cx="1182192" cy="1083907"/>
            </a:xfr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78000">
                  <a:srgbClr val="0070C0"/>
                </a:gs>
                <a:gs pos="20000">
                  <a:srgbClr val="7030A0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</p:grpSpPr>
          <p:grpSp>
            <p:nvGrpSpPr>
              <p:cNvPr id="315" name="Agrupar 18">
                <a:extLst>
                  <a:ext uri="{FF2B5EF4-FFF2-40B4-BE49-F238E27FC236}">
                    <a16:creationId xmlns:a16="http://schemas.microsoft.com/office/drawing/2014/main" xmlns="" id="{D6B97EC1-C9E5-4AB4-88E5-634F5C561857}"/>
                  </a:ext>
                </a:extLst>
              </p:cNvPr>
              <p:cNvGrpSpPr/>
              <p:nvPr/>
            </p:nvGrpSpPr>
            <p:grpSpPr>
              <a:xfrm>
                <a:off x="3840248" y="4016054"/>
                <a:ext cx="1182192" cy="1061475"/>
                <a:chOff x="3840248" y="4016054"/>
                <a:chExt cx="1182192" cy="1061475"/>
              </a:xfrm>
              <a:grpFill/>
            </p:grpSpPr>
            <p:sp>
              <p:nvSpPr>
                <p:cNvPr id="317" name="Retângulo: Cantos Arredondados 264">
                  <a:extLst>
                    <a:ext uri="{FF2B5EF4-FFF2-40B4-BE49-F238E27FC236}">
                      <a16:creationId xmlns:a16="http://schemas.microsoft.com/office/drawing/2014/main" xmlns="" id="{90149617-0688-4573-8EE2-AE071267B2B4}"/>
                    </a:ext>
                  </a:extLst>
                </p:cNvPr>
                <p:cNvSpPr/>
                <p:nvPr/>
              </p:nvSpPr>
              <p:spPr>
                <a:xfrm>
                  <a:off x="3840248" y="4016054"/>
                  <a:ext cx="1182192" cy="1061475"/>
                </a:xfrm>
                <a:prstGeom prst="roundRect">
                  <a:avLst>
                    <a:gd name="adj" fmla="val 2081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8" name="Retângulo 317"/>
                <p:cNvSpPr/>
                <p:nvPr/>
              </p:nvSpPr>
              <p:spPr>
                <a:xfrm>
                  <a:off x="3840816" y="4861141"/>
                  <a:ext cx="1180965" cy="14696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6" name="Retângulo 315">
                <a:extLst>
                  <a:ext uri="{FF2B5EF4-FFF2-40B4-BE49-F238E27FC236}">
                    <a16:creationId xmlns:a16="http://schemas.microsoft.com/office/drawing/2014/main" xmlns="" id="{471D65A7-940C-4C43-AA84-F83B3AC4BAD3}"/>
                  </a:ext>
                </a:extLst>
              </p:cNvPr>
              <p:cNvSpPr/>
              <p:nvPr/>
            </p:nvSpPr>
            <p:spPr>
              <a:xfrm>
                <a:off x="3840818" y="5008106"/>
                <a:ext cx="1180963" cy="918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20" name="Elipse 33"/>
            <p:cNvSpPr/>
            <p:nvPr/>
          </p:nvSpPr>
          <p:spPr>
            <a:xfrm>
              <a:off x="4243211" y="4056873"/>
              <a:ext cx="312191" cy="156096"/>
            </a:xfrm>
            <a:custGeom>
              <a:avLst/>
              <a:gdLst/>
              <a:ahLst/>
              <a:cxnLst/>
              <a:rect l="l" t="t" r="r" b="b"/>
              <a:pathLst>
                <a:path w="486838" h="243419">
                  <a:moveTo>
                    <a:pt x="0" y="0"/>
                  </a:moveTo>
                  <a:lnTo>
                    <a:pt x="486838" y="0"/>
                  </a:lnTo>
                  <a:cubicBezTo>
                    <a:pt x="486838" y="134437"/>
                    <a:pt x="377856" y="243419"/>
                    <a:pt x="243419" y="243419"/>
                  </a:cubicBezTo>
                  <a:cubicBezTo>
                    <a:pt x="108982" y="243419"/>
                    <a:pt x="0" y="134437"/>
                    <a:pt x="0" y="0"/>
                  </a:cubicBezTo>
                  <a:close/>
                </a:path>
              </a:pathLst>
            </a:custGeom>
            <a:solidFill>
              <a:srgbClr val="FBC4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21" name="Grupo 220"/>
            <p:cNvGrpSpPr/>
            <p:nvPr/>
          </p:nvGrpSpPr>
          <p:grpSpPr>
            <a:xfrm>
              <a:off x="3933719" y="5091935"/>
              <a:ext cx="297893" cy="174356"/>
              <a:chOff x="608559" y="4285444"/>
              <a:chExt cx="1083121" cy="633948"/>
            </a:xfrm>
          </p:grpSpPr>
          <p:sp>
            <p:nvSpPr>
              <p:cNvPr id="311" name="Retângulo de cantos arredondados 310"/>
              <p:cNvSpPr/>
              <p:nvPr/>
            </p:nvSpPr>
            <p:spPr>
              <a:xfrm>
                <a:off x="611560" y="4285444"/>
                <a:ext cx="1080120" cy="633948"/>
              </a:xfrm>
              <a:prstGeom prst="roundRect">
                <a:avLst>
                  <a:gd name="adj" fmla="val 50000"/>
                </a:avLst>
              </a:prstGeom>
              <a:solidFill>
                <a:srgbClr val="B3A9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Retângulo de cantos arredondados 311"/>
              <p:cNvSpPr/>
              <p:nvPr/>
            </p:nvSpPr>
            <p:spPr>
              <a:xfrm>
                <a:off x="608559" y="4586787"/>
                <a:ext cx="1080120" cy="332599"/>
              </a:xfrm>
              <a:prstGeom prst="roundRect">
                <a:avLst>
                  <a:gd name="adj" fmla="val 3411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3" name="Retângulo de cantos arredondados 312"/>
              <p:cNvSpPr/>
              <p:nvPr/>
            </p:nvSpPr>
            <p:spPr>
              <a:xfrm>
                <a:off x="899592" y="4337853"/>
                <a:ext cx="504056" cy="54502"/>
              </a:xfrm>
              <a:prstGeom prst="roundRect">
                <a:avLst>
                  <a:gd name="adj" fmla="val 50000"/>
                </a:avLst>
              </a:prstGeom>
              <a:solidFill>
                <a:srgbClr val="9A8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 de cantos arredondados 313"/>
              <p:cNvSpPr/>
              <p:nvPr/>
            </p:nvSpPr>
            <p:spPr>
              <a:xfrm>
                <a:off x="899592" y="4425222"/>
                <a:ext cx="504056" cy="54502"/>
              </a:xfrm>
              <a:prstGeom prst="roundRect">
                <a:avLst>
                  <a:gd name="adj" fmla="val 50000"/>
                </a:avLst>
              </a:prstGeom>
              <a:solidFill>
                <a:srgbClr val="9A8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2" name="Grupo 221"/>
            <p:cNvGrpSpPr/>
            <p:nvPr/>
          </p:nvGrpSpPr>
          <p:grpSpPr>
            <a:xfrm>
              <a:off x="4566251" y="5091935"/>
              <a:ext cx="297893" cy="174356"/>
              <a:chOff x="608559" y="4285444"/>
              <a:chExt cx="1083121" cy="633948"/>
            </a:xfrm>
          </p:grpSpPr>
          <p:sp>
            <p:nvSpPr>
              <p:cNvPr id="307" name="Retângulo de cantos arredondados 306"/>
              <p:cNvSpPr/>
              <p:nvPr/>
            </p:nvSpPr>
            <p:spPr>
              <a:xfrm>
                <a:off x="611560" y="4285444"/>
                <a:ext cx="1080120" cy="633948"/>
              </a:xfrm>
              <a:prstGeom prst="roundRect">
                <a:avLst>
                  <a:gd name="adj" fmla="val 50000"/>
                </a:avLst>
              </a:prstGeom>
              <a:solidFill>
                <a:srgbClr val="B3A9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8" name="Retângulo de cantos arredondados 307"/>
              <p:cNvSpPr/>
              <p:nvPr/>
            </p:nvSpPr>
            <p:spPr>
              <a:xfrm>
                <a:off x="608559" y="4586787"/>
                <a:ext cx="1080120" cy="332599"/>
              </a:xfrm>
              <a:prstGeom prst="roundRect">
                <a:avLst>
                  <a:gd name="adj" fmla="val 3411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9" name="Retângulo de cantos arredondados 308"/>
              <p:cNvSpPr/>
              <p:nvPr/>
            </p:nvSpPr>
            <p:spPr>
              <a:xfrm>
                <a:off x="899592" y="4337853"/>
                <a:ext cx="504056" cy="54502"/>
              </a:xfrm>
              <a:prstGeom prst="roundRect">
                <a:avLst>
                  <a:gd name="adj" fmla="val 50000"/>
                </a:avLst>
              </a:prstGeom>
              <a:solidFill>
                <a:srgbClr val="9A8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0" name="Retângulo de cantos arredondados 309"/>
              <p:cNvSpPr/>
              <p:nvPr/>
            </p:nvSpPr>
            <p:spPr>
              <a:xfrm>
                <a:off x="899592" y="4425222"/>
                <a:ext cx="504056" cy="54502"/>
              </a:xfrm>
              <a:prstGeom prst="roundRect">
                <a:avLst>
                  <a:gd name="adj" fmla="val 50000"/>
                </a:avLst>
              </a:prstGeom>
              <a:solidFill>
                <a:srgbClr val="9A8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23" name="Retângulo de cantos arredondados 16">
              <a:extLst>
                <a:ext uri="{FF2B5EF4-FFF2-40B4-BE49-F238E27FC236}">
                  <a16:creationId xmlns:a16="http://schemas.microsoft.com/office/drawing/2014/main" xmlns="" id="{8E03F3B5-07F0-4888-9B79-2E03B15C60A8}"/>
                </a:ext>
              </a:extLst>
            </p:cNvPr>
            <p:cNvSpPr/>
            <p:nvPr/>
          </p:nvSpPr>
          <p:spPr>
            <a:xfrm>
              <a:off x="3965062" y="4047218"/>
              <a:ext cx="301730" cy="902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Retângulo de cantos arredondados 95">
              <a:extLst>
                <a:ext uri="{FF2B5EF4-FFF2-40B4-BE49-F238E27FC236}">
                  <a16:creationId xmlns:a16="http://schemas.microsoft.com/office/drawing/2014/main" xmlns="" id="{0852DFEC-7BCE-4880-8FEE-25992CCE5FD8}"/>
                </a:ext>
              </a:extLst>
            </p:cNvPr>
            <p:cNvSpPr/>
            <p:nvPr/>
          </p:nvSpPr>
          <p:spPr>
            <a:xfrm>
              <a:off x="4532175" y="4044894"/>
              <a:ext cx="305977" cy="902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25" name="Agrupar 27">
              <a:extLst>
                <a:ext uri="{FF2B5EF4-FFF2-40B4-BE49-F238E27FC236}">
                  <a16:creationId xmlns:a16="http://schemas.microsoft.com/office/drawing/2014/main" xmlns="" id="{9EAFCB7F-6F5B-46B3-92CF-BA0091A500FE}"/>
                </a:ext>
              </a:extLst>
            </p:cNvPr>
            <p:cNvGrpSpPr/>
            <p:nvPr/>
          </p:nvGrpSpPr>
          <p:grpSpPr>
            <a:xfrm rot="1470939">
              <a:off x="3698794" y="4050953"/>
              <a:ext cx="431634" cy="683763"/>
              <a:chOff x="2702587" y="4100713"/>
              <a:chExt cx="588389" cy="932084"/>
            </a:xfrm>
          </p:grpSpPr>
          <p:grpSp>
            <p:nvGrpSpPr>
              <p:cNvPr id="302" name="Agrupar 25">
                <a:extLst>
                  <a:ext uri="{FF2B5EF4-FFF2-40B4-BE49-F238E27FC236}">
                    <a16:creationId xmlns:a16="http://schemas.microsoft.com/office/drawing/2014/main" xmlns="" id="{A78A4784-213C-489F-8AB1-086055AC61AA}"/>
                  </a:ext>
                </a:extLst>
              </p:cNvPr>
              <p:cNvGrpSpPr/>
              <p:nvPr/>
            </p:nvGrpSpPr>
            <p:grpSpPr>
              <a:xfrm rot="19800000">
                <a:off x="2702587" y="4100713"/>
                <a:ext cx="588389" cy="932084"/>
                <a:chOff x="3370761" y="4074275"/>
                <a:chExt cx="588389" cy="932084"/>
              </a:xfrm>
            </p:grpSpPr>
            <p:sp>
              <p:nvSpPr>
                <p:cNvPr id="304" name="Retângulo: Cantos Arredondados 271">
                  <a:extLst>
                    <a:ext uri="{FF2B5EF4-FFF2-40B4-BE49-F238E27FC236}">
                      <a16:creationId xmlns:a16="http://schemas.microsoft.com/office/drawing/2014/main" xmlns="" id="{53A9E1CB-FE19-4F18-BA5A-DD519C10E68D}"/>
                    </a:ext>
                  </a:extLst>
                </p:cNvPr>
                <p:cNvSpPr/>
                <p:nvPr/>
              </p:nvSpPr>
              <p:spPr>
                <a:xfrm rot="12839834">
                  <a:off x="3380021" y="4172274"/>
                  <a:ext cx="314784" cy="8340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BC4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5" name="Forma Livre: Forma 272">
                  <a:extLst>
                    <a:ext uri="{FF2B5EF4-FFF2-40B4-BE49-F238E27FC236}">
                      <a16:creationId xmlns:a16="http://schemas.microsoft.com/office/drawing/2014/main" xmlns="" id="{8C682AD7-78BE-440A-8815-0A3B31F2D900}"/>
                    </a:ext>
                  </a:extLst>
                </p:cNvPr>
                <p:cNvSpPr/>
                <p:nvPr/>
              </p:nvSpPr>
              <p:spPr>
                <a:xfrm rot="12839834">
                  <a:off x="3599858" y="4074275"/>
                  <a:ext cx="359292" cy="337634"/>
                </a:xfrm>
                <a:custGeom>
                  <a:avLst/>
                  <a:gdLst>
                    <a:gd name="connsiteX0" fmla="*/ 774 w 1790700"/>
                    <a:gd name="connsiteY0" fmla="*/ 0 h 903031"/>
                    <a:gd name="connsiteX1" fmla="*/ 1789926 w 1790700"/>
                    <a:gd name="connsiteY1" fmla="*/ 0 h 903031"/>
                    <a:gd name="connsiteX2" fmla="*/ 1790700 w 1790700"/>
                    <a:gd name="connsiteY2" fmla="*/ 7681 h 903031"/>
                    <a:gd name="connsiteX3" fmla="*/ 895350 w 1790700"/>
                    <a:gd name="connsiteY3" fmla="*/ 903031 h 903031"/>
                    <a:gd name="connsiteX4" fmla="*/ 0 w 1790700"/>
                    <a:gd name="connsiteY4" fmla="*/ 7681 h 90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90700" h="903031">
                      <a:moveTo>
                        <a:pt x="774" y="0"/>
                      </a:moveTo>
                      <a:lnTo>
                        <a:pt x="1789926" y="0"/>
                      </a:lnTo>
                      <a:lnTo>
                        <a:pt x="1790700" y="7681"/>
                      </a:lnTo>
                      <a:cubicBezTo>
                        <a:pt x="1790700" y="502169"/>
                        <a:pt x="1389838" y="903031"/>
                        <a:pt x="895350" y="903031"/>
                      </a:cubicBezTo>
                      <a:cubicBezTo>
                        <a:pt x="400862" y="903031"/>
                        <a:pt x="0" y="502169"/>
                        <a:pt x="0" y="7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6" name="Retângulo 305">
                  <a:extLst>
                    <a:ext uri="{FF2B5EF4-FFF2-40B4-BE49-F238E27FC236}">
                      <a16:creationId xmlns:a16="http://schemas.microsoft.com/office/drawing/2014/main" xmlns="" id="{587A1088-7217-43FD-9ED7-B28D7FB7F778}"/>
                    </a:ext>
                  </a:extLst>
                </p:cNvPr>
                <p:cNvSpPr/>
                <p:nvPr/>
              </p:nvSpPr>
              <p:spPr>
                <a:xfrm rot="2113145">
                  <a:off x="3370761" y="4304799"/>
                  <a:ext cx="357250" cy="5402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03" name="Retângulo 302">
                <a:extLst>
                  <a:ext uri="{FF2B5EF4-FFF2-40B4-BE49-F238E27FC236}">
                    <a16:creationId xmlns:a16="http://schemas.microsoft.com/office/drawing/2014/main" xmlns="" id="{60B54E1C-6563-4CB0-B5C4-09F3511CC8BC}"/>
                  </a:ext>
                </a:extLst>
              </p:cNvPr>
              <p:cNvSpPr/>
              <p:nvPr/>
            </p:nvSpPr>
            <p:spPr>
              <a:xfrm rot="344163">
                <a:off x="2706066" y="4793265"/>
                <a:ext cx="377271" cy="1357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6" name="Agrupar 135">
              <a:extLst>
                <a:ext uri="{FF2B5EF4-FFF2-40B4-BE49-F238E27FC236}">
                  <a16:creationId xmlns:a16="http://schemas.microsoft.com/office/drawing/2014/main" xmlns="" id="{E3B3D677-65EB-478C-BE28-37CAAEEC35CE}"/>
                </a:ext>
              </a:extLst>
            </p:cNvPr>
            <p:cNvGrpSpPr/>
            <p:nvPr/>
          </p:nvGrpSpPr>
          <p:grpSpPr>
            <a:xfrm rot="20129061" flipH="1">
              <a:off x="4671514" y="4046984"/>
              <a:ext cx="431634" cy="683763"/>
              <a:chOff x="2702587" y="4100713"/>
              <a:chExt cx="588389" cy="932084"/>
            </a:xfrm>
          </p:grpSpPr>
          <p:grpSp>
            <p:nvGrpSpPr>
              <p:cNvPr id="297" name="Agrupar 136">
                <a:extLst>
                  <a:ext uri="{FF2B5EF4-FFF2-40B4-BE49-F238E27FC236}">
                    <a16:creationId xmlns:a16="http://schemas.microsoft.com/office/drawing/2014/main" xmlns="" id="{AEE4DA50-A1EB-4730-910A-C24652E2495E}"/>
                  </a:ext>
                </a:extLst>
              </p:cNvPr>
              <p:cNvGrpSpPr/>
              <p:nvPr/>
            </p:nvGrpSpPr>
            <p:grpSpPr>
              <a:xfrm rot="19800000">
                <a:off x="2702587" y="4100713"/>
                <a:ext cx="588389" cy="932084"/>
                <a:chOff x="3370761" y="4074275"/>
                <a:chExt cx="588389" cy="932084"/>
              </a:xfrm>
            </p:grpSpPr>
            <p:sp>
              <p:nvSpPr>
                <p:cNvPr id="299" name="Retângulo: Cantos Arredondados 271">
                  <a:extLst>
                    <a:ext uri="{FF2B5EF4-FFF2-40B4-BE49-F238E27FC236}">
                      <a16:creationId xmlns:a16="http://schemas.microsoft.com/office/drawing/2014/main" xmlns="" id="{8FC65801-78E7-4195-863D-2109C48E4095}"/>
                    </a:ext>
                  </a:extLst>
                </p:cNvPr>
                <p:cNvSpPr/>
                <p:nvPr/>
              </p:nvSpPr>
              <p:spPr>
                <a:xfrm rot="12839834">
                  <a:off x="3380021" y="4172274"/>
                  <a:ext cx="314784" cy="8340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BC4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0" name="Forma Livre: Forma 272">
                  <a:extLst>
                    <a:ext uri="{FF2B5EF4-FFF2-40B4-BE49-F238E27FC236}">
                      <a16:creationId xmlns:a16="http://schemas.microsoft.com/office/drawing/2014/main" xmlns="" id="{63FB0649-FE71-4B5C-8210-63E97BE38311}"/>
                    </a:ext>
                  </a:extLst>
                </p:cNvPr>
                <p:cNvSpPr/>
                <p:nvPr/>
              </p:nvSpPr>
              <p:spPr>
                <a:xfrm rot="12839834">
                  <a:off x="3599858" y="4074275"/>
                  <a:ext cx="359292" cy="337634"/>
                </a:xfrm>
                <a:custGeom>
                  <a:avLst/>
                  <a:gdLst>
                    <a:gd name="connsiteX0" fmla="*/ 774 w 1790700"/>
                    <a:gd name="connsiteY0" fmla="*/ 0 h 903031"/>
                    <a:gd name="connsiteX1" fmla="*/ 1789926 w 1790700"/>
                    <a:gd name="connsiteY1" fmla="*/ 0 h 903031"/>
                    <a:gd name="connsiteX2" fmla="*/ 1790700 w 1790700"/>
                    <a:gd name="connsiteY2" fmla="*/ 7681 h 903031"/>
                    <a:gd name="connsiteX3" fmla="*/ 895350 w 1790700"/>
                    <a:gd name="connsiteY3" fmla="*/ 903031 h 903031"/>
                    <a:gd name="connsiteX4" fmla="*/ 0 w 1790700"/>
                    <a:gd name="connsiteY4" fmla="*/ 7681 h 90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90700" h="903031">
                      <a:moveTo>
                        <a:pt x="774" y="0"/>
                      </a:moveTo>
                      <a:lnTo>
                        <a:pt x="1789926" y="0"/>
                      </a:lnTo>
                      <a:lnTo>
                        <a:pt x="1790700" y="7681"/>
                      </a:lnTo>
                      <a:cubicBezTo>
                        <a:pt x="1790700" y="502169"/>
                        <a:pt x="1389838" y="903031"/>
                        <a:pt x="895350" y="903031"/>
                      </a:cubicBezTo>
                      <a:cubicBezTo>
                        <a:pt x="400862" y="903031"/>
                        <a:pt x="0" y="502169"/>
                        <a:pt x="0" y="7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1" name="Retângulo 300">
                  <a:extLst>
                    <a:ext uri="{FF2B5EF4-FFF2-40B4-BE49-F238E27FC236}">
                      <a16:creationId xmlns:a16="http://schemas.microsoft.com/office/drawing/2014/main" xmlns="" id="{CF7B4B98-A118-458D-874B-1603CCC48644}"/>
                    </a:ext>
                  </a:extLst>
                </p:cNvPr>
                <p:cNvSpPr/>
                <p:nvPr/>
              </p:nvSpPr>
              <p:spPr>
                <a:xfrm rot="2113145">
                  <a:off x="3370761" y="4304799"/>
                  <a:ext cx="357250" cy="5402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8" name="Retângulo 297">
                <a:extLst>
                  <a:ext uri="{FF2B5EF4-FFF2-40B4-BE49-F238E27FC236}">
                    <a16:creationId xmlns:a16="http://schemas.microsoft.com/office/drawing/2014/main" xmlns="" id="{B639D965-2949-48EF-B05B-212C844BB840}"/>
                  </a:ext>
                </a:extLst>
              </p:cNvPr>
              <p:cNvSpPr/>
              <p:nvPr/>
            </p:nvSpPr>
            <p:spPr>
              <a:xfrm rot="344163">
                <a:off x="2706066" y="4793265"/>
                <a:ext cx="377271" cy="1357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27" name="Forma Livre: Forma 145">
              <a:extLst>
                <a:ext uri="{FF2B5EF4-FFF2-40B4-BE49-F238E27FC236}">
                  <a16:creationId xmlns:a16="http://schemas.microsoft.com/office/drawing/2014/main" xmlns="" id="{D74DEEBD-4E64-4860-BD96-4CD3672C47D4}"/>
                </a:ext>
              </a:extLst>
            </p:cNvPr>
            <p:cNvSpPr/>
            <p:nvPr/>
          </p:nvSpPr>
          <p:spPr>
            <a:xfrm>
              <a:off x="3964986" y="4621549"/>
              <a:ext cx="146624" cy="203546"/>
            </a:xfrm>
            <a:custGeom>
              <a:avLst/>
              <a:gdLst>
                <a:gd name="connsiteX0" fmla="*/ 0 w 413103"/>
                <a:gd name="connsiteY0" fmla="*/ 0 h 573479"/>
                <a:gd name="connsiteX1" fmla="*/ 413102 w 413103"/>
                <a:gd name="connsiteY1" fmla="*/ 0 h 573479"/>
                <a:gd name="connsiteX2" fmla="*/ 413102 w 413103"/>
                <a:gd name="connsiteY2" fmla="*/ 153429 h 573479"/>
                <a:gd name="connsiteX3" fmla="*/ 413103 w 413103"/>
                <a:gd name="connsiteY3" fmla="*/ 153434 h 573479"/>
                <a:gd name="connsiteX4" fmla="*/ 413103 w 413103"/>
                <a:gd name="connsiteY4" fmla="*/ 489468 h 573479"/>
                <a:gd name="connsiteX5" fmla="*/ 329092 w 413103"/>
                <a:gd name="connsiteY5" fmla="*/ 573479 h 573479"/>
                <a:gd name="connsiteX6" fmla="*/ 0 w 413103"/>
                <a:gd name="connsiteY6" fmla="*/ 573479 h 57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103" h="573479">
                  <a:moveTo>
                    <a:pt x="0" y="0"/>
                  </a:moveTo>
                  <a:lnTo>
                    <a:pt x="413102" y="0"/>
                  </a:lnTo>
                  <a:lnTo>
                    <a:pt x="413102" y="153429"/>
                  </a:lnTo>
                  <a:lnTo>
                    <a:pt x="413103" y="153434"/>
                  </a:lnTo>
                  <a:lnTo>
                    <a:pt x="413103" y="489468"/>
                  </a:lnTo>
                  <a:cubicBezTo>
                    <a:pt x="413103" y="535866"/>
                    <a:pt x="375490" y="573479"/>
                    <a:pt x="329092" y="573479"/>
                  </a:cubicBezTo>
                  <a:lnTo>
                    <a:pt x="0" y="5734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Forma Livre: Forma 146">
              <a:extLst>
                <a:ext uri="{FF2B5EF4-FFF2-40B4-BE49-F238E27FC236}">
                  <a16:creationId xmlns:a16="http://schemas.microsoft.com/office/drawing/2014/main" xmlns="" id="{CF33BCEF-5EF7-4129-BBD5-DCA47512AC4F}"/>
                </a:ext>
              </a:extLst>
            </p:cNvPr>
            <p:cNvSpPr/>
            <p:nvPr/>
          </p:nvSpPr>
          <p:spPr>
            <a:xfrm flipH="1">
              <a:off x="4689793" y="4621549"/>
              <a:ext cx="146624" cy="203546"/>
            </a:xfrm>
            <a:custGeom>
              <a:avLst/>
              <a:gdLst>
                <a:gd name="connsiteX0" fmla="*/ 0 w 413103"/>
                <a:gd name="connsiteY0" fmla="*/ 0 h 573479"/>
                <a:gd name="connsiteX1" fmla="*/ 413102 w 413103"/>
                <a:gd name="connsiteY1" fmla="*/ 0 h 573479"/>
                <a:gd name="connsiteX2" fmla="*/ 413102 w 413103"/>
                <a:gd name="connsiteY2" fmla="*/ 153429 h 573479"/>
                <a:gd name="connsiteX3" fmla="*/ 413103 w 413103"/>
                <a:gd name="connsiteY3" fmla="*/ 153434 h 573479"/>
                <a:gd name="connsiteX4" fmla="*/ 413103 w 413103"/>
                <a:gd name="connsiteY4" fmla="*/ 489468 h 573479"/>
                <a:gd name="connsiteX5" fmla="*/ 329092 w 413103"/>
                <a:gd name="connsiteY5" fmla="*/ 573479 h 573479"/>
                <a:gd name="connsiteX6" fmla="*/ 0 w 413103"/>
                <a:gd name="connsiteY6" fmla="*/ 573479 h 57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103" h="573479">
                  <a:moveTo>
                    <a:pt x="0" y="0"/>
                  </a:moveTo>
                  <a:lnTo>
                    <a:pt x="413102" y="0"/>
                  </a:lnTo>
                  <a:lnTo>
                    <a:pt x="413102" y="153429"/>
                  </a:lnTo>
                  <a:lnTo>
                    <a:pt x="413103" y="153434"/>
                  </a:lnTo>
                  <a:lnTo>
                    <a:pt x="413103" y="489468"/>
                  </a:lnTo>
                  <a:cubicBezTo>
                    <a:pt x="413103" y="535866"/>
                    <a:pt x="375490" y="573479"/>
                    <a:pt x="329092" y="573479"/>
                  </a:cubicBezTo>
                  <a:lnTo>
                    <a:pt x="0" y="5734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tângulo 228">
              <a:extLst>
                <a:ext uri="{FF2B5EF4-FFF2-40B4-BE49-F238E27FC236}">
                  <a16:creationId xmlns:a16="http://schemas.microsoft.com/office/drawing/2014/main" xmlns="" id="{62058746-D64B-4F58-9BEE-5F19BEB19E4F}"/>
                </a:ext>
              </a:extLst>
            </p:cNvPr>
            <p:cNvSpPr/>
            <p:nvPr/>
          </p:nvSpPr>
          <p:spPr>
            <a:xfrm>
              <a:off x="4021582" y="4359298"/>
              <a:ext cx="156170" cy="528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0" name="Agrupar 34">
              <a:extLst>
                <a:ext uri="{FF2B5EF4-FFF2-40B4-BE49-F238E27FC236}">
                  <a16:creationId xmlns:a16="http://schemas.microsoft.com/office/drawing/2014/main" xmlns="" id="{14DD6809-6A50-40F7-8F0C-DCCDBD5647B7}"/>
                </a:ext>
              </a:extLst>
            </p:cNvPr>
            <p:cNvGrpSpPr/>
            <p:nvPr/>
          </p:nvGrpSpPr>
          <p:grpSpPr>
            <a:xfrm>
              <a:off x="4200178" y="4567728"/>
              <a:ext cx="44624" cy="253119"/>
              <a:chOff x="4163931" y="4521154"/>
              <a:chExt cx="60830" cy="345043"/>
            </a:xfrm>
          </p:grpSpPr>
          <p:sp>
            <p:nvSpPr>
              <p:cNvPr id="294" name="Elipse 293">
                <a:extLst>
                  <a:ext uri="{FF2B5EF4-FFF2-40B4-BE49-F238E27FC236}">
                    <a16:creationId xmlns:a16="http://schemas.microsoft.com/office/drawing/2014/main" xmlns="" id="{FEB3E31B-F911-4C6D-B0D7-DD6E03B2E892}"/>
                  </a:ext>
                </a:extLst>
              </p:cNvPr>
              <p:cNvSpPr/>
              <p:nvPr/>
            </p:nvSpPr>
            <p:spPr>
              <a:xfrm>
                <a:off x="4163931" y="4521154"/>
                <a:ext cx="55152" cy="5497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Elipse 294">
                <a:extLst>
                  <a:ext uri="{FF2B5EF4-FFF2-40B4-BE49-F238E27FC236}">
                    <a16:creationId xmlns:a16="http://schemas.microsoft.com/office/drawing/2014/main" xmlns="" id="{988A2B7F-CC27-4580-81A8-925D055CD4FB}"/>
                  </a:ext>
                </a:extLst>
              </p:cNvPr>
              <p:cNvSpPr/>
              <p:nvPr/>
            </p:nvSpPr>
            <p:spPr>
              <a:xfrm>
                <a:off x="4167321" y="4668181"/>
                <a:ext cx="55152" cy="5497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Elipse 295">
                <a:extLst>
                  <a:ext uri="{FF2B5EF4-FFF2-40B4-BE49-F238E27FC236}">
                    <a16:creationId xmlns:a16="http://schemas.microsoft.com/office/drawing/2014/main" xmlns="" id="{DF7EB901-198A-4A8E-93EC-50B690B21F32}"/>
                  </a:ext>
                </a:extLst>
              </p:cNvPr>
              <p:cNvSpPr/>
              <p:nvPr/>
            </p:nvSpPr>
            <p:spPr>
              <a:xfrm>
                <a:off x="4169609" y="4811220"/>
                <a:ext cx="55152" cy="5497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1" name="Agrupar 150">
              <a:extLst>
                <a:ext uri="{FF2B5EF4-FFF2-40B4-BE49-F238E27FC236}">
                  <a16:creationId xmlns:a16="http://schemas.microsoft.com/office/drawing/2014/main" xmlns="" id="{CB1E3A63-2326-44AD-8F86-A2C496477172}"/>
                </a:ext>
              </a:extLst>
            </p:cNvPr>
            <p:cNvGrpSpPr/>
            <p:nvPr/>
          </p:nvGrpSpPr>
          <p:grpSpPr>
            <a:xfrm rot="2700000">
              <a:off x="4626777" y="4277124"/>
              <a:ext cx="86918" cy="135556"/>
              <a:chOff x="6445772" y="1077492"/>
              <a:chExt cx="2324411" cy="3625136"/>
            </a:xfrm>
          </p:grpSpPr>
          <p:sp>
            <p:nvSpPr>
              <p:cNvPr id="282" name="Elipse 1">
                <a:extLst>
                  <a:ext uri="{FF2B5EF4-FFF2-40B4-BE49-F238E27FC236}">
                    <a16:creationId xmlns:a16="http://schemas.microsoft.com/office/drawing/2014/main" xmlns="" id="{6E12907B-B195-4A36-B771-BAFE8BF1A895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3" name="Retângulo: Cantos Arredondados 152">
                <a:extLst>
                  <a:ext uri="{FF2B5EF4-FFF2-40B4-BE49-F238E27FC236}">
                    <a16:creationId xmlns:a16="http://schemas.microsoft.com/office/drawing/2014/main" xmlns="" id="{A457A253-DAF2-4F76-9457-3944C67A6156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4" name="Agrupar 153">
                <a:extLst>
                  <a:ext uri="{FF2B5EF4-FFF2-40B4-BE49-F238E27FC236}">
                    <a16:creationId xmlns:a16="http://schemas.microsoft.com/office/drawing/2014/main" xmlns="" id="{EF755FAC-51B7-4CB9-8427-446BDA20CC75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285" name="Agrupar 154">
                  <a:extLst>
                    <a:ext uri="{FF2B5EF4-FFF2-40B4-BE49-F238E27FC236}">
                      <a16:creationId xmlns:a16="http://schemas.microsoft.com/office/drawing/2014/main" xmlns="" id="{F353872F-42BF-4996-A4FF-89B94D476167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289" name="Retângulo: Cantos Arredondados 158">
                    <a:extLst>
                      <a:ext uri="{FF2B5EF4-FFF2-40B4-BE49-F238E27FC236}">
                        <a16:creationId xmlns:a16="http://schemas.microsoft.com/office/drawing/2014/main" xmlns="" id="{C972818B-0698-4E9F-8F74-FE8CB6C964E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Retângulo: Cantos Arredondados 159">
                    <a:extLst>
                      <a:ext uri="{FF2B5EF4-FFF2-40B4-BE49-F238E27FC236}">
                        <a16:creationId xmlns:a16="http://schemas.microsoft.com/office/drawing/2014/main" xmlns="" id="{1FFB050C-99F1-4E64-86B5-ECAB2FCB352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91" name="Agrupar 160">
                    <a:extLst>
                      <a:ext uri="{FF2B5EF4-FFF2-40B4-BE49-F238E27FC236}">
                        <a16:creationId xmlns:a16="http://schemas.microsoft.com/office/drawing/2014/main" xmlns="" id="{15C14F81-0524-43EE-9F02-4D27EE40F959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292" name="Retângulo: Cantos Arredondados 161">
                      <a:extLst>
                        <a:ext uri="{FF2B5EF4-FFF2-40B4-BE49-F238E27FC236}">
                          <a16:creationId xmlns:a16="http://schemas.microsoft.com/office/drawing/2014/main" xmlns="" id="{4CE153CC-D3A8-4ED4-A615-0668971B9DFA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3" name="Retângulo: Cantos Arredondados 162">
                      <a:extLst>
                        <a:ext uri="{FF2B5EF4-FFF2-40B4-BE49-F238E27FC236}">
                          <a16:creationId xmlns:a16="http://schemas.microsoft.com/office/drawing/2014/main" xmlns="" id="{098BB34E-EB9D-4026-B0B5-66FDD8E1479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86" name="Agrupar 155">
                  <a:extLst>
                    <a:ext uri="{FF2B5EF4-FFF2-40B4-BE49-F238E27FC236}">
                      <a16:creationId xmlns:a16="http://schemas.microsoft.com/office/drawing/2014/main" xmlns="" id="{A6559A78-DCEA-47E7-A76C-77E23D246CC1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287" name="Retângulo: Cantos Arredondados 156">
                    <a:extLst>
                      <a:ext uri="{FF2B5EF4-FFF2-40B4-BE49-F238E27FC236}">
                        <a16:creationId xmlns:a16="http://schemas.microsoft.com/office/drawing/2014/main" xmlns="" id="{3B81A808-966A-4601-97EC-59F443DC910E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Retângulo: Cantos Arredondados 157">
                    <a:extLst>
                      <a:ext uri="{FF2B5EF4-FFF2-40B4-BE49-F238E27FC236}">
                        <a16:creationId xmlns:a16="http://schemas.microsoft.com/office/drawing/2014/main" xmlns="" id="{50BCDEC2-9650-4C79-9D64-82DA3CEF7A33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233" name="Retângulo de cantos arredondados 232"/>
            <p:cNvSpPr/>
            <p:nvPr/>
          </p:nvSpPr>
          <p:spPr>
            <a:xfrm>
              <a:off x="3329838" y="2135567"/>
              <a:ext cx="2138940" cy="1862947"/>
            </a:xfrm>
            <a:prstGeom prst="roundRect">
              <a:avLst>
                <a:gd name="adj" fmla="val 39343"/>
              </a:avLst>
            </a:prstGeom>
            <a:solidFill>
              <a:srgbClr val="FBC2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 de cantos arredondados 233"/>
            <p:cNvSpPr/>
            <p:nvPr/>
          </p:nvSpPr>
          <p:spPr>
            <a:xfrm>
              <a:off x="3329838" y="1995984"/>
              <a:ext cx="2138940" cy="1956827"/>
            </a:xfrm>
            <a:prstGeom prst="roundRect">
              <a:avLst>
                <a:gd name="adj" fmla="val 3934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5" name="Agrupar 40">
              <a:extLst>
                <a:ext uri="{FF2B5EF4-FFF2-40B4-BE49-F238E27FC236}">
                  <a16:creationId xmlns:a16="http://schemas.microsoft.com/office/drawing/2014/main" xmlns="" id="{05C0128F-3E5E-427B-8BE0-CB178C26F750}"/>
                </a:ext>
              </a:extLst>
            </p:cNvPr>
            <p:cNvGrpSpPr/>
            <p:nvPr/>
          </p:nvGrpSpPr>
          <p:grpSpPr>
            <a:xfrm>
              <a:off x="3195216" y="1602486"/>
              <a:ext cx="2381115" cy="1613922"/>
              <a:chOff x="2788030" y="666868"/>
              <a:chExt cx="3245859" cy="2200047"/>
            </a:xfrm>
          </p:grpSpPr>
          <p:grpSp>
            <p:nvGrpSpPr>
              <p:cNvPr id="252" name="Grupo 7">
                <a:extLst>
                  <a:ext uri="{FF2B5EF4-FFF2-40B4-BE49-F238E27FC236}">
                    <a16:creationId xmlns:a16="http://schemas.microsoft.com/office/drawing/2014/main" xmlns="" id="{C5657660-C650-4B40-ACA8-05C31C56709A}"/>
                  </a:ext>
                </a:extLst>
              </p:cNvPr>
              <p:cNvGrpSpPr/>
              <p:nvPr/>
            </p:nvGrpSpPr>
            <p:grpSpPr>
              <a:xfrm rot="20040199">
                <a:off x="3773838" y="725919"/>
                <a:ext cx="1251412" cy="539238"/>
                <a:chOff x="3095996" y="571959"/>
                <a:chExt cx="1662254" cy="954356"/>
              </a:xfrm>
              <a:solidFill>
                <a:srgbClr val="24140A"/>
              </a:solidFill>
            </p:grpSpPr>
            <p:sp>
              <p:nvSpPr>
                <p:cNvPr id="279" name="Elipse 278">
                  <a:extLst>
                    <a:ext uri="{FF2B5EF4-FFF2-40B4-BE49-F238E27FC236}">
                      <a16:creationId xmlns:a16="http://schemas.microsoft.com/office/drawing/2014/main" xmlns="" id="{4D01E1C0-3969-4CD6-AEF7-CA1F6230F719}"/>
                    </a:ext>
                  </a:extLst>
                </p:cNvPr>
                <p:cNvSpPr/>
                <p:nvPr/>
              </p:nvSpPr>
              <p:spPr>
                <a:xfrm>
                  <a:off x="3095996" y="571959"/>
                  <a:ext cx="1108169" cy="9298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0" name="Retângulo de cantos arredondados 14">
                  <a:extLst>
                    <a:ext uri="{FF2B5EF4-FFF2-40B4-BE49-F238E27FC236}">
                      <a16:creationId xmlns:a16="http://schemas.microsoft.com/office/drawing/2014/main" xmlns="" id="{2B81F18C-37B3-415D-809E-58DA8FF0B640}"/>
                    </a:ext>
                  </a:extLst>
                </p:cNvPr>
                <p:cNvSpPr/>
                <p:nvPr/>
              </p:nvSpPr>
              <p:spPr>
                <a:xfrm>
                  <a:off x="3095996" y="1036886"/>
                  <a:ext cx="1662254" cy="489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6304" h="432048">
                      <a:moveTo>
                        <a:pt x="0" y="0"/>
                      </a:moveTo>
                      <a:lnTo>
                        <a:pt x="2736304" y="0"/>
                      </a:lnTo>
                      <a:cubicBezTo>
                        <a:pt x="2736304" y="238614"/>
                        <a:pt x="2542870" y="432048"/>
                        <a:pt x="2304256" y="432048"/>
                      </a:cubicBezTo>
                      <a:lnTo>
                        <a:pt x="432048" y="432048"/>
                      </a:lnTo>
                      <a:cubicBezTo>
                        <a:pt x="193434" y="432048"/>
                        <a:pt x="0" y="23861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1" name="Retângulo de cantos arredondados 14">
                  <a:extLst>
                    <a:ext uri="{FF2B5EF4-FFF2-40B4-BE49-F238E27FC236}">
                      <a16:creationId xmlns:a16="http://schemas.microsoft.com/office/drawing/2014/main" xmlns="" id="{0C0F1993-8706-4E4B-ADDA-DB663F078862}"/>
                    </a:ext>
                  </a:extLst>
                </p:cNvPr>
                <p:cNvSpPr/>
                <p:nvPr/>
              </p:nvSpPr>
              <p:spPr>
                <a:xfrm>
                  <a:off x="3490938" y="811361"/>
                  <a:ext cx="972205" cy="286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6304" h="432048">
                      <a:moveTo>
                        <a:pt x="0" y="0"/>
                      </a:moveTo>
                      <a:lnTo>
                        <a:pt x="2736304" y="0"/>
                      </a:lnTo>
                      <a:cubicBezTo>
                        <a:pt x="2736304" y="238614"/>
                        <a:pt x="2542870" y="432048"/>
                        <a:pt x="2304256" y="432048"/>
                      </a:cubicBezTo>
                      <a:lnTo>
                        <a:pt x="432048" y="432048"/>
                      </a:lnTo>
                      <a:cubicBezTo>
                        <a:pt x="193434" y="432048"/>
                        <a:pt x="0" y="23861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3" name="Grupo 7">
                <a:extLst>
                  <a:ext uri="{FF2B5EF4-FFF2-40B4-BE49-F238E27FC236}">
                    <a16:creationId xmlns:a16="http://schemas.microsoft.com/office/drawing/2014/main" xmlns="" id="{CD0C5474-F050-46D7-BD0D-2675C9218250}"/>
                  </a:ext>
                </a:extLst>
              </p:cNvPr>
              <p:cNvGrpSpPr/>
              <p:nvPr/>
            </p:nvGrpSpPr>
            <p:grpSpPr>
              <a:xfrm rot="19256259">
                <a:off x="3270864" y="775071"/>
                <a:ext cx="1251412" cy="539238"/>
                <a:chOff x="3095996" y="571959"/>
                <a:chExt cx="1662254" cy="954356"/>
              </a:xfrm>
              <a:solidFill>
                <a:srgbClr val="24140A"/>
              </a:solidFill>
            </p:grpSpPr>
            <p:sp>
              <p:nvSpPr>
                <p:cNvPr id="276" name="Elipse 275">
                  <a:extLst>
                    <a:ext uri="{FF2B5EF4-FFF2-40B4-BE49-F238E27FC236}">
                      <a16:creationId xmlns:a16="http://schemas.microsoft.com/office/drawing/2014/main" xmlns="" id="{0511DB50-7A2A-4AC8-8CC8-58301548C5BB}"/>
                    </a:ext>
                  </a:extLst>
                </p:cNvPr>
                <p:cNvSpPr/>
                <p:nvPr/>
              </p:nvSpPr>
              <p:spPr>
                <a:xfrm>
                  <a:off x="3095996" y="571959"/>
                  <a:ext cx="1108169" cy="9298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7" name="Retângulo de cantos arredondados 14">
                  <a:extLst>
                    <a:ext uri="{FF2B5EF4-FFF2-40B4-BE49-F238E27FC236}">
                      <a16:creationId xmlns:a16="http://schemas.microsoft.com/office/drawing/2014/main" xmlns="" id="{E6C45469-75BE-4086-90F1-D9A2425A0BF8}"/>
                    </a:ext>
                  </a:extLst>
                </p:cNvPr>
                <p:cNvSpPr/>
                <p:nvPr/>
              </p:nvSpPr>
              <p:spPr>
                <a:xfrm>
                  <a:off x="3095996" y="1036886"/>
                  <a:ext cx="1662254" cy="489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6304" h="432048">
                      <a:moveTo>
                        <a:pt x="0" y="0"/>
                      </a:moveTo>
                      <a:lnTo>
                        <a:pt x="2736304" y="0"/>
                      </a:lnTo>
                      <a:cubicBezTo>
                        <a:pt x="2736304" y="238614"/>
                        <a:pt x="2542870" y="432048"/>
                        <a:pt x="2304256" y="432048"/>
                      </a:cubicBezTo>
                      <a:lnTo>
                        <a:pt x="432048" y="432048"/>
                      </a:lnTo>
                      <a:cubicBezTo>
                        <a:pt x="193434" y="432048"/>
                        <a:pt x="0" y="23861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8" name="Retângulo de cantos arredondados 14">
                  <a:extLst>
                    <a:ext uri="{FF2B5EF4-FFF2-40B4-BE49-F238E27FC236}">
                      <a16:creationId xmlns:a16="http://schemas.microsoft.com/office/drawing/2014/main" xmlns="" id="{782B5F17-3C93-4242-B550-5D0A171E14E6}"/>
                    </a:ext>
                  </a:extLst>
                </p:cNvPr>
                <p:cNvSpPr/>
                <p:nvPr/>
              </p:nvSpPr>
              <p:spPr>
                <a:xfrm>
                  <a:off x="3490938" y="811361"/>
                  <a:ext cx="972205" cy="286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6304" h="432048">
                      <a:moveTo>
                        <a:pt x="0" y="0"/>
                      </a:moveTo>
                      <a:lnTo>
                        <a:pt x="2736304" y="0"/>
                      </a:lnTo>
                      <a:cubicBezTo>
                        <a:pt x="2736304" y="238614"/>
                        <a:pt x="2542870" y="432048"/>
                        <a:pt x="2304256" y="432048"/>
                      </a:cubicBezTo>
                      <a:lnTo>
                        <a:pt x="432048" y="432048"/>
                      </a:lnTo>
                      <a:cubicBezTo>
                        <a:pt x="193434" y="432048"/>
                        <a:pt x="0" y="23861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4" name="Agrupar 39">
                <a:extLst>
                  <a:ext uri="{FF2B5EF4-FFF2-40B4-BE49-F238E27FC236}">
                    <a16:creationId xmlns:a16="http://schemas.microsoft.com/office/drawing/2014/main" xmlns="" id="{1AB77B13-479B-49BC-A34C-3544005485D6}"/>
                  </a:ext>
                </a:extLst>
              </p:cNvPr>
              <p:cNvGrpSpPr/>
              <p:nvPr/>
            </p:nvGrpSpPr>
            <p:grpSpPr>
              <a:xfrm>
                <a:off x="2788030" y="666868"/>
                <a:ext cx="3245859" cy="2200047"/>
                <a:chOff x="2788030" y="666868"/>
                <a:chExt cx="3245859" cy="2200047"/>
              </a:xfrm>
            </p:grpSpPr>
            <p:sp>
              <p:nvSpPr>
                <p:cNvPr id="255" name="Forma Livre: Forma 282">
                  <a:extLst>
                    <a:ext uri="{FF2B5EF4-FFF2-40B4-BE49-F238E27FC236}">
                      <a16:creationId xmlns:a16="http://schemas.microsoft.com/office/drawing/2014/main" xmlns="" id="{F1D442C5-CA4A-41AB-8E5B-B1FE5FC4D3CB}"/>
                    </a:ext>
                  </a:extLst>
                </p:cNvPr>
                <p:cNvSpPr/>
                <p:nvPr/>
              </p:nvSpPr>
              <p:spPr>
                <a:xfrm rot="21408532">
                  <a:off x="2788030" y="1425228"/>
                  <a:ext cx="700626" cy="1441687"/>
                </a:xfrm>
                <a:custGeom>
                  <a:avLst/>
                  <a:gdLst>
                    <a:gd name="connsiteX0" fmla="*/ 98416 w 469127"/>
                    <a:gd name="connsiteY0" fmla="*/ 164322 h 751433"/>
                    <a:gd name="connsiteX1" fmla="*/ 31741 w 469127"/>
                    <a:gd name="connsiteY1" fmla="*/ 326247 h 751433"/>
                    <a:gd name="connsiteX2" fmla="*/ 5547 w 469127"/>
                    <a:gd name="connsiteY2" fmla="*/ 528653 h 751433"/>
                    <a:gd name="connsiteX3" fmla="*/ 5547 w 469127"/>
                    <a:gd name="connsiteY3" fmla="*/ 685816 h 751433"/>
                    <a:gd name="connsiteX4" fmla="*/ 65078 w 469127"/>
                    <a:gd name="connsiteY4" fmla="*/ 742966 h 751433"/>
                    <a:gd name="connsiteX5" fmla="*/ 281772 w 469127"/>
                    <a:gd name="connsiteY5" fmla="*/ 514366 h 751433"/>
                    <a:gd name="connsiteX6" fmla="*/ 443697 w 469127"/>
                    <a:gd name="connsiteY6" fmla="*/ 188135 h 751433"/>
                    <a:gd name="connsiteX7" fmla="*/ 446078 w 469127"/>
                    <a:gd name="connsiteY7" fmla="*/ 145272 h 751433"/>
                    <a:gd name="connsiteX8" fmla="*/ 224622 w 469127"/>
                    <a:gd name="connsiteY8" fmla="*/ 16 h 751433"/>
                    <a:gd name="connsiteX9" fmla="*/ 98416 w 469127"/>
                    <a:gd name="connsiteY9" fmla="*/ 164322 h 7514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9127" h="751433">
                      <a:moveTo>
                        <a:pt x="98416" y="164322"/>
                      </a:moveTo>
                      <a:cubicBezTo>
                        <a:pt x="66269" y="218694"/>
                        <a:pt x="47219" y="265525"/>
                        <a:pt x="31741" y="326247"/>
                      </a:cubicBezTo>
                      <a:cubicBezTo>
                        <a:pt x="16263" y="386969"/>
                        <a:pt x="9913" y="468725"/>
                        <a:pt x="5547" y="528653"/>
                      </a:cubicBezTo>
                      <a:cubicBezTo>
                        <a:pt x="1181" y="588581"/>
                        <a:pt x="-4375" y="650097"/>
                        <a:pt x="5547" y="685816"/>
                      </a:cubicBezTo>
                      <a:cubicBezTo>
                        <a:pt x="15469" y="721535"/>
                        <a:pt x="19040" y="771541"/>
                        <a:pt x="65078" y="742966"/>
                      </a:cubicBezTo>
                      <a:cubicBezTo>
                        <a:pt x="111116" y="714391"/>
                        <a:pt x="218669" y="606838"/>
                        <a:pt x="281772" y="514366"/>
                      </a:cubicBezTo>
                      <a:cubicBezTo>
                        <a:pt x="344875" y="421894"/>
                        <a:pt x="416313" y="249651"/>
                        <a:pt x="443697" y="188135"/>
                      </a:cubicBezTo>
                      <a:cubicBezTo>
                        <a:pt x="471081" y="126619"/>
                        <a:pt x="482591" y="176625"/>
                        <a:pt x="446078" y="145272"/>
                      </a:cubicBezTo>
                      <a:cubicBezTo>
                        <a:pt x="409566" y="113919"/>
                        <a:pt x="279391" y="-1572"/>
                        <a:pt x="224622" y="16"/>
                      </a:cubicBezTo>
                      <a:cubicBezTo>
                        <a:pt x="169853" y="1603"/>
                        <a:pt x="130563" y="109950"/>
                        <a:pt x="98416" y="164322"/>
                      </a:cubicBezTo>
                      <a:close/>
                    </a:path>
                  </a:pathLst>
                </a:custGeom>
                <a:solidFill>
                  <a:srgbClr val="241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6" name="Forma Livre: Forma 282">
                  <a:extLst>
                    <a:ext uri="{FF2B5EF4-FFF2-40B4-BE49-F238E27FC236}">
                      <a16:creationId xmlns:a16="http://schemas.microsoft.com/office/drawing/2014/main" xmlns="" id="{F1D442C5-CA4A-41AB-8E5B-B1FE5FC4D3CB}"/>
                    </a:ext>
                  </a:extLst>
                </p:cNvPr>
                <p:cNvSpPr/>
                <p:nvPr/>
              </p:nvSpPr>
              <p:spPr>
                <a:xfrm rot="347302" flipH="1">
                  <a:off x="5333263" y="1425136"/>
                  <a:ext cx="700626" cy="1441687"/>
                </a:xfrm>
                <a:custGeom>
                  <a:avLst/>
                  <a:gdLst>
                    <a:gd name="connsiteX0" fmla="*/ 98416 w 469127"/>
                    <a:gd name="connsiteY0" fmla="*/ 164322 h 751433"/>
                    <a:gd name="connsiteX1" fmla="*/ 31741 w 469127"/>
                    <a:gd name="connsiteY1" fmla="*/ 326247 h 751433"/>
                    <a:gd name="connsiteX2" fmla="*/ 5547 w 469127"/>
                    <a:gd name="connsiteY2" fmla="*/ 528653 h 751433"/>
                    <a:gd name="connsiteX3" fmla="*/ 5547 w 469127"/>
                    <a:gd name="connsiteY3" fmla="*/ 685816 h 751433"/>
                    <a:gd name="connsiteX4" fmla="*/ 65078 w 469127"/>
                    <a:gd name="connsiteY4" fmla="*/ 742966 h 751433"/>
                    <a:gd name="connsiteX5" fmla="*/ 281772 w 469127"/>
                    <a:gd name="connsiteY5" fmla="*/ 514366 h 751433"/>
                    <a:gd name="connsiteX6" fmla="*/ 443697 w 469127"/>
                    <a:gd name="connsiteY6" fmla="*/ 188135 h 751433"/>
                    <a:gd name="connsiteX7" fmla="*/ 446078 w 469127"/>
                    <a:gd name="connsiteY7" fmla="*/ 145272 h 751433"/>
                    <a:gd name="connsiteX8" fmla="*/ 224622 w 469127"/>
                    <a:gd name="connsiteY8" fmla="*/ 16 h 751433"/>
                    <a:gd name="connsiteX9" fmla="*/ 98416 w 469127"/>
                    <a:gd name="connsiteY9" fmla="*/ 164322 h 7514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9127" h="751433">
                      <a:moveTo>
                        <a:pt x="98416" y="164322"/>
                      </a:moveTo>
                      <a:cubicBezTo>
                        <a:pt x="66269" y="218694"/>
                        <a:pt x="47219" y="265525"/>
                        <a:pt x="31741" y="326247"/>
                      </a:cubicBezTo>
                      <a:cubicBezTo>
                        <a:pt x="16263" y="386969"/>
                        <a:pt x="9913" y="468725"/>
                        <a:pt x="5547" y="528653"/>
                      </a:cubicBezTo>
                      <a:cubicBezTo>
                        <a:pt x="1181" y="588581"/>
                        <a:pt x="-4375" y="650097"/>
                        <a:pt x="5547" y="685816"/>
                      </a:cubicBezTo>
                      <a:cubicBezTo>
                        <a:pt x="15469" y="721535"/>
                        <a:pt x="19040" y="771541"/>
                        <a:pt x="65078" y="742966"/>
                      </a:cubicBezTo>
                      <a:cubicBezTo>
                        <a:pt x="111116" y="714391"/>
                        <a:pt x="218669" y="606838"/>
                        <a:pt x="281772" y="514366"/>
                      </a:cubicBezTo>
                      <a:cubicBezTo>
                        <a:pt x="344875" y="421894"/>
                        <a:pt x="416313" y="249651"/>
                        <a:pt x="443697" y="188135"/>
                      </a:cubicBezTo>
                      <a:cubicBezTo>
                        <a:pt x="471081" y="126619"/>
                        <a:pt x="482591" y="176625"/>
                        <a:pt x="446078" y="145272"/>
                      </a:cubicBezTo>
                      <a:cubicBezTo>
                        <a:pt x="409566" y="113919"/>
                        <a:pt x="279391" y="-1572"/>
                        <a:pt x="224622" y="16"/>
                      </a:cubicBezTo>
                      <a:cubicBezTo>
                        <a:pt x="169853" y="1603"/>
                        <a:pt x="130563" y="109950"/>
                        <a:pt x="98416" y="164322"/>
                      </a:cubicBezTo>
                      <a:close/>
                    </a:path>
                  </a:pathLst>
                </a:custGeom>
                <a:solidFill>
                  <a:srgbClr val="241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7" name="Elipse 256">
                  <a:extLst>
                    <a:ext uri="{FF2B5EF4-FFF2-40B4-BE49-F238E27FC236}">
                      <a16:creationId xmlns:a16="http://schemas.microsoft.com/office/drawing/2014/main" xmlns="" id="{054BFE17-D43C-47BB-8B17-57DFDA2147AE}"/>
                    </a:ext>
                  </a:extLst>
                </p:cNvPr>
                <p:cNvSpPr/>
                <p:nvPr/>
              </p:nvSpPr>
              <p:spPr>
                <a:xfrm>
                  <a:off x="3086725" y="1164697"/>
                  <a:ext cx="566413" cy="566413"/>
                </a:xfrm>
                <a:prstGeom prst="ellipse">
                  <a:avLst/>
                </a:prstGeom>
                <a:solidFill>
                  <a:srgbClr val="241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Elipse 257">
                  <a:extLst>
                    <a:ext uri="{FF2B5EF4-FFF2-40B4-BE49-F238E27FC236}">
                      <a16:creationId xmlns:a16="http://schemas.microsoft.com/office/drawing/2014/main" xmlns="" id="{0DA944BB-4B7A-47D2-B5F8-559F3A734E75}"/>
                    </a:ext>
                  </a:extLst>
                </p:cNvPr>
                <p:cNvSpPr/>
                <p:nvPr/>
              </p:nvSpPr>
              <p:spPr>
                <a:xfrm>
                  <a:off x="4383737" y="896163"/>
                  <a:ext cx="566413" cy="566413"/>
                </a:xfrm>
                <a:prstGeom prst="ellipse">
                  <a:avLst/>
                </a:prstGeom>
                <a:solidFill>
                  <a:srgbClr val="241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Elipse 258">
                  <a:extLst>
                    <a:ext uri="{FF2B5EF4-FFF2-40B4-BE49-F238E27FC236}">
                      <a16:creationId xmlns:a16="http://schemas.microsoft.com/office/drawing/2014/main" xmlns="" id="{15A5DEAF-D144-422A-A6BB-234DCD1B56C0}"/>
                    </a:ext>
                  </a:extLst>
                </p:cNvPr>
                <p:cNvSpPr/>
                <p:nvPr/>
              </p:nvSpPr>
              <p:spPr>
                <a:xfrm>
                  <a:off x="3497469" y="973961"/>
                  <a:ext cx="566413" cy="566413"/>
                </a:xfrm>
                <a:prstGeom prst="ellipse">
                  <a:avLst/>
                </a:prstGeom>
                <a:solidFill>
                  <a:srgbClr val="241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0" name="Elipse 259">
                  <a:extLst>
                    <a:ext uri="{FF2B5EF4-FFF2-40B4-BE49-F238E27FC236}">
                      <a16:creationId xmlns:a16="http://schemas.microsoft.com/office/drawing/2014/main" xmlns="" id="{8FB53DD8-271A-4F1F-A76D-87AA28FF2D7D}"/>
                    </a:ext>
                  </a:extLst>
                </p:cNvPr>
                <p:cNvSpPr/>
                <p:nvPr/>
              </p:nvSpPr>
              <p:spPr>
                <a:xfrm>
                  <a:off x="3891270" y="933822"/>
                  <a:ext cx="566413" cy="566413"/>
                </a:xfrm>
                <a:prstGeom prst="ellipse">
                  <a:avLst/>
                </a:prstGeom>
                <a:solidFill>
                  <a:srgbClr val="241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Elipse 260">
                  <a:extLst>
                    <a:ext uri="{FF2B5EF4-FFF2-40B4-BE49-F238E27FC236}">
                      <a16:creationId xmlns:a16="http://schemas.microsoft.com/office/drawing/2014/main" xmlns="" id="{D06CC7D0-F6C4-4947-AD8D-8555F456C802}"/>
                    </a:ext>
                  </a:extLst>
                </p:cNvPr>
                <p:cNvSpPr/>
                <p:nvPr/>
              </p:nvSpPr>
              <p:spPr>
                <a:xfrm>
                  <a:off x="4808374" y="936982"/>
                  <a:ext cx="566413" cy="566413"/>
                </a:xfrm>
                <a:prstGeom prst="ellipse">
                  <a:avLst/>
                </a:prstGeom>
                <a:solidFill>
                  <a:srgbClr val="241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2" name="Elipse 261">
                  <a:extLst>
                    <a:ext uri="{FF2B5EF4-FFF2-40B4-BE49-F238E27FC236}">
                      <a16:creationId xmlns:a16="http://schemas.microsoft.com/office/drawing/2014/main" xmlns="" id="{AB52381B-C3EE-4CAF-9C68-5831417808AB}"/>
                    </a:ext>
                  </a:extLst>
                </p:cNvPr>
                <p:cNvSpPr/>
                <p:nvPr/>
              </p:nvSpPr>
              <p:spPr>
                <a:xfrm>
                  <a:off x="5183947" y="1138764"/>
                  <a:ext cx="566413" cy="566413"/>
                </a:xfrm>
                <a:prstGeom prst="ellipse">
                  <a:avLst/>
                </a:prstGeom>
                <a:solidFill>
                  <a:srgbClr val="241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63" name="Grupo 7">
                  <a:extLst>
                    <a:ext uri="{FF2B5EF4-FFF2-40B4-BE49-F238E27FC236}">
                      <a16:creationId xmlns:a16="http://schemas.microsoft.com/office/drawing/2014/main" xmlns="" id="{CF8DBD73-4A93-45ED-8779-FC74C07F310D}"/>
                    </a:ext>
                  </a:extLst>
                </p:cNvPr>
                <p:cNvGrpSpPr/>
                <p:nvPr/>
              </p:nvGrpSpPr>
              <p:grpSpPr>
                <a:xfrm rot="21442558">
                  <a:off x="4370455" y="802655"/>
                  <a:ext cx="1251412" cy="539238"/>
                  <a:chOff x="3095996" y="571959"/>
                  <a:chExt cx="1662254" cy="954356"/>
                </a:xfrm>
                <a:solidFill>
                  <a:srgbClr val="24140A"/>
                </a:solidFill>
              </p:grpSpPr>
              <p:sp>
                <p:nvSpPr>
                  <p:cNvPr id="273" name="Elipse 272">
                    <a:extLst>
                      <a:ext uri="{FF2B5EF4-FFF2-40B4-BE49-F238E27FC236}">
                        <a16:creationId xmlns:a16="http://schemas.microsoft.com/office/drawing/2014/main" xmlns="" id="{F6052EE4-A534-4713-839F-E3F8BE0B52F3}"/>
                      </a:ext>
                    </a:extLst>
                  </p:cNvPr>
                  <p:cNvSpPr/>
                  <p:nvPr/>
                </p:nvSpPr>
                <p:spPr>
                  <a:xfrm>
                    <a:off x="3095996" y="571959"/>
                    <a:ext cx="1108169" cy="92985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4" name="Retângulo de cantos arredondados 14">
                    <a:extLst>
                      <a:ext uri="{FF2B5EF4-FFF2-40B4-BE49-F238E27FC236}">
                        <a16:creationId xmlns:a16="http://schemas.microsoft.com/office/drawing/2014/main" xmlns="" id="{45BDCA09-AFBF-4733-A00C-84E5FBFD46A8}"/>
                      </a:ext>
                    </a:extLst>
                  </p:cNvPr>
                  <p:cNvSpPr/>
                  <p:nvPr/>
                </p:nvSpPr>
                <p:spPr>
                  <a:xfrm>
                    <a:off x="3095996" y="1036886"/>
                    <a:ext cx="1662254" cy="4894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36304" h="432048">
                        <a:moveTo>
                          <a:pt x="0" y="0"/>
                        </a:moveTo>
                        <a:lnTo>
                          <a:pt x="2736304" y="0"/>
                        </a:lnTo>
                        <a:cubicBezTo>
                          <a:pt x="2736304" y="238614"/>
                          <a:pt x="2542870" y="432048"/>
                          <a:pt x="2304256" y="432048"/>
                        </a:cubicBezTo>
                        <a:lnTo>
                          <a:pt x="432048" y="432048"/>
                        </a:lnTo>
                        <a:cubicBezTo>
                          <a:pt x="193434" y="432048"/>
                          <a:pt x="0" y="238614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Retângulo de cantos arredondados 14">
                    <a:extLst>
                      <a:ext uri="{FF2B5EF4-FFF2-40B4-BE49-F238E27FC236}">
                        <a16:creationId xmlns:a16="http://schemas.microsoft.com/office/drawing/2014/main" xmlns="" id="{593B673F-9DCD-41CD-9E13-27B5BD191C36}"/>
                      </a:ext>
                    </a:extLst>
                  </p:cNvPr>
                  <p:cNvSpPr/>
                  <p:nvPr/>
                </p:nvSpPr>
                <p:spPr>
                  <a:xfrm>
                    <a:off x="3490938" y="811361"/>
                    <a:ext cx="972205" cy="2862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36304" h="432048">
                        <a:moveTo>
                          <a:pt x="0" y="0"/>
                        </a:moveTo>
                        <a:lnTo>
                          <a:pt x="2736304" y="0"/>
                        </a:lnTo>
                        <a:cubicBezTo>
                          <a:pt x="2736304" y="238614"/>
                          <a:pt x="2542870" y="432048"/>
                          <a:pt x="2304256" y="432048"/>
                        </a:cubicBezTo>
                        <a:lnTo>
                          <a:pt x="432048" y="432048"/>
                        </a:lnTo>
                        <a:cubicBezTo>
                          <a:pt x="193434" y="432048"/>
                          <a:pt x="0" y="238614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64" name="Grupo 7">
                  <a:extLst>
                    <a:ext uri="{FF2B5EF4-FFF2-40B4-BE49-F238E27FC236}">
                      <a16:creationId xmlns:a16="http://schemas.microsoft.com/office/drawing/2014/main" xmlns="" id="{8C01809F-BF97-4582-91BB-388E748023F6}"/>
                    </a:ext>
                  </a:extLst>
                </p:cNvPr>
                <p:cNvGrpSpPr/>
                <p:nvPr/>
              </p:nvGrpSpPr>
              <p:grpSpPr>
                <a:xfrm rot="18189554">
                  <a:off x="2809698" y="996268"/>
                  <a:ext cx="1157625" cy="498825"/>
                  <a:chOff x="3095996" y="571959"/>
                  <a:chExt cx="1662254" cy="954356"/>
                </a:xfrm>
                <a:solidFill>
                  <a:srgbClr val="24140A"/>
                </a:solidFill>
              </p:grpSpPr>
              <p:sp>
                <p:nvSpPr>
                  <p:cNvPr id="270" name="Elipse 269">
                    <a:extLst>
                      <a:ext uri="{FF2B5EF4-FFF2-40B4-BE49-F238E27FC236}">
                        <a16:creationId xmlns:a16="http://schemas.microsoft.com/office/drawing/2014/main" xmlns="" id="{2D4C4993-35B4-491B-B03B-A5EE7A755131}"/>
                      </a:ext>
                    </a:extLst>
                  </p:cNvPr>
                  <p:cNvSpPr/>
                  <p:nvPr/>
                </p:nvSpPr>
                <p:spPr>
                  <a:xfrm>
                    <a:off x="3095996" y="571959"/>
                    <a:ext cx="1108169" cy="92985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1" name="Retângulo de cantos arredondados 14">
                    <a:extLst>
                      <a:ext uri="{FF2B5EF4-FFF2-40B4-BE49-F238E27FC236}">
                        <a16:creationId xmlns:a16="http://schemas.microsoft.com/office/drawing/2014/main" xmlns="" id="{C8A2C7FB-9659-4EF1-AF24-644B4703853F}"/>
                      </a:ext>
                    </a:extLst>
                  </p:cNvPr>
                  <p:cNvSpPr/>
                  <p:nvPr/>
                </p:nvSpPr>
                <p:spPr>
                  <a:xfrm>
                    <a:off x="3095996" y="1036886"/>
                    <a:ext cx="1662254" cy="4894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36304" h="432048">
                        <a:moveTo>
                          <a:pt x="0" y="0"/>
                        </a:moveTo>
                        <a:lnTo>
                          <a:pt x="2736304" y="0"/>
                        </a:lnTo>
                        <a:cubicBezTo>
                          <a:pt x="2736304" y="238614"/>
                          <a:pt x="2542870" y="432048"/>
                          <a:pt x="2304256" y="432048"/>
                        </a:cubicBezTo>
                        <a:lnTo>
                          <a:pt x="432048" y="432048"/>
                        </a:lnTo>
                        <a:cubicBezTo>
                          <a:pt x="193434" y="432048"/>
                          <a:pt x="0" y="238614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2" name="Retângulo de cantos arredondados 14">
                    <a:extLst>
                      <a:ext uri="{FF2B5EF4-FFF2-40B4-BE49-F238E27FC236}">
                        <a16:creationId xmlns:a16="http://schemas.microsoft.com/office/drawing/2014/main" xmlns="" id="{5EB04FF7-A3FC-4AA6-82BD-0844A806A0D8}"/>
                      </a:ext>
                    </a:extLst>
                  </p:cNvPr>
                  <p:cNvSpPr/>
                  <p:nvPr/>
                </p:nvSpPr>
                <p:spPr>
                  <a:xfrm>
                    <a:off x="3490938" y="811361"/>
                    <a:ext cx="972205" cy="2862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36304" h="432048">
                        <a:moveTo>
                          <a:pt x="0" y="0"/>
                        </a:moveTo>
                        <a:lnTo>
                          <a:pt x="2736304" y="0"/>
                        </a:lnTo>
                        <a:cubicBezTo>
                          <a:pt x="2736304" y="238614"/>
                          <a:pt x="2542870" y="432048"/>
                          <a:pt x="2304256" y="432048"/>
                        </a:cubicBezTo>
                        <a:lnTo>
                          <a:pt x="432048" y="432048"/>
                        </a:lnTo>
                        <a:cubicBezTo>
                          <a:pt x="193434" y="432048"/>
                          <a:pt x="0" y="238614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5" name="Elipse 264">
                  <a:extLst>
                    <a:ext uri="{FF2B5EF4-FFF2-40B4-BE49-F238E27FC236}">
                      <a16:creationId xmlns:a16="http://schemas.microsoft.com/office/drawing/2014/main" xmlns="" id="{E211D1BC-E0F4-4539-AAD7-D4C7CA5736BC}"/>
                    </a:ext>
                  </a:extLst>
                </p:cNvPr>
                <p:cNvSpPr/>
                <p:nvPr/>
              </p:nvSpPr>
              <p:spPr>
                <a:xfrm>
                  <a:off x="3312201" y="1222740"/>
                  <a:ext cx="566413" cy="566413"/>
                </a:xfrm>
                <a:prstGeom prst="ellipse">
                  <a:avLst/>
                </a:prstGeom>
                <a:solidFill>
                  <a:srgbClr val="241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6" name="Elipse 265">
                  <a:extLst>
                    <a:ext uri="{FF2B5EF4-FFF2-40B4-BE49-F238E27FC236}">
                      <a16:creationId xmlns:a16="http://schemas.microsoft.com/office/drawing/2014/main" xmlns="" id="{B2326994-9BAF-43E8-8A2A-2F5AF6CEC369}"/>
                    </a:ext>
                  </a:extLst>
                </p:cNvPr>
                <p:cNvSpPr/>
                <p:nvPr/>
              </p:nvSpPr>
              <p:spPr>
                <a:xfrm>
                  <a:off x="3729048" y="1250799"/>
                  <a:ext cx="566413" cy="566413"/>
                </a:xfrm>
                <a:prstGeom prst="ellipse">
                  <a:avLst/>
                </a:prstGeom>
                <a:solidFill>
                  <a:srgbClr val="241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7" name="Elipse 266">
                  <a:extLst>
                    <a:ext uri="{FF2B5EF4-FFF2-40B4-BE49-F238E27FC236}">
                      <a16:creationId xmlns:a16="http://schemas.microsoft.com/office/drawing/2014/main" xmlns="" id="{465947A6-379B-470E-8EB1-929C83BD6FBA}"/>
                    </a:ext>
                  </a:extLst>
                </p:cNvPr>
                <p:cNvSpPr/>
                <p:nvPr/>
              </p:nvSpPr>
              <p:spPr>
                <a:xfrm>
                  <a:off x="4134677" y="1216803"/>
                  <a:ext cx="566413" cy="566413"/>
                </a:xfrm>
                <a:prstGeom prst="ellipse">
                  <a:avLst/>
                </a:prstGeom>
                <a:solidFill>
                  <a:srgbClr val="241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8" name="Elipse 267">
                  <a:extLst>
                    <a:ext uri="{FF2B5EF4-FFF2-40B4-BE49-F238E27FC236}">
                      <a16:creationId xmlns:a16="http://schemas.microsoft.com/office/drawing/2014/main" xmlns="" id="{ADBCC4FD-8B83-4901-A627-AE33905710BB}"/>
                    </a:ext>
                  </a:extLst>
                </p:cNvPr>
                <p:cNvSpPr/>
                <p:nvPr/>
              </p:nvSpPr>
              <p:spPr>
                <a:xfrm>
                  <a:off x="4544664" y="1182163"/>
                  <a:ext cx="566413" cy="566413"/>
                </a:xfrm>
                <a:prstGeom prst="ellipse">
                  <a:avLst/>
                </a:prstGeom>
                <a:solidFill>
                  <a:srgbClr val="241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9" name="Elipse 268">
                  <a:extLst>
                    <a:ext uri="{FF2B5EF4-FFF2-40B4-BE49-F238E27FC236}">
                      <a16:creationId xmlns:a16="http://schemas.microsoft.com/office/drawing/2014/main" xmlns="" id="{4028F541-2C88-4F0A-87AB-480D0F2475BA}"/>
                    </a:ext>
                  </a:extLst>
                </p:cNvPr>
                <p:cNvSpPr/>
                <p:nvPr/>
              </p:nvSpPr>
              <p:spPr>
                <a:xfrm>
                  <a:off x="5037058" y="1335184"/>
                  <a:ext cx="566413" cy="566413"/>
                </a:xfrm>
                <a:prstGeom prst="ellipse">
                  <a:avLst/>
                </a:prstGeom>
                <a:solidFill>
                  <a:srgbClr val="241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6" name="Elipse 235"/>
            <p:cNvSpPr/>
            <p:nvPr/>
          </p:nvSpPr>
          <p:spPr>
            <a:xfrm>
              <a:off x="3518776" y="2697327"/>
              <a:ext cx="688632" cy="688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Elipse 5"/>
            <p:cNvSpPr/>
            <p:nvPr/>
          </p:nvSpPr>
          <p:spPr>
            <a:xfrm>
              <a:off x="3695421" y="2835095"/>
              <a:ext cx="455100" cy="458440"/>
            </a:xfrm>
            <a:custGeom>
              <a:avLst/>
              <a:gdLst/>
              <a:ahLst/>
              <a:cxnLst/>
              <a:rect l="l" t="t" r="r" b="b"/>
              <a:pathLst>
                <a:path w="1107990" h="1116124">
                  <a:moveTo>
                    <a:pt x="549928" y="0"/>
                  </a:moveTo>
                  <a:cubicBezTo>
                    <a:pt x="858137" y="0"/>
                    <a:pt x="1107990" y="249853"/>
                    <a:pt x="1107990" y="558062"/>
                  </a:cubicBezTo>
                  <a:cubicBezTo>
                    <a:pt x="1107990" y="866271"/>
                    <a:pt x="858137" y="1116124"/>
                    <a:pt x="549928" y="1116124"/>
                  </a:cubicBezTo>
                  <a:cubicBezTo>
                    <a:pt x="378785" y="1116124"/>
                    <a:pt x="225635" y="1039085"/>
                    <a:pt x="125197" y="916163"/>
                  </a:cubicBezTo>
                  <a:lnTo>
                    <a:pt x="443058" y="597037"/>
                  </a:lnTo>
                  <a:lnTo>
                    <a:pt x="0" y="477377"/>
                  </a:lnTo>
                  <a:cubicBezTo>
                    <a:pt x="36945" y="207231"/>
                    <a:pt x="269236" y="0"/>
                    <a:pt x="549928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Elipse 237"/>
            <p:cNvSpPr/>
            <p:nvPr/>
          </p:nvSpPr>
          <p:spPr>
            <a:xfrm>
              <a:off x="4572976" y="2708187"/>
              <a:ext cx="688634" cy="688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Elipse 5"/>
            <p:cNvSpPr/>
            <p:nvPr/>
          </p:nvSpPr>
          <p:spPr>
            <a:xfrm>
              <a:off x="4640366" y="2845955"/>
              <a:ext cx="455100" cy="458440"/>
            </a:xfrm>
            <a:custGeom>
              <a:avLst/>
              <a:gdLst/>
              <a:ahLst/>
              <a:cxnLst/>
              <a:rect l="l" t="t" r="r" b="b"/>
              <a:pathLst>
                <a:path w="1107990" h="1116124">
                  <a:moveTo>
                    <a:pt x="549928" y="0"/>
                  </a:moveTo>
                  <a:cubicBezTo>
                    <a:pt x="858137" y="0"/>
                    <a:pt x="1107990" y="249853"/>
                    <a:pt x="1107990" y="558062"/>
                  </a:cubicBezTo>
                  <a:cubicBezTo>
                    <a:pt x="1107990" y="866271"/>
                    <a:pt x="858137" y="1116124"/>
                    <a:pt x="549928" y="1116124"/>
                  </a:cubicBezTo>
                  <a:cubicBezTo>
                    <a:pt x="378785" y="1116124"/>
                    <a:pt x="225635" y="1039085"/>
                    <a:pt x="125197" y="916163"/>
                  </a:cubicBezTo>
                  <a:lnTo>
                    <a:pt x="443058" y="597037"/>
                  </a:lnTo>
                  <a:lnTo>
                    <a:pt x="0" y="477377"/>
                  </a:lnTo>
                  <a:cubicBezTo>
                    <a:pt x="36945" y="207231"/>
                    <a:pt x="269236" y="0"/>
                    <a:pt x="549928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 de cantos arredondados 239"/>
            <p:cNvSpPr/>
            <p:nvPr/>
          </p:nvSpPr>
          <p:spPr>
            <a:xfrm>
              <a:off x="4217646" y="3359813"/>
              <a:ext cx="369687" cy="28611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Arco 240"/>
            <p:cNvSpPr/>
            <p:nvPr/>
          </p:nvSpPr>
          <p:spPr>
            <a:xfrm rot="8100000">
              <a:off x="4172865" y="3069635"/>
              <a:ext cx="414902" cy="414902"/>
            </a:xfrm>
            <a:prstGeom prst="arc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2" name="Agrupar 49">
              <a:extLst>
                <a:ext uri="{FF2B5EF4-FFF2-40B4-BE49-F238E27FC236}">
                  <a16:creationId xmlns:a16="http://schemas.microsoft.com/office/drawing/2014/main" xmlns="" id="{C6CC4FAC-E74D-40AB-A6F5-190B143F38EB}"/>
                </a:ext>
              </a:extLst>
            </p:cNvPr>
            <p:cNvGrpSpPr/>
            <p:nvPr/>
          </p:nvGrpSpPr>
          <p:grpSpPr>
            <a:xfrm>
              <a:off x="3250302" y="2707324"/>
              <a:ext cx="2191029" cy="688179"/>
              <a:chOff x="286318" y="1895728"/>
              <a:chExt cx="2986740" cy="938104"/>
            </a:xfrm>
          </p:grpSpPr>
          <p:sp>
            <p:nvSpPr>
              <p:cNvPr id="243" name="Forma Livre: Forma 170">
                <a:extLst>
                  <a:ext uri="{FF2B5EF4-FFF2-40B4-BE49-F238E27FC236}">
                    <a16:creationId xmlns:a16="http://schemas.microsoft.com/office/drawing/2014/main" xmlns="" id="{F683EF9D-3F6E-4FF4-8B3F-37CDFEF3E290}"/>
                  </a:ext>
                </a:extLst>
              </p:cNvPr>
              <p:cNvSpPr/>
              <p:nvPr/>
            </p:nvSpPr>
            <p:spPr>
              <a:xfrm>
                <a:off x="1624284" y="1998698"/>
                <a:ext cx="427224" cy="71593"/>
              </a:xfrm>
              <a:custGeom>
                <a:avLst/>
                <a:gdLst>
                  <a:gd name="connsiteX0" fmla="*/ 0 w 427224"/>
                  <a:gd name="connsiteY0" fmla="*/ 0 h 71593"/>
                  <a:gd name="connsiteX1" fmla="*/ 427224 w 427224"/>
                  <a:gd name="connsiteY1" fmla="*/ 0 h 71593"/>
                  <a:gd name="connsiteX2" fmla="*/ 427224 w 427224"/>
                  <a:gd name="connsiteY2" fmla="*/ 9791 h 71593"/>
                  <a:gd name="connsiteX3" fmla="*/ 414043 w 427224"/>
                  <a:gd name="connsiteY3" fmla="*/ 20667 h 71593"/>
                  <a:gd name="connsiteX4" fmla="*/ 372025 w 427224"/>
                  <a:gd name="connsiteY4" fmla="*/ 71593 h 71593"/>
                  <a:gd name="connsiteX5" fmla="*/ 36962 w 427224"/>
                  <a:gd name="connsiteY5" fmla="*/ 71593 h 71593"/>
                  <a:gd name="connsiteX6" fmla="*/ 0 w 427224"/>
                  <a:gd name="connsiteY6" fmla="*/ 26795 h 7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7224" h="71593">
                    <a:moveTo>
                      <a:pt x="0" y="0"/>
                    </a:moveTo>
                    <a:lnTo>
                      <a:pt x="427224" y="0"/>
                    </a:lnTo>
                    <a:lnTo>
                      <a:pt x="427224" y="9791"/>
                    </a:lnTo>
                    <a:lnTo>
                      <a:pt x="414043" y="20667"/>
                    </a:lnTo>
                    <a:lnTo>
                      <a:pt x="372025" y="71593"/>
                    </a:lnTo>
                    <a:lnTo>
                      <a:pt x="36962" y="71593"/>
                    </a:lnTo>
                    <a:lnTo>
                      <a:pt x="0" y="26795"/>
                    </a:lnTo>
                    <a:close/>
                  </a:path>
                </a:pathLst>
              </a:custGeom>
              <a:solidFill>
                <a:srgbClr val="B47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4" name="Retângulo: Cantos Arredondados 60">
                <a:extLst>
                  <a:ext uri="{FF2B5EF4-FFF2-40B4-BE49-F238E27FC236}">
                    <a16:creationId xmlns:a16="http://schemas.microsoft.com/office/drawing/2014/main" xmlns="" id="{2F6BBE39-0E7A-478E-9DCB-9ABB8EBA7EBB}"/>
                  </a:ext>
                </a:extLst>
              </p:cNvPr>
              <p:cNvSpPr/>
              <p:nvPr/>
            </p:nvSpPr>
            <p:spPr>
              <a:xfrm>
                <a:off x="1955366" y="1942036"/>
                <a:ext cx="1218849" cy="891796"/>
              </a:xfrm>
              <a:prstGeom prst="roundRect">
                <a:avLst>
                  <a:gd name="adj" fmla="val 29976"/>
                </a:avLst>
              </a:prstGeom>
              <a:noFill/>
              <a:ln w="38100">
                <a:solidFill>
                  <a:srgbClr val="C397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Forma Livre: Forma 69">
                <a:extLst>
                  <a:ext uri="{FF2B5EF4-FFF2-40B4-BE49-F238E27FC236}">
                    <a16:creationId xmlns:a16="http://schemas.microsoft.com/office/drawing/2014/main" xmlns="" id="{2F3CBC59-24F7-47DE-80BF-62DBE0F8E38D}"/>
                  </a:ext>
                </a:extLst>
              </p:cNvPr>
              <p:cNvSpPr/>
              <p:nvPr/>
            </p:nvSpPr>
            <p:spPr>
              <a:xfrm rot="2700000">
                <a:off x="606598" y="1726910"/>
                <a:ext cx="207204" cy="847763"/>
              </a:xfrm>
              <a:custGeom>
                <a:avLst/>
                <a:gdLst>
                  <a:gd name="connsiteX0" fmla="*/ 0 w 207204"/>
                  <a:gd name="connsiteY0" fmla="*/ 207204 h 847763"/>
                  <a:gd name="connsiteX1" fmla="*/ 207204 w 207204"/>
                  <a:gd name="connsiteY1" fmla="*/ 0 h 847763"/>
                  <a:gd name="connsiteX2" fmla="*/ 207204 w 207204"/>
                  <a:gd name="connsiteY2" fmla="*/ 847763 h 847763"/>
                  <a:gd name="connsiteX3" fmla="*/ 0 w 207204"/>
                  <a:gd name="connsiteY3" fmla="*/ 640559 h 847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204" h="847763">
                    <a:moveTo>
                      <a:pt x="0" y="207204"/>
                    </a:moveTo>
                    <a:lnTo>
                      <a:pt x="207204" y="0"/>
                    </a:lnTo>
                    <a:lnTo>
                      <a:pt x="207204" y="847763"/>
                    </a:lnTo>
                    <a:lnTo>
                      <a:pt x="0" y="64055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Forma Livre: Forma 78">
                <a:extLst>
                  <a:ext uri="{FF2B5EF4-FFF2-40B4-BE49-F238E27FC236}">
                    <a16:creationId xmlns:a16="http://schemas.microsoft.com/office/drawing/2014/main" xmlns="" id="{BF8F111B-6CD0-4258-A1FF-1B01E3DAB787}"/>
                  </a:ext>
                </a:extLst>
              </p:cNvPr>
              <p:cNvSpPr/>
              <p:nvPr/>
            </p:nvSpPr>
            <p:spPr>
              <a:xfrm rot="2700000">
                <a:off x="843122" y="1707098"/>
                <a:ext cx="119671" cy="1122149"/>
              </a:xfrm>
              <a:custGeom>
                <a:avLst/>
                <a:gdLst>
                  <a:gd name="connsiteX0" fmla="*/ 0 w 119671"/>
                  <a:gd name="connsiteY0" fmla="*/ 119671 h 1122149"/>
                  <a:gd name="connsiteX1" fmla="*/ 119671 w 119671"/>
                  <a:gd name="connsiteY1" fmla="*/ 0 h 1122149"/>
                  <a:gd name="connsiteX2" fmla="*/ 119671 w 119671"/>
                  <a:gd name="connsiteY2" fmla="*/ 1122149 h 1122149"/>
                  <a:gd name="connsiteX3" fmla="*/ 42776 w 119671"/>
                  <a:gd name="connsiteY3" fmla="*/ 1107186 h 1122149"/>
                  <a:gd name="connsiteX4" fmla="*/ 0 w 119671"/>
                  <a:gd name="connsiteY4" fmla="*/ 1084676 h 1122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71" h="1122149">
                    <a:moveTo>
                      <a:pt x="0" y="119671"/>
                    </a:moveTo>
                    <a:lnTo>
                      <a:pt x="119671" y="0"/>
                    </a:lnTo>
                    <a:lnTo>
                      <a:pt x="119671" y="1122149"/>
                    </a:lnTo>
                    <a:lnTo>
                      <a:pt x="42776" y="1107186"/>
                    </a:lnTo>
                    <a:lnTo>
                      <a:pt x="0" y="1084676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77">
                <a:extLst>
                  <a:ext uri="{FF2B5EF4-FFF2-40B4-BE49-F238E27FC236}">
                    <a16:creationId xmlns:a16="http://schemas.microsoft.com/office/drawing/2014/main" xmlns="" id="{5A2ACF85-1F8A-4DE5-A0F4-A298DDE3DFF4}"/>
                  </a:ext>
                </a:extLst>
              </p:cNvPr>
              <p:cNvSpPr/>
              <p:nvPr/>
            </p:nvSpPr>
            <p:spPr>
              <a:xfrm>
                <a:off x="483728" y="1916967"/>
                <a:ext cx="1218849" cy="891796"/>
              </a:xfrm>
              <a:prstGeom prst="roundRect">
                <a:avLst>
                  <a:gd name="adj" fmla="val 29976"/>
                </a:avLst>
              </a:prstGeom>
              <a:noFill/>
              <a:ln w="38100">
                <a:solidFill>
                  <a:srgbClr val="C397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Forma Livre: Forma 172">
                <a:extLst>
                  <a:ext uri="{FF2B5EF4-FFF2-40B4-BE49-F238E27FC236}">
                    <a16:creationId xmlns:a16="http://schemas.microsoft.com/office/drawing/2014/main" xmlns="" id="{82A04D4E-CAC3-4123-8344-928CC4E9AE38}"/>
                  </a:ext>
                </a:extLst>
              </p:cNvPr>
              <p:cNvSpPr/>
              <p:nvPr/>
            </p:nvSpPr>
            <p:spPr>
              <a:xfrm>
                <a:off x="381005" y="1895728"/>
                <a:ext cx="360040" cy="257723"/>
              </a:xfrm>
              <a:custGeom>
                <a:avLst/>
                <a:gdLst>
                  <a:gd name="connsiteX0" fmla="*/ 0 w 360040"/>
                  <a:gd name="connsiteY0" fmla="*/ 0 h 257723"/>
                  <a:gd name="connsiteX1" fmla="*/ 360040 w 360040"/>
                  <a:gd name="connsiteY1" fmla="*/ 0 h 257723"/>
                  <a:gd name="connsiteX2" fmla="*/ 360040 w 360040"/>
                  <a:gd name="connsiteY2" fmla="*/ 17238 h 257723"/>
                  <a:gd name="connsiteX3" fmla="*/ 323131 w 360040"/>
                  <a:gd name="connsiteY3" fmla="*/ 28695 h 257723"/>
                  <a:gd name="connsiteX4" fmla="*/ 121976 w 360040"/>
                  <a:gd name="connsiteY4" fmla="*/ 194341 h 257723"/>
                  <a:gd name="connsiteX5" fmla="*/ 87574 w 360040"/>
                  <a:gd name="connsiteY5" fmla="*/ 257723 h 257723"/>
                  <a:gd name="connsiteX6" fmla="*/ 0 w 360040"/>
                  <a:gd name="connsiteY6" fmla="*/ 257723 h 25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0040" h="257723">
                    <a:moveTo>
                      <a:pt x="0" y="0"/>
                    </a:moveTo>
                    <a:lnTo>
                      <a:pt x="360040" y="0"/>
                    </a:lnTo>
                    <a:lnTo>
                      <a:pt x="360040" y="17238"/>
                    </a:lnTo>
                    <a:lnTo>
                      <a:pt x="323131" y="28695"/>
                    </a:lnTo>
                    <a:cubicBezTo>
                      <a:pt x="241083" y="63398"/>
                      <a:pt x="171274" y="121371"/>
                      <a:pt x="121976" y="194341"/>
                    </a:cubicBezTo>
                    <a:lnTo>
                      <a:pt x="87574" y="257723"/>
                    </a:lnTo>
                    <a:lnTo>
                      <a:pt x="0" y="257723"/>
                    </a:lnTo>
                    <a:close/>
                  </a:path>
                </a:pathLst>
              </a:custGeom>
              <a:solidFill>
                <a:srgbClr val="C397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173">
                <a:extLst>
                  <a:ext uri="{FF2B5EF4-FFF2-40B4-BE49-F238E27FC236}">
                    <a16:creationId xmlns:a16="http://schemas.microsoft.com/office/drawing/2014/main" xmlns="" id="{57E094D3-2EDC-486E-8EE3-4EDAFE04DEC4}"/>
                  </a:ext>
                </a:extLst>
              </p:cNvPr>
              <p:cNvSpPr/>
              <p:nvPr/>
            </p:nvSpPr>
            <p:spPr>
              <a:xfrm flipH="1">
                <a:off x="2913018" y="1924159"/>
                <a:ext cx="360040" cy="257723"/>
              </a:xfrm>
              <a:custGeom>
                <a:avLst/>
                <a:gdLst>
                  <a:gd name="connsiteX0" fmla="*/ 0 w 360040"/>
                  <a:gd name="connsiteY0" fmla="*/ 0 h 257723"/>
                  <a:gd name="connsiteX1" fmla="*/ 360040 w 360040"/>
                  <a:gd name="connsiteY1" fmla="*/ 0 h 257723"/>
                  <a:gd name="connsiteX2" fmla="*/ 360040 w 360040"/>
                  <a:gd name="connsiteY2" fmla="*/ 17238 h 257723"/>
                  <a:gd name="connsiteX3" fmla="*/ 323131 w 360040"/>
                  <a:gd name="connsiteY3" fmla="*/ 28695 h 257723"/>
                  <a:gd name="connsiteX4" fmla="*/ 121976 w 360040"/>
                  <a:gd name="connsiteY4" fmla="*/ 194341 h 257723"/>
                  <a:gd name="connsiteX5" fmla="*/ 87574 w 360040"/>
                  <a:gd name="connsiteY5" fmla="*/ 257723 h 257723"/>
                  <a:gd name="connsiteX6" fmla="*/ 0 w 360040"/>
                  <a:gd name="connsiteY6" fmla="*/ 257723 h 25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0040" h="257723">
                    <a:moveTo>
                      <a:pt x="0" y="0"/>
                    </a:moveTo>
                    <a:lnTo>
                      <a:pt x="360040" y="0"/>
                    </a:lnTo>
                    <a:lnTo>
                      <a:pt x="360040" y="17238"/>
                    </a:lnTo>
                    <a:lnTo>
                      <a:pt x="323131" y="28695"/>
                    </a:lnTo>
                    <a:cubicBezTo>
                      <a:pt x="241083" y="63398"/>
                      <a:pt x="171274" y="121371"/>
                      <a:pt x="121976" y="194341"/>
                    </a:cubicBezTo>
                    <a:lnTo>
                      <a:pt x="87574" y="257723"/>
                    </a:lnTo>
                    <a:lnTo>
                      <a:pt x="0" y="257723"/>
                    </a:lnTo>
                    <a:close/>
                  </a:path>
                </a:pathLst>
              </a:custGeom>
              <a:solidFill>
                <a:srgbClr val="C397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 249">
                <a:extLst>
                  <a:ext uri="{FF2B5EF4-FFF2-40B4-BE49-F238E27FC236}">
                    <a16:creationId xmlns:a16="http://schemas.microsoft.com/office/drawing/2014/main" xmlns="" id="{2D689531-B11E-4B7C-A3B7-C14D1E890E5D}"/>
                  </a:ext>
                </a:extLst>
              </p:cNvPr>
              <p:cNvSpPr/>
              <p:nvPr/>
            </p:nvSpPr>
            <p:spPr>
              <a:xfrm>
                <a:off x="386166" y="1895728"/>
                <a:ext cx="45719" cy="257723"/>
              </a:xfrm>
              <a:prstGeom prst="rect">
                <a:avLst/>
              </a:prstGeom>
              <a:solidFill>
                <a:srgbClr val="B3A9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 250">
                <a:extLst>
                  <a:ext uri="{FF2B5EF4-FFF2-40B4-BE49-F238E27FC236}">
                    <a16:creationId xmlns:a16="http://schemas.microsoft.com/office/drawing/2014/main" xmlns="" id="{772C3DE2-8B8C-4F7C-BFCD-6E4F4109BCAF}"/>
                  </a:ext>
                </a:extLst>
              </p:cNvPr>
              <p:cNvSpPr/>
              <p:nvPr/>
            </p:nvSpPr>
            <p:spPr>
              <a:xfrm>
                <a:off x="3227339" y="1924159"/>
                <a:ext cx="45719" cy="257723"/>
              </a:xfrm>
              <a:prstGeom prst="rect">
                <a:avLst/>
              </a:prstGeom>
              <a:solidFill>
                <a:srgbClr val="B3A9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19" name="Grupo 318"/>
          <p:cNvGrpSpPr/>
          <p:nvPr/>
        </p:nvGrpSpPr>
        <p:grpSpPr>
          <a:xfrm>
            <a:off x="344488" y="1491969"/>
            <a:ext cx="2405052" cy="3820216"/>
            <a:chOff x="2788030" y="460394"/>
            <a:chExt cx="3245859" cy="5155764"/>
          </a:xfrm>
        </p:grpSpPr>
        <p:sp>
          <p:nvSpPr>
            <p:cNvPr id="320" name="Retângulo de cantos arredondados 319"/>
            <p:cNvSpPr/>
            <p:nvPr/>
          </p:nvSpPr>
          <p:spPr>
            <a:xfrm>
              <a:off x="4249815" y="3554668"/>
              <a:ext cx="359183" cy="564336"/>
            </a:xfrm>
            <a:prstGeom prst="roundRect">
              <a:avLst>
                <a:gd name="adj" fmla="val 8316"/>
              </a:avLst>
            </a:prstGeom>
            <a:solidFill>
              <a:srgbClr val="FBC4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1" name="Retângulo: Cantos Arredondados 253">
              <a:extLst>
                <a:ext uri="{FF2B5EF4-FFF2-40B4-BE49-F238E27FC236}">
                  <a16:creationId xmlns:a16="http://schemas.microsoft.com/office/drawing/2014/main" xmlns="" id="{8C8DAAF4-4A80-4F60-8A27-580554C37DDB}"/>
                </a:ext>
              </a:extLst>
            </p:cNvPr>
            <p:cNvSpPr/>
            <p:nvPr/>
          </p:nvSpPr>
          <p:spPr>
            <a:xfrm>
              <a:off x="4701829" y="4774196"/>
              <a:ext cx="319953" cy="841955"/>
            </a:xfrm>
            <a:prstGeom prst="roundRect">
              <a:avLst>
                <a:gd name="adj" fmla="val 50000"/>
              </a:avLst>
            </a:prstGeom>
            <a:solidFill>
              <a:srgbClr val="4D5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2" name="Retângulo: Cantos Arredondados 263">
              <a:extLst>
                <a:ext uri="{FF2B5EF4-FFF2-40B4-BE49-F238E27FC236}">
                  <a16:creationId xmlns:a16="http://schemas.microsoft.com/office/drawing/2014/main" xmlns="" id="{45457585-D2A1-4C0E-9379-0D05DD2ABFD3}"/>
                </a:ext>
              </a:extLst>
            </p:cNvPr>
            <p:cNvSpPr/>
            <p:nvPr/>
          </p:nvSpPr>
          <p:spPr>
            <a:xfrm>
              <a:off x="3837608" y="4774203"/>
              <a:ext cx="319953" cy="841955"/>
            </a:xfrm>
            <a:prstGeom prst="roundRect">
              <a:avLst>
                <a:gd name="adj" fmla="val 50000"/>
              </a:avLst>
            </a:prstGeom>
            <a:solidFill>
              <a:srgbClr val="4D5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3" name="Retângulo: Cantos Arredondados 264">
              <a:extLst>
                <a:ext uri="{FF2B5EF4-FFF2-40B4-BE49-F238E27FC236}">
                  <a16:creationId xmlns:a16="http://schemas.microsoft.com/office/drawing/2014/main" xmlns="" id="{90149617-0688-4573-8EE2-AE071267B2B4}"/>
                </a:ext>
              </a:extLst>
            </p:cNvPr>
            <p:cNvSpPr/>
            <p:nvPr/>
          </p:nvSpPr>
          <p:spPr>
            <a:xfrm>
              <a:off x="3840248" y="4016054"/>
              <a:ext cx="1182192" cy="1061475"/>
            </a:xfrm>
            <a:prstGeom prst="roundRect">
              <a:avLst>
                <a:gd name="adj" fmla="val 2081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4" name="Forma Livre: Forma 266">
              <a:extLst>
                <a:ext uri="{FF2B5EF4-FFF2-40B4-BE49-F238E27FC236}">
                  <a16:creationId xmlns:a16="http://schemas.microsoft.com/office/drawing/2014/main" xmlns="" id="{4EC185CE-597A-409B-9581-06B2EDFCBAF9}"/>
                </a:ext>
              </a:extLst>
            </p:cNvPr>
            <p:cNvSpPr/>
            <p:nvPr/>
          </p:nvSpPr>
          <p:spPr>
            <a:xfrm>
              <a:off x="3840248" y="4911284"/>
              <a:ext cx="1182192" cy="399519"/>
            </a:xfrm>
            <a:custGeom>
              <a:avLst/>
              <a:gdLst>
                <a:gd name="connsiteX0" fmla="*/ 0 w 1531610"/>
                <a:gd name="connsiteY0" fmla="*/ 0 h 517604"/>
                <a:gd name="connsiteX1" fmla="*/ 1531610 w 1531610"/>
                <a:gd name="connsiteY1" fmla="*/ 0 h 517604"/>
                <a:gd name="connsiteX2" fmla="*/ 1531296 w 1531610"/>
                <a:gd name="connsiteY2" fmla="*/ 5695 h 517604"/>
                <a:gd name="connsiteX3" fmla="*/ 1283175 w 1531610"/>
                <a:gd name="connsiteY3" fmla="*/ 454545 h 517604"/>
                <a:gd name="connsiteX4" fmla="*/ 1192071 w 1531610"/>
                <a:gd name="connsiteY4" fmla="*/ 517604 h 517604"/>
                <a:gd name="connsiteX5" fmla="*/ 1172701 w 1531610"/>
                <a:gd name="connsiteY5" fmla="*/ 504197 h 517604"/>
                <a:gd name="connsiteX6" fmla="*/ 765805 w 1531610"/>
                <a:gd name="connsiteY6" fmla="*/ 397891 h 517604"/>
                <a:gd name="connsiteX7" fmla="*/ 358910 w 1531610"/>
                <a:gd name="connsiteY7" fmla="*/ 504197 h 517604"/>
                <a:gd name="connsiteX8" fmla="*/ 339539 w 1531610"/>
                <a:gd name="connsiteY8" fmla="*/ 517604 h 517604"/>
                <a:gd name="connsiteX9" fmla="*/ 248435 w 1531610"/>
                <a:gd name="connsiteY9" fmla="*/ 454545 h 517604"/>
                <a:gd name="connsiteX10" fmla="*/ 315 w 1531610"/>
                <a:gd name="connsiteY10" fmla="*/ 5695 h 51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1610" h="517604">
                  <a:moveTo>
                    <a:pt x="0" y="0"/>
                  </a:moveTo>
                  <a:lnTo>
                    <a:pt x="1531610" y="0"/>
                  </a:lnTo>
                  <a:lnTo>
                    <a:pt x="1531296" y="5695"/>
                  </a:lnTo>
                  <a:cubicBezTo>
                    <a:pt x="1511594" y="183082"/>
                    <a:pt x="1419821" y="340987"/>
                    <a:pt x="1283175" y="454545"/>
                  </a:cubicBezTo>
                  <a:lnTo>
                    <a:pt x="1192071" y="517604"/>
                  </a:lnTo>
                  <a:lnTo>
                    <a:pt x="1172701" y="504197"/>
                  </a:lnTo>
                  <a:cubicBezTo>
                    <a:pt x="1054663" y="436823"/>
                    <a:pt x="915206" y="397891"/>
                    <a:pt x="765805" y="397891"/>
                  </a:cubicBezTo>
                  <a:cubicBezTo>
                    <a:pt x="616404" y="397891"/>
                    <a:pt x="476948" y="436823"/>
                    <a:pt x="358910" y="504197"/>
                  </a:cubicBezTo>
                  <a:lnTo>
                    <a:pt x="339539" y="517604"/>
                  </a:lnTo>
                  <a:lnTo>
                    <a:pt x="248435" y="454545"/>
                  </a:lnTo>
                  <a:cubicBezTo>
                    <a:pt x="111789" y="340987"/>
                    <a:pt x="20017" y="183082"/>
                    <a:pt x="315" y="5695"/>
                  </a:cubicBezTo>
                  <a:close/>
                </a:path>
              </a:pathLst>
            </a:custGeom>
            <a:solidFill>
              <a:srgbClr val="4D5F6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5" name="Grupo 324"/>
            <p:cNvGrpSpPr/>
            <p:nvPr/>
          </p:nvGrpSpPr>
          <p:grpSpPr>
            <a:xfrm rot="1509279">
              <a:off x="3470360" y="4066073"/>
              <a:ext cx="427399" cy="860797"/>
              <a:chOff x="990992" y="4242465"/>
              <a:chExt cx="427399" cy="860797"/>
            </a:xfrm>
          </p:grpSpPr>
          <p:sp>
            <p:nvSpPr>
              <p:cNvPr id="366" name="Retângulo: Cantos Arredondados 271">
                <a:extLst>
                  <a:ext uri="{FF2B5EF4-FFF2-40B4-BE49-F238E27FC236}">
                    <a16:creationId xmlns:a16="http://schemas.microsoft.com/office/drawing/2014/main" xmlns="" id="{53A9E1CB-FE19-4F18-BA5A-DD519C10E68D}"/>
                  </a:ext>
                </a:extLst>
              </p:cNvPr>
              <p:cNvSpPr/>
              <p:nvPr/>
            </p:nvSpPr>
            <p:spPr>
              <a:xfrm rot="11330555">
                <a:off x="1005767" y="4269177"/>
                <a:ext cx="314784" cy="834085"/>
              </a:xfrm>
              <a:prstGeom prst="roundRect">
                <a:avLst>
                  <a:gd name="adj" fmla="val 50000"/>
                </a:avLst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7" name="Retângulo 366"/>
              <p:cNvSpPr/>
              <p:nvPr/>
            </p:nvSpPr>
            <p:spPr>
              <a:xfrm rot="531514">
                <a:off x="1001611" y="4469500"/>
                <a:ext cx="322011" cy="4301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8" name="Forma Livre: Forma 272">
                <a:extLst>
                  <a:ext uri="{FF2B5EF4-FFF2-40B4-BE49-F238E27FC236}">
                    <a16:creationId xmlns:a16="http://schemas.microsoft.com/office/drawing/2014/main" xmlns="" id="{8C682AD7-78BE-440A-8815-0A3B31F2D900}"/>
                  </a:ext>
                </a:extLst>
              </p:cNvPr>
              <p:cNvSpPr/>
              <p:nvPr/>
            </p:nvSpPr>
            <p:spPr>
              <a:xfrm rot="11330555">
                <a:off x="990992" y="4242465"/>
                <a:ext cx="427399" cy="267159"/>
              </a:xfrm>
              <a:custGeom>
                <a:avLst/>
                <a:gdLst>
                  <a:gd name="connsiteX0" fmla="*/ 774 w 1790700"/>
                  <a:gd name="connsiteY0" fmla="*/ 0 h 903031"/>
                  <a:gd name="connsiteX1" fmla="*/ 1789926 w 1790700"/>
                  <a:gd name="connsiteY1" fmla="*/ 0 h 903031"/>
                  <a:gd name="connsiteX2" fmla="*/ 1790700 w 1790700"/>
                  <a:gd name="connsiteY2" fmla="*/ 7681 h 903031"/>
                  <a:gd name="connsiteX3" fmla="*/ 895350 w 1790700"/>
                  <a:gd name="connsiteY3" fmla="*/ 903031 h 903031"/>
                  <a:gd name="connsiteX4" fmla="*/ 0 w 1790700"/>
                  <a:gd name="connsiteY4" fmla="*/ 7681 h 90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0700" h="903031">
                    <a:moveTo>
                      <a:pt x="774" y="0"/>
                    </a:moveTo>
                    <a:lnTo>
                      <a:pt x="1789926" y="0"/>
                    </a:lnTo>
                    <a:lnTo>
                      <a:pt x="1790700" y="7681"/>
                    </a:lnTo>
                    <a:cubicBezTo>
                      <a:pt x="1790700" y="502169"/>
                      <a:pt x="1389838" y="903031"/>
                      <a:pt x="895350" y="903031"/>
                    </a:cubicBezTo>
                    <a:cubicBezTo>
                      <a:pt x="400862" y="903031"/>
                      <a:pt x="0" y="502169"/>
                      <a:pt x="0" y="768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6" name="Elipse 33"/>
            <p:cNvSpPr/>
            <p:nvPr/>
          </p:nvSpPr>
          <p:spPr>
            <a:xfrm>
              <a:off x="4216623" y="4012610"/>
              <a:ext cx="425569" cy="212785"/>
            </a:xfrm>
            <a:custGeom>
              <a:avLst/>
              <a:gdLst/>
              <a:ahLst/>
              <a:cxnLst/>
              <a:rect l="l" t="t" r="r" b="b"/>
              <a:pathLst>
                <a:path w="486838" h="243419">
                  <a:moveTo>
                    <a:pt x="0" y="0"/>
                  </a:moveTo>
                  <a:lnTo>
                    <a:pt x="486838" y="0"/>
                  </a:lnTo>
                  <a:cubicBezTo>
                    <a:pt x="486838" y="134437"/>
                    <a:pt x="377856" y="243419"/>
                    <a:pt x="243419" y="243419"/>
                  </a:cubicBezTo>
                  <a:cubicBezTo>
                    <a:pt x="108982" y="243419"/>
                    <a:pt x="0" y="134437"/>
                    <a:pt x="0" y="0"/>
                  </a:cubicBezTo>
                  <a:close/>
                </a:path>
              </a:pathLst>
            </a:custGeom>
            <a:solidFill>
              <a:srgbClr val="FBC4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7" name="Retângulo de cantos arredondados 326"/>
            <p:cNvSpPr/>
            <p:nvPr/>
          </p:nvSpPr>
          <p:spPr>
            <a:xfrm>
              <a:off x="2971542" y="1393547"/>
              <a:ext cx="2915734" cy="2539509"/>
            </a:xfrm>
            <a:prstGeom prst="roundRect">
              <a:avLst>
                <a:gd name="adj" fmla="val 3934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8" name="Retângulo de cantos arredondados 327"/>
            <p:cNvSpPr/>
            <p:nvPr/>
          </p:nvSpPr>
          <p:spPr>
            <a:xfrm>
              <a:off x="2971542" y="1203272"/>
              <a:ext cx="2915734" cy="2602120"/>
            </a:xfrm>
            <a:prstGeom prst="roundRect">
              <a:avLst>
                <a:gd name="adj" fmla="val 3934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9" name="Elipse 328"/>
            <p:cNvSpPr/>
            <p:nvPr/>
          </p:nvSpPr>
          <p:spPr>
            <a:xfrm>
              <a:off x="3229096" y="2159320"/>
              <a:ext cx="938721" cy="9387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0" name="Elipse 5"/>
            <p:cNvSpPr/>
            <p:nvPr/>
          </p:nvSpPr>
          <p:spPr>
            <a:xfrm>
              <a:off x="3469893" y="2347121"/>
              <a:ext cx="620377" cy="624931"/>
            </a:xfrm>
            <a:custGeom>
              <a:avLst/>
              <a:gdLst/>
              <a:ahLst/>
              <a:cxnLst/>
              <a:rect l="l" t="t" r="r" b="b"/>
              <a:pathLst>
                <a:path w="1107990" h="1116124">
                  <a:moveTo>
                    <a:pt x="549928" y="0"/>
                  </a:moveTo>
                  <a:cubicBezTo>
                    <a:pt x="858137" y="0"/>
                    <a:pt x="1107990" y="249853"/>
                    <a:pt x="1107990" y="558062"/>
                  </a:cubicBezTo>
                  <a:cubicBezTo>
                    <a:pt x="1107990" y="866271"/>
                    <a:pt x="858137" y="1116124"/>
                    <a:pt x="549928" y="1116124"/>
                  </a:cubicBezTo>
                  <a:cubicBezTo>
                    <a:pt x="378785" y="1116124"/>
                    <a:pt x="225635" y="1039085"/>
                    <a:pt x="125197" y="916163"/>
                  </a:cubicBezTo>
                  <a:lnTo>
                    <a:pt x="443058" y="597037"/>
                  </a:lnTo>
                  <a:lnTo>
                    <a:pt x="0" y="477377"/>
                  </a:lnTo>
                  <a:cubicBezTo>
                    <a:pt x="36945" y="207231"/>
                    <a:pt x="269236" y="0"/>
                    <a:pt x="549928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1" name="Elipse 330"/>
            <p:cNvSpPr/>
            <p:nvPr/>
          </p:nvSpPr>
          <p:spPr>
            <a:xfrm>
              <a:off x="4664095" y="2159321"/>
              <a:ext cx="938723" cy="9387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Elipse 5"/>
            <p:cNvSpPr/>
            <p:nvPr/>
          </p:nvSpPr>
          <p:spPr>
            <a:xfrm>
              <a:off x="4755959" y="2347122"/>
              <a:ext cx="620377" cy="624931"/>
            </a:xfrm>
            <a:custGeom>
              <a:avLst/>
              <a:gdLst/>
              <a:ahLst/>
              <a:cxnLst/>
              <a:rect l="l" t="t" r="r" b="b"/>
              <a:pathLst>
                <a:path w="1107990" h="1116124">
                  <a:moveTo>
                    <a:pt x="549928" y="0"/>
                  </a:moveTo>
                  <a:cubicBezTo>
                    <a:pt x="858137" y="0"/>
                    <a:pt x="1107990" y="249853"/>
                    <a:pt x="1107990" y="558062"/>
                  </a:cubicBezTo>
                  <a:cubicBezTo>
                    <a:pt x="1107990" y="866271"/>
                    <a:pt x="858137" y="1116124"/>
                    <a:pt x="549928" y="1116124"/>
                  </a:cubicBezTo>
                  <a:cubicBezTo>
                    <a:pt x="378785" y="1116124"/>
                    <a:pt x="225635" y="1039085"/>
                    <a:pt x="125197" y="916163"/>
                  </a:cubicBezTo>
                  <a:lnTo>
                    <a:pt x="443058" y="597037"/>
                  </a:lnTo>
                  <a:lnTo>
                    <a:pt x="0" y="477377"/>
                  </a:lnTo>
                  <a:cubicBezTo>
                    <a:pt x="36945" y="207231"/>
                    <a:pt x="269236" y="0"/>
                    <a:pt x="549928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4181773" y="3062400"/>
              <a:ext cx="503945" cy="39002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4" name="Retângulo 333"/>
            <p:cNvSpPr/>
            <p:nvPr/>
          </p:nvSpPr>
          <p:spPr>
            <a:xfrm>
              <a:off x="3840248" y="4866211"/>
              <a:ext cx="1183217" cy="13341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35" name="Grupo 334"/>
            <p:cNvGrpSpPr/>
            <p:nvPr/>
          </p:nvGrpSpPr>
          <p:grpSpPr>
            <a:xfrm rot="20090721" flipH="1">
              <a:off x="4973358" y="4027640"/>
              <a:ext cx="427399" cy="860797"/>
              <a:chOff x="990992" y="4242465"/>
              <a:chExt cx="427399" cy="860797"/>
            </a:xfrm>
          </p:grpSpPr>
          <p:sp>
            <p:nvSpPr>
              <p:cNvPr id="363" name="Retângulo: Cantos Arredondados 271">
                <a:extLst>
                  <a:ext uri="{FF2B5EF4-FFF2-40B4-BE49-F238E27FC236}">
                    <a16:creationId xmlns:a16="http://schemas.microsoft.com/office/drawing/2014/main" xmlns="" id="{53A9E1CB-FE19-4F18-BA5A-DD519C10E68D}"/>
                  </a:ext>
                </a:extLst>
              </p:cNvPr>
              <p:cNvSpPr/>
              <p:nvPr/>
            </p:nvSpPr>
            <p:spPr>
              <a:xfrm rot="11330555">
                <a:off x="1005767" y="4269177"/>
                <a:ext cx="314784" cy="834085"/>
              </a:xfrm>
              <a:prstGeom prst="roundRect">
                <a:avLst>
                  <a:gd name="adj" fmla="val 50000"/>
                </a:avLst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4" name="Retângulo 363"/>
              <p:cNvSpPr/>
              <p:nvPr/>
            </p:nvSpPr>
            <p:spPr>
              <a:xfrm rot="531514">
                <a:off x="1001611" y="4469500"/>
                <a:ext cx="322011" cy="4301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5" name="Forma Livre: Forma 272">
                <a:extLst>
                  <a:ext uri="{FF2B5EF4-FFF2-40B4-BE49-F238E27FC236}">
                    <a16:creationId xmlns:a16="http://schemas.microsoft.com/office/drawing/2014/main" xmlns="" id="{8C682AD7-78BE-440A-8815-0A3B31F2D900}"/>
                  </a:ext>
                </a:extLst>
              </p:cNvPr>
              <p:cNvSpPr/>
              <p:nvPr/>
            </p:nvSpPr>
            <p:spPr>
              <a:xfrm rot="11330555">
                <a:off x="990992" y="4242465"/>
                <a:ext cx="427399" cy="267159"/>
              </a:xfrm>
              <a:custGeom>
                <a:avLst/>
                <a:gdLst>
                  <a:gd name="connsiteX0" fmla="*/ 774 w 1790700"/>
                  <a:gd name="connsiteY0" fmla="*/ 0 h 903031"/>
                  <a:gd name="connsiteX1" fmla="*/ 1789926 w 1790700"/>
                  <a:gd name="connsiteY1" fmla="*/ 0 h 903031"/>
                  <a:gd name="connsiteX2" fmla="*/ 1790700 w 1790700"/>
                  <a:gd name="connsiteY2" fmla="*/ 7681 h 903031"/>
                  <a:gd name="connsiteX3" fmla="*/ 895350 w 1790700"/>
                  <a:gd name="connsiteY3" fmla="*/ 903031 h 903031"/>
                  <a:gd name="connsiteX4" fmla="*/ 0 w 1790700"/>
                  <a:gd name="connsiteY4" fmla="*/ 7681 h 90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0700" h="903031">
                    <a:moveTo>
                      <a:pt x="774" y="0"/>
                    </a:moveTo>
                    <a:lnTo>
                      <a:pt x="1789926" y="0"/>
                    </a:lnTo>
                    <a:lnTo>
                      <a:pt x="1790700" y="7681"/>
                    </a:lnTo>
                    <a:cubicBezTo>
                      <a:pt x="1790700" y="502169"/>
                      <a:pt x="1389838" y="903031"/>
                      <a:pt x="895350" y="903031"/>
                    </a:cubicBezTo>
                    <a:cubicBezTo>
                      <a:pt x="400862" y="903031"/>
                      <a:pt x="0" y="502169"/>
                      <a:pt x="0" y="768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36" name="Retângulo de cantos arredondados 14"/>
            <p:cNvSpPr/>
            <p:nvPr/>
          </p:nvSpPr>
          <p:spPr>
            <a:xfrm flipV="1">
              <a:off x="2821500" y="1036886"/>
              <a:ext cx="3176863" cy="807938"/>
            </a:xfrm>
            <a:custGeom>
              <a:avLst/>
              <a:gdLst/>
              <a:ahLst/>
              <a:cxnLst/>
              <a:rect l="l" t="t" r="r" b="b"/>
              <a:pathLst>
                <a:path w="2736304" h="432048">
                  <a:moveTo>
                    <a:pt x="0" y="0"/>
                  </a:moveTo>
                  <a:lnTo>
                    <a:pt x="2736304" y="0"/>
                  </a:lnTo>
                  <a:cubicBezTo>
                    <a:pt x="2736304" y="238614"/>
                    <a:pt x="2542870" y="432048"/>
                    <a:pt x="2304256" y="432048"/>
                  </a:cubicBezTo>
                  <a:lnTo>
                    <a:pt x="432048" y="432048"/>
                  </a:lnTo>
                  <a:cubicBezTo>
                    <a:pt x="193434" y="432048"/>
                    <a:pt x="0" y="238614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7" name="Forma Livre: Forma 282">
              <a:extLst>
                <a:ext uri="{FF2B5EF4-FFF2-40B4-BE49-F238E27FC236}">
                  <a16:creationId xmlns:a16="http://schemas.microsoft.com/office/drawing/2014/main" xmlns="" id="{F1D442C5-CA4A-41AB-8E5B-B1FE5FC4D3CB}"/>
                </a:ext>
              </a:extLst>
            </p:cNvPr>
            <p:cNvSpPr/>
            <p:nvPr/>
          </p:nvSpPr>
          <p:spPr>
            <a:xfrm rot="21408532">
              <a:off x="2788030" y="1425228"/>
              <a:ext cx="700626" cy="1441687"/>
            </a:xfrm>
            <a:custGeom>
              <a:avLst/>
              <a:gdLst>
                <a:gd name="connsiteX0" fmla="*/ 98416 w 469127"/>
                <a:gd name="connsiteY0" fmla="*/ 164322 h 751433"/>
                <a:gd name="connsiteX1" fmla="*/ 31741 w 469127"/>
                <a:gd name="connsiteY1" fmla="*/ 326247 h 751433"/>
                <a:gd name="connsiteX2" fmla="*/ 5547 w 469127"/>
                <a:gd name="connsiteY2" fmla="*/ 528653 h 751433"/>
                <a:gd name="connsiteX3" fmla="*/ 5547 w 469127"/>
                <a:gd name="connsiteY3" fmla="*/ 685816 h 751433"/>
                <a:gd name="connsiteX4" fmla="*/ 65078 w 469127"/>
                <a:gd name="connsiteY4" fmla="*/ 742966 h 751433"/>
                <a:gd name="connsiteX5" fmla="*/ 281772 w 469127"/>
                <a:gd name="connsiteY5" fmla="*/ 514366 h 751433"/>
                <a:gd name="connsiteX6" fmla="*/ 443697 w 469127"/>
                <a:gd name="connsiteY6" fmla="*/ 188135 h 751433"/>
                <a:gd name="connsiteX7" fmla="*/ 446078 w 469127"/>
                <a:gd name="connsiteY7" fmla="*/ 145272 h 751433"/>
                <a:gd name="connsiteX8" fmla="*/ 224622 w 469127"/>
                <a:gd name="connsiteY8" fmla="*/ 16 h 751433"/>
                <a:gd name="connsiteX9" fmla="*/ 98416 w 469127"/>
                <a:gd name="connsiteY9" fmla="*/ 164322 h 75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9127" h="751433">
                  <a:moveTo>
                    <a:pt x="98416" y="164322"/>
                  </a:moveTo>
                  <a:cubicBezTo>
                    <a:pt x="66269" y="218694"/>
                    <a:pt x="47219" y="265525"/>
                    <a:pt x="31741" y="326247"/>
                  </a:cubicBezTo>
                  <a:cubicBezTo>
                    <a:pt x="16263" y="386969"/>
                    <a:pt x="9913" y="468725"/>
                    <a:pt x="5547" y="528653"/>
                  </a:cubicBezTo>
                  <a:cubicBezTo>
                    <a:pt x="1181" y="588581"/>
                    <a:pt x="-4375" y="650097"/>
                    <a:pt x="5547" y="685816"/>
                  </a:cubicBezTo>
                  <a:cubicBezTo>
                    <a:pt x="15469" y="721535"/>
                    <a:pt x="19040" y="771541"/>
                    <a:pt x="65078" y="742966"/>
                  </a:cubicBezTo>
                  <a:cubicBezTo>
                    <a:pt x="111116" y="714391"/>
                    <a:pt x="218669" y="606838"/>
                    <a:pt x="281772" y="514366"/>
                  </a:cubicBezTo>
                  <a:cubicBezTo>
                    <a:pt x="344875" y="421894"/>
                    <a:pt x="416313" y="249651"/>
                    <a:pt x="443697" y="188135"/>
                  </a:cubicBezTo>
                  <a:cubicBezTo>
                    <a:pt x="471081" y="126619"/>
                    <a:pt x="482591" y="176625"/>
                    <a:pt x="446078" y="145272"/>
                  </a:cubicBezTo>
                  <a:cubicBezTo>
                    <a:pt x="409566" y="113919"/>
                    <a:pt x="279391" y="-1572"/>
                    <a:pt x="224622" y="16"/>
                  </a:cubicBezTo>
                  <a:cubicBezTo>
                    <a:pt x="169853" y="1603"/>
                    <a:pt x="130563" y="109950"/>
                    <a:pt x="98416" y="16432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8" name="Forma Livre: Forma 282">
              <a:extLst>
                <a:ext uri="{FF2B5EF4-FFF2-40B4-BE49-F238E27FC236}">
                  <a16:creationId xmlns:a16="http://schemas.microsoft.com/office/drawing/2014/main" xmlns="" id="{F1D442C5-CA4A-41AB-8E5B-B1FE5FC4D3CB}"/>
                </a:ext>
              </a:extLst>
            </p:cNvPr>
            <p:cNvSpPr/>
            <p:nvPr/>
          </p:nvSpPr>
          <p:spPr>
            <a:xfrm rot="347302" flipH="1">
              <a:off x="5333263" y="1425136"/>
              <a:ext cx="700626" cy="1441687"/>
            </a:xfrm>
            <a:custGeom>
              <a:avLst/>
              <a:gdLst>
                <a:gd name="connsiteX0" fmla="*/ 98416 w 469127"/>
                <a:gd name="connsiteY0" fmla="*/ 164322 h 751433"/>
                <a:gd name="connsiteX1" fmla="*/ 31741 w 469127"/>
                <a:gd name="connsiteY1" fmla="*/ 326247 h 751433"/>
                <a:gd name="connsiteX2" fmla="*/ 5547 w 469127"/>
                <a:gd name="connsiteY2" fmla="*/ 528653 h 751433"/>
                <a:gd name="connsiteX3" fmla="*/ 5547 w 469127"/>
                <a:gd name="connsiteY3" fmla="*/ 685816 h 751433"/>
                <a:gd name="connsiteX4" fmla="*/ 65078 w 469127"/>
                <a:gd name="connsiteY4" fmla="*/ 742966 h 751433"/>
                <a:gd name="connsiteX5" fmla="*/ 281772 w 469127"/>
                <a:gd name="connsiteY5" fmla="*/ 514366 h 751433"/>
                <a:gd name="connsiteX6" fmla="*/ 443697 w 469127"/>
                <a:gd name="connsiteY6" fmla="*/ 188135 h 751433"/>
                <a:gd name="connsiteX7" fmla="*/ 446078 w 469127"/>
                <a:gd name="connsiteY7" fmla="*/ 145272 h 751433"/>
                <a:gd name="connsiteX8" fmla="*/ 224622 w 469127"/>
                <a:gd name="connsiteY8" fmla="*/ 16 h 751433"/>
                <a:gd name="connsiteX9" fmla="*/ 98416 w 469127"/>
                <a:gd name="connsiteY9" fmla="*/ 164322 h 75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9127" h="751433">
                  <a:moveTo>
                    <a:pt x="98416" y="164322"/>
                  </a:moveTo>
                  <a:cubicBezTo>
                    <a:pt x="66269" y="218694"/>
                    <a:pt x="47219" y="265525"/>
                    <a:pt x="31741" y="326247"/>
                  </a:cubicBezTo>
                  <a:cubicBezTo>
                    <a:pt x="16263" y="386969"/>
                    <a:pt x="9913" y="468725"/>
                    <a:pt x="5547" y="528653"/>
                  </a:cubicBezTo>
                  <a:cubicBezTo>
                    <a:pt x="1181" y="588581"/>
                    <a:pt x="-4375" y="650097"/>
                    <a:pt x="5547" y="685816"/>
                  </a:cubicBezTo>
                  <a:cubicBezTo>
                    <a:pt x="15469" y="721535"/>
                    <a:pt x="19040" y="771541"/>
                    <a:pt x="65078" y="742966"/>
                  </a:cubicBezTo>
                  <a:cubicBezTo>
                    <a:pt x="111116" y="714391"/>
                    <a:pt x="218669" y="606838"/>
                    <a:pt x="281772" y="514366"/>
                  </a:cubicBezTo>
                  <a:cubicBezTo>
                    <a:pt x="344875" y="421894"/>
                    <a:pt x="416313" y="249651"/>
                    <a:pt x="443697" y="188135"/>
                  </a:cubicBezTo>
                  <a:cubicBezTo>
                    <a:pt x="471081" y="126619"/>
                    <a:pt x="482591" y="176625"/>
                    <a:pt x="446078" y="145272"/>
                  </a:cubicBezTo>
                  <a:cubicBezTo>
                    <a:pt x="409566" y="113919"/>
                    <a:pt x="279391" y="-1572"/>
                    <a:pt x="224622" y="16"/>
                  </a:cubicBezTo>
                  <a:cubicBezTo>
                    <a:pt x="169853" y="1603"/>
                    <a:pt x="130563" y="109950"/>
                    <a:pt x="98416" y="16432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39" name="Grupo 338"/>
            <p:cNvGrpSpPr/>
            <p:nvPr/>
          </p:nvGrpSpPr>
          <p:grpSpPr>
            <a:xfrm rot="20987613">
              <a:off x="3326435" y="598039"/>
              <a:ext cx="1662254" cy="954356"/>
              <a:chOff x="3095996" y="571959"/>
              <a:chExt cx="1662254" cy="954356"/>
            </a:xfrm>
          </p:grpSpPr>
          <p:sp>
            <p:nvSpPr>
              <p:cNvPr id="360" name="Elipse 359"/>
              <p:cNvSpPr/>
              <p:nvPr/>
            </p:nvSpPr>
            <p:spPr>
              <a:xfrm>
                <a:off x="3095996" y="571959"/>
                <a:ext cx="1108169" cy="92985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1" name="Retângulo de cantos arredondados 14"/>
              <p:cNvSpPr/>
              <p:nvPr/>
            </p:nvSpPr>
            <p:spPr>
              <a:xfrm>
                <a:off x="3095996" y="1036886"/>
                <a:ext cx="1662254" cy="489429"/>
              </a:xfrm>
              <a:custGeom>
                <a:avLst/>
                <a:gdLst/>
                <a:ahLst/>
                <a:cxnLst/>
                <a:rect l="l" t="t" r="r" b="b"/>
                <a:pathLst>
                  <a:path w="2736304" h="432048">
                    <a:moveTo>
                      <a:pt x="0" y="0"/>
                    </a:moveTo>
                    <a:lnTo>
                      <a:pt x="2736304" y="0"/>
                    </a:lnTo>
                    <a:cubicBezTo>
                      <a:pt x="2736304" y="238614"/>
                      <a:pt x="2542870" y="432048"/>
                      <a:pt x="2304256" y="432048"/>
                    </a:cubicBezTo>
                    <a:lnTo>
                      <a:pt x="432048" y="432048"/>
                    </a:lnTo>
                    <a:cubicBezTo>
                      <a:pt x="193434" y="432048"/>
                      <a:pt x="0" y="238614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2" name="Retângulo de cantos arredondados 14"/>
              <p:cNvSpPr/>
              <p:nvPr/>
            </p:nvSpPr>
            <p:spPr>
              <a:xfrm>
                <a:off x="3490938" y="811361"/>
                <a:ext cx="972205" cy="286253"/>
              </a:xfrm>
              <a:custGeom>
                <a:avLst/>
                <a:gdLst/>
                <a:ahLst/>
                <a:cxnLst/>
                <a:rect l="l" t="t" r="r" b="b"/>
                <a:pathLst>
                  <a:path w="2736304" h="432048">
                    <a:moveTo>
                      <a:pt x="0" y="0"/>
                    </a:moveTo>
                    <a:lnTo>
                      <a:pt x="2736304" y="0"/>
                    </a:lnTo>
                    <a:cubicBezTo>
                      <a:pt x="2736304" y="238614"/>
                      <a:pt x="2542870" y="432048"/>
                      <a:pt x="2304256" y="432048"/>
                    </a:cubicBezTo>
                    <a:lnTo>
                      <a:pt x="432048" y="432048"/>
                    </a:lnTo>
                    <a:cubicBezTo>
                      <a:pt x="193434" y="432048"/>
                      <a:pt x="0" y="238614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40" name="Grupo 339"/>
            <p:cNvGrpSpPr/>
            <p:nvPr/>
          </p:nvGrpSpPr>
          <p:grpSpPr>
            <a:xfrm rot="20798665">
              <a:off x="3747901" y="460394"/>
              <a:ext cx="1662254" cy="954356"/>
              <a:chOff x="3095996" y="571959"/>
              <a:chExt cx="1662254" cy="954356"/>
            </a:xfrm>
          </p:grpSpPr>
          <p:sp>
            <p:nvSpPr>
              <p:cNvPr id="357" name="Elipse 356"/>
              <p:cNvSpPr/>
              <p:nvPr/>
            </p:nvSpPr>
            <p:spPr>
              <a:xfrm>
                <a:off x="3095996" y="571959"/>
                <a:ext cx="1108169" cy="92985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8" name="Retângulo de cantos arredondados 14"/>
              <p:cNvSpPr/>
              <p:nvPr/>
            </p:nvSpPr>
            <p:spPr>
              <a:xfrm>
                <a:off x="3095996" y="1036886"/>
                <a:ext cx="1662254" cy="489429"/>
              </a:xfrm>
              <a:custGeom>
                <a:avLst/>
                <a:gdLst/>
                <a:ahLst/>
                <a:cxnLst/>
                <a:rect l="l" t="t" r="r" b="b"/>
                <a:pathLst>
                  <a:path w="2736304" h="432048">
                    <a:moveTo>
                      <a:pt x="0" y="0"/>
                    </a:moveTo>
                    <a:lnTo>
                      <a:pt x="2736304" y="0"/>
                    </a:lnTo>
                    <a:cubicBezTo>
                      <a:pt x="2736304" y="238614"/>
                      <a:pt x="2542870" y="432048"/>
                      <a:pt x="2304256" y="432048"/>
                    </a:cubicBezTo>
                    <a:lnTo>
                      <a:pt x="432048" y="432048"/>
                    </a:lnTo>
                    <a:cubicBezTo>
                      <a:pt x="193434" y="432048"/>
                      <a:pt x="0" y="238614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9" name="Retângulo de cantos arredondados 14"/>
              <p:cNvSpPr/>
              <p:nvPr/>
            </p:nvSpPr>
            <p:spPr>
              <a:xfrm>
                <a:off x="3490938" y="811361"/>
                <a:ext cx="972205" cy="286253"/>
              </a:xfrm>
              <a:custGeom>
                <a:avLst/>
                <a:gdLst/>
                <a:ahLst/>
                <a:cxnLst/>
                <a:rect l="l" t="t" r="r" b="b"/>
                <a:pathLst>
                  <a:path w="2736304" h="432048">
                    <a:moveTo>
                      <a:pt x="0" y="0"/>
                    </a:moveTo>
                    <a:lnTo>
                      <a:pt x="2736304" y="0"/>
                    </a:lnTo>
                    <a:cubicBezTo>
                      <a:pt x="2736304" y="238614"/>
                      <a:pt x="2542870" y="432048"/>
                      <a:pt x="2304256" y="432048"/>
                    </a:cubicBezTo>
                    <a:lnTo>
                      <a:pt x="432048" y="432048"/>
                    </a:lnTo>
                    <a:cubicBezTo>
                      <a:pt x="193434" y="432048"/>
                      <a:pt x="0" y="238614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41" name="Grupo 7">
              <a:extLst>
                <a:ext uri="{FF2B5EF4-FFF2-40B4-BE49-F238E27FC236}">
                  <a16:creationId xmlns:a16="http://schemas.microsoft.com/office/drawing/2014/main" xmlns="" id="{E1304E09-417B-4031-8CB2-C4D1082AE1C6}"/>
                </a:ext>
              </a:extLst>
            </p:cNvPr>
            <p:cNvGrpSpPr/>
            <p:nvPr/>
          </p:nvGrpSpPr>
          <p:grpSpPr>
            <a:xfrm rot="20987613">
              <a:off x="3897695" y="496042"/>
              <a:ext cx="1662254" cy="954356"/>
              <a:chOff x="3095996" y="571959"/>
              <a:chExt cx="1662254" cy="954356"/>
            </a:xfrm>
          </p:grpSpPr>
          <p:sp>
            <p:nvSpPr>
              <p:cNvPr id="354" name="Elipse 353">
                <a:extLst>
                  <a:ext uri="{FF2B5EF4-FFF2-40B4-BE49-F238E27FC236}">
                    <a16:creationId xmlns:a16="http://schemas.microsoft.com/office/drawing/2014/main" xmlns="" id="{857BA93F-3E93-4FF2-877A-AB60A09946A6}"/>
                  </a:ext>
                </a:extLst>
              </p:cNvPr>
              <p:cNvSpPr/>
              <p:nvPr/>
            </p:nvSpPr>
            <p:spPr>
              <a:xfrm>
                <a:off x="3095996" y="571959"/>
                <a:ext cx="1108169" cy="92985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5" name="Retângulo de cantos arredondados 14">
                <a:extLst>
                  <a:ext uri="{FF2B5EF4-FFF2-40B4-BE49-F238E27FC236}">
                    <a16:creationId xmlns:a16="http://schemas.microsoft.com/office/drawing/2014/main" xmlns="" id="{708C5514-11BD-4A30-B57C-ABF100390377}"/>
                  </a:ext>
                </a:extLst>
              </p:cNvPr>
              <p:cNvSpPr/>
              <p:nvPr/>
            </p:nvSpPr>
            <p:spPr>
              <a:xfrm>
                <a:off x="3095996" y="1036886"/>
                <a:ext cx="1662254" cy="489429"/>
              </a:xfrm>
              <a:custGeom>
                <a:avLst/>
                <a:gdLst/>
                <a:ahLst/>
                <a:cxnLst/>
                <a:rect l="l" t="t" r="r" b="b"/>
                <a:pathLst>
                  <a:path w="2736304" h="432048">
                    <a:moveTo>
                      <a:pt x="0" y="0"/>
                    </a:moveTo>
                    <a:lnTo>
                      <a:pt x="2736304" y="0"/>
                    </a:lnTo>
                    <a:cubicBezTo>
                      <a:pt x="2736304" y="238614"/>
                      <a:pt x="2542870" y="432048"/>
                      <a:pt x="2304256" y="432048"/>
                    </a:cubicBezTo>
                    <a:lnTo>
                      <a:pt x="432048" y="432048"/>
                    </a:lnTo>
                    <a:cubicBezTo>
                      <a:pt x="193434" y="432048"/>
                      <a:pt x="0" y="238614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6" name="Retângulo de cantos arredondados 14">
                <a:extLst>
                  <a:ext uri="{FF2B5EF4-FFF2-40B4-BE49-F238E27FC236}">
                    <a16:creationId xmlns:a16="http://schemas.microsoft.com/office/drawing/2014/main" xmlns="" id="{FF1ACD3C-979F-4921-919F-F8DAEF546C8A}"/>
                  </a:ext>
                </a:extLst>
              </p:cNvPr>
              <p:cNvSpPr/>
              <p:nvPr/>
            </p:nvSpPr>
            <p:spPr>
              <a:xfrm>
                <a:off x="3490938" y="811361"/>
                <a:ext cx="972205" cy="286253"/>
              </a:xfrm>
              <a:custGeom>
                <a:avLst/>
                <a:gdLst/>
                <a:ahLst/>
                <a:cxnLst/>
                <a:rect l="l" t="t" r="r" b="b"/>
                <a:pathLst>
                  <a:path w="2736304" h="432048">
                    <a:moveTo>
                      <a:pt x="0" y="0"/>
                    </a:moveTo>
                    <a:lnTo>
                      <a:pt x="2736304" y="0"/>
                    </a:lnTo>
                    <a:cubicBezTo>
                      <a:pt x="2736304" y="238614"/>
                      <a:pt x="2542870" y="432048"/>
                      <a:pt x="2304256" y="432048"/>
                    </a:cubicBezTo>
                    <a:lnTo>
                      <a:pt x="432048" y="432048"/>
                    </a:lnTo>
                    <a:cubicBezTo>
                      <a:pt x="193434" y="432048"/>
                      <a:pt x="0" y="238614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2" name="Retângulo de cantos arredondados 85">
              <a:extLst>
                <a:ext uri="{FF2B5EF4-FFF2-40B4-BE49-F238E27FC236}">
                  <a16:creationId xmlns:a16="http://schemas.microsoft.com/office/drawing/2014/main" xmlns="" id="{A0B3031B-4426-4602-B10C-24E08320F63B}"/>
                </a:ext>
              </a:extLst>
            </p:cNvPr>
            <p:cNvSpPr/>
            <p:nvPr/>
          </p:nvSpPr>
          <p:spPr>
            <a:xfrm>
              <a:off x="4132598" y="3163636"/>
              <a:ext cx="585646" cy="46811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3" name="Retângulo de cantos arredondados 15">
              <a:extLst>
                <a:ext uri="{FF2B5EF4-FFF2-40B4-BE49-F238E27FC236}">
                  <a16:creationId xmlns:a16="http://schemas.microsoft.com/office/drawing/2014/main" xmlns="" id="{F6D59D55-C24D-419F-9C8B-31CF66588A97}"/>
                </a:ext>
              </a:extLst>
            </p:cNvPr>
            <p:cNvSpPr/>
            <p:nvPr/>
          </p:nvSpPr>
          <p:spPr>
            <a:xfrm>
              <a:off x="4369830" y="3610344"/>
              <a:ext cx="103610" cy="20414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4" name="Arco 343"/>
            <p:cNvSpPr/>
            <p:nvPr/>
          </p:nvSpPr>
          <p:spPr>
            <a:xfrm rot="8100000">
              <a:off x="4138845" y="2799094"/>
              <a:ext cx="565581" cy="565581"/>
            </a:xfrm>
            <a:prstGeom prst="arc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5" name="Agrupar 17">
              <a:extLst>
                <a:ext uri="{FF2B5EF4-FFF2-40B4-BE49-F238E27FC236}">
                  <a16:creationId xmlns:a16="http://schemas.microsoft.com/office/drawing/2014/main" xmlns="" id="{F98B4076-B734-4271-A071-E2AB20151572}"/>
                </a:ext>
              </a:extLst>
            </p:cNvPr>
            <p:cNvGrpSpPr/>
            <p:nvPr/>
          </p:nvGrpSpPr>
          <p:grpSpPr>
            <a:xfrm>
              <a:off x="3017374" y="1939133"/>
              <a:ext cx="2824064" cy="1289037"/>
              <a:chOff x="-52891" y="1614903"/>
              <a:chExt cx="2359693" cy="1077076"/>
            </a:xfrm>
          </p:grpSpPr>
          <p:sp>
            <p:nvSpPr>
              <p:cNvPr id="346" name="Forma Livre: Forma 66">
                <a:extLst>
                  <a:ext uri="{FF2B5EF4-FFF2-40B4-BE49-F238E27FC236}">
                    <a16:creationId xmlns:a16="http://schemas.microsoft.com/office/drawing/2014/main" xmlns="" id="{1CC7AEA0-2793-42EB-829B-95B5C0F52000}"/>
                  </a:ext>
                </a:extLst>
              </p:cNvPr>
              <p:cNvSpPr/>
              <p:nvPr/>
            </p:nvSpPr>
            <p:spPr>
              <a:xfrm rot="2489383">
                <a:off x="42382" y="1646887"/>
                <a:ext cx="129598" cy="506599"/>
              </a:xfrm>
              <a:custGeom>
                <a:avLst/>
                <a:gdLst>
                  <a:gd name="connsiteX0" fmla="*/ 0 w 192831"/>
                  <a:gd name="connsiteY0" fmla="*/ 158062 h 887782"/>
                  <a:gd name="connsiteX1" fmla="*/ 178721 w 192831"/>
                  <a:gd name="connsiteY1" fmla="*/ 0 h 887782"/>
                  <a:gd name="connsiteX2" fmla="*/ 192831 w 192831"/>
                  <a:gd name="connsiteY2" fmla="*/ 0 h 887782"/>
                  <a:gd name="connsiteX3" fmla="*/ 192831 w 192831"/>
                  <a:gd name="connsiteY3" fmla="*/ 887782 h 887782"/>
                  <a:gd name="connsiteX4" fmla="*/ 171953 w 192831"/>
                  <a:gd name="connsiteY4" fmla="*/ 887782 h 887782"/>
                  <a:gd name="connsiteX5" fmla="*/ 0 w 192831"/>
                  <a:gd name="connsiteY5" fmla="*/ 669866 h 88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831" h="887782">
                    <a:moveTo>
                      <a:pt x="0" y="158062"/>
                    </a:moveTo>
                    <a:lnTo>
                      <a:pt x="178721" y="0"/>
                    </a:lnTo>
                    <a:lnTo>
                      <a:pt x="192831" y="0"/>
                    </a:lnTo>
                    <a:lnTo>
                      <a:pt x="192831" y="887782"/>
                    </a:lnTo>
                    <a:lnTo>
                      <a:pt x="171953" y="887782"/>
                    </a:lnTo>
                    <a:lnTo>
                      <a:pt x="0" y="66986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7" name="Forma Livre: Forma 64">
                <a:extLst>
                  <a:ext uri="{FF2B5EF4-FFF2-40B4-BE49-F238E27FC236}">
                    <a16:creationId xmlns:a16="http://schemas.microsoft.com/office/drawing/2014/main" xmlns="" id="{C1CD2B49-9A09-4C15-AC4B-7E7D241429B4}"/>
                  </a:ext>
                </a:extLst>
              </p:cNvPr>
              <p:cNvSpPr/>
              <p:nvPr/>
            </p:nvSpPr>
            <p:spPr>
              <a:xfrm rot="2489383">
                <a:off x="141073" y="1614903"/>
                <a:ext cx="192831" cy="887782"/>
              </a:xfrm>
              <a:custGeom>
                <a:avLst/>
                <a:gdLst>
                  <a:gd name="connsiteX0" fmla="*/ 0 w 192831"/>
                  <a:gd name="connsiteY0" fmla="*/ 158062 h 887782"/>
                  <a:gd name="connsiteX1" fmla="*/ 178721 w 192831"/>
                  <a:gd name="connsiteY1" fmla="*/ 0 h 887782"/>
                  <a:gd name="connsiteX2" fmla="*/ 192831 w 192831"/>
                  <a:gd name="connsiteY2" fmla="*/ 0 h 887782"/>
                  <a:gd name="connsiteX3" fmla="*/ 192831 w 192831"/>
                  <a:gd name="connsiteY3" fmla="*/ 887782 h 887782"/>
                  <a:gd name="connsiteX4" fmla="*/ 171953 w 192831"/>
                  <a:gd name="connsiteY4" fmla="*/ 887782 h 887782"/>
                  <a:gd name="connsiteX5" fmla="*/ 0 w 192831"/>
                  <a:gd name="connsiteY5" fmla="*/ 669866 h 88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831" h="887782">
                    <a:moveTo>
                      <a:pt x="0" y="158062"/>
                    </a:moveTo>
                    <a:lnTo>
                      <a:pt x="178721" y="0"/>
                    </a:lnTo>
                    <a:lnTo>
                      <a:pt x="192831" y="0"/>
                    </a:lnTo>
                    <a:lnTo>
                      <a:pt x="192831" y="887782"/>
                    </a:lnTo>
                    <a:lnTo>
                      <a:pt x="171953" y="887782"/>
                    </a:lnTo>
                    <a:lnTo>
                      <a:pt x="0" y="66986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8" name="Agrupar 11">
                <a:extLst>
                  <a:ext uri="{FF2B5EF4-FFF2-40B4-BE49-F238E27FC236}">
                    <a16:creationId xmlns:a16="http://schemas.microsoft.com/office/drawing/2014/main" xmlns="" id="{F47D5D08-3DAE-4697-8B29-66790CC2BBAA}"/>
                  </a:ext>
                </a:extLst>
              </p:cNvPr>
              <p:cNvGrpSpPr/>
              <p:nvPr/>
            </p:nvGrpSpPr>
            <p:grpSpPr>
              <a:xfrm>
                <a:off x="-52891" y="1734096"/>
                <a:ext cx="2359693" cy="957883"/>
                <a:chOff x="-86751" y="1772816"/>
                <a:chExt cx="2359693" cy="957883"/>
              </a:xfrm>
            </p:grpSpPr>
            <p:sp>
              <p:nvSpPr>
                <p:cNvPr id="349" name="Retângulo 348">
                  <a:extLst>
                    <a:ext uri="{FF2B5EF4-FFF2-40B4-BE49-F238E27FC236}">
                      <a16:creationId xmlns:a16="http://schemas.microsoft.com/office/drawing/2014/main" xmlns="" id="{DE63A948-0E25-4E82-AE25-A3D47E7485FE}"/>
                    </a:ext>
                  </a:extLst>
                </p:cNvPr>
                <p:cNvSpPr/>
                <p:nvPr/>
              </p:nvSpPr>
              <p:spPr>
                <a:xfrm>
                  <a:off x="907961" y="2080532"/>
                  <a:ext cx="362027" cy="130893"/>
                </a:xfrm>
                <a:prstGeom prst="rect">
                  <a:avLst/>
                </a:prstGeom>
                <a:solidFill>
                  <a:srgbClr val="4D5F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0" name="Forma Livre: Forma 55">
                  <a:extLst>
                    <a:ext uri="{FF2B5EF4-FFF2-40B4-BE49-F238E27FC236}">
                      <a16:creationId xmlns:a16="http://schemas.microsoft.com/office/drawing/2014/main" xmlns="" id="{1BA544BA-8C78-4137-9CE3-E468A6B2B8A7}"/>
                    </a:ext>
                  </a:extLst>
                </p:cNvPr>
                <p:cNvSpPr/>
                <p:nvPr/>
              </p:nvSpPr>
              <p:spPr>
                <a:xfrm>
                  <a:off x="-86751" y="1772816"/>
                  <a:ext cx="1042019" cy="957883"/>
                </a:xfrm>
                <a:custGeom>
                  <a:avLst/>
                  <a:gdLst>
                    <a:gd name="connsiteX0" fmla="*/ 306263 w 1042019"/>
                    <a:gd name="connsiteY0" fmla="*/ 78408 h 957883"/>
                    <a:gd name="connsiteX1" fmla="*/ 83187 w 1042019"/>
                    <a:gd name="connsiteY1" fmla="*/ 301484 h 957883"/>
                    <a:gd name="connsiteX2" fmla="*/ 83187 w 1042019"/>
                    <a:gd name="connsiteY2" fmla="*/ 624561 h 957883"/>
                    <a:gd name="connsiteX3" fmla="*/ 306263 w 1042019"/>
                    <a:gd name="connsiteY3" fmla="*/ 847637 h 957883"/>
                    <a:gd name="connsiteX4" fmla="*/ 721460 w 1042019"/>
                    <a:gd name="connsiteY4" fmla="*/ 847637 h 957883"/>
                    <a:gd name="connsiteX5" fmla="*/ 944536 w 1042019"/>
                    <a:gd name="connsiteY5" fmla="*/ 624561 h 957883"/>
                    <a:gd name="connsiteX6" fmla="*/ 944536 w 1042019"/>
                    <a:gd name="connsiteY6" fmla="*/ 301484 h 957883"/>
                    <a:gd name="connsiteX7" fmla="*/ 721460 w 1042019"/>
                    <a:gd name="connsiteY7" fmla="*/ 78408 h 957883"/>
                    <a:gd name="connsiteX8" fmla="*/ 218359 w 1042019"/>
                    <a:gd name="connsiteY8" fmla="*/ 0 h 957883"/>
                    <a:gd name="connsiteX9" fmla="*/ 332912 w 1042019"/>
                    <a:gd name="connsiteY9" fmla="*/ 0 h 957883"/>
                    <a:gd name="connsiteX10" fmla="*/ 544138 w 1042019"/>
                    <a:gd name="connsiteY10" fmla="*/ 0 h 957883"/>
                    <a:gd name="connsiteX11" fmla="*/ 709107 w 1042019"/>
                    <a:gd name="connsiteY11" fmla="*/ 0 h 957883"/>
                    <a:gd name="connsiteX12" fmla="*/ 1042019 w 1042019"/>
                    <a:gd name="connsiteY12" fmla="*/ 332912 h 957883"/>
                    <a:gd name="connsiteX13" fmla="*/ 1042019 w 1042019"/>
                    <a:gd name="connsiteY13" fmla="*/ 624971 h 957883"/>
                    <a:gd name="connsiteX14" fmla="*/ 709107 w 1042019"/>
                    <a:gd name="connsiteY14" fmla="*/ 957883 h 957883"/>
                    <a:gd name="connsiteX15" fmla="*/ 332912 w 1042019"/>
                    <a:gd name="connsiteY15" fmla="*/ 957883 h 957883"/>
                    <a:gd name="connsiteX16" fmla="*/ 0 w 1042019"/>
                    <a:gd name="connsiteY16" fmla="*/ 624971 h 957883"/>
                    <a:gd name="connsiteX17" fmla="*/ 0 w 1042019"/>
                    <a:gd name="connsiteY17" fmla="*/ 477585 h 957883"/>
                    <a:gd name="connsiteX18" fmla="*/ 0 w 1042019"/>
                    <a:gd name="connsiteY18" fmla="*/ 332912 h 957883"/>
                    <a:gd name="connsiteX19" fmla="*/ 0 w 1042019"/>
                    <a:gd name="connsiteY19" fmla="*/ 218359 h 957883"/>
                    <a:gd name="connsiteX20" fmla="*/ 218359 w 1042019"/>
                    <a:gd name="connsiteY20" fmla="*/ 0 h 95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042019" h="957883">
                      <a:moveTo>
                        <a:pt x="306263" y="78408"/>
                      </a:moveTo>
                      <a:cubicBezTo>
                        <a:pt x="183062" y="78408"/>
                        <a:pt x="83187" y="178283"/>
                        <a:pt x="83187" y="301484"/>
                      </a:cubicBezTo>
                      <a:lnTo>
                        <a:pt x="83187" y="624561"/>
                      </a:lnTo>
                      <a:cubicBezTo>
                        <a:pt x="83187" y="747762"/>
                        <a:pt x="183062" y="847637"/>
                        <a:pt x="306263" y="847637"/>
                      </a:cubicBezTo>
                      <a:lnTo>
                        <a:pt x="721460" y="847637"/>
                      </a:lnTo>
                      <a:cubicBezTo>
                        <a:pt x="844661" y="847637"/>
                        <a:pt x="944536" y="747762"/>
                        <a:pt x="944536" y="624561"/>
                      </a:cubicBezTo>
                      <a:lnTo>
                        <a:pt x="944536" y="301484"/>
                      </a:lnTo>
                      <a:cubicBezTo>
                        <a:pt x="944536" y="178283"/>
                        <a:pt x="844661" y="78408"/>
                        <a:pt x="721460" y="78408"/>
                      </a:cubicBezTo>
                      <a:close/>
                      <a:moveTo>
                        <a:pt x="218359" y="0"/>
                      </a:moveTo>
                      <a:lnTo>
                        <a:pt x="332912" y="0"/>
                      </a:lnTo>
                      <a:lnTo>
                        <a:pt x="544138" y="0"/>
                      </a:lnTo>
                      <a:lnTo>
                        <a:pt x="709107" y="0"/>
                      </a:lnTo>
                      <a:cubicBezTo>
                        <a:pt x="892969" y="0"/>
                        <a:pt x="1042019" y="149050"/>
                        <a:pt x="1042019" y="332912"/>
                      </a:cubicBezTo>
                      <a:lnTo>
                        <a:pt x="1042019" y="624971"/>
                      </a:lnTo>
                      <a:cubicBezTo>
                        <a:pt x="1042019" y="808833"/>
                        <a:pt x="892969" y="957883"/>
                        <a:pt x="709107" y="957883"/>
                      </a:cubicBezTo>
                      <a:lnTo>
                        <a:pt x="332912" y="957883"/>
                      </a:lnTo>
                      <a:cubicBezTo>
                        <a:pt x="149050" y="957883"/>
                        <a:pt x="0" y="808833"/>
                        <a:pt x="0" y="624971"/>
                      </a:cubicBezTo>
                      <a:lnTo>
                        <a:pt x="0" y="477585"/>
                      </a:lnTo>
                      <a:lnTo>
                        <a:pt x="0" y="332912"/>
                      </a:lnTo>
                      <a:lnTo>
                        <a:pt x="0" y="218359"/>
                      </a:lnTo>
                      <a:cubicBezTo>
                        <a:pt x="0" y="97763"/>
                        <a:pt x="97763" y="0"/>
                        <a:pt x="218359" y="0"/>
                      </a:cubicBezTo>
                      <a:close/>
                    </a:path>
                  </a:pathLst>
                </a:custGeom>
                <a:solidFill>
                  <a:srgbClr val="4D5F65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1" name="Forma Livre: Forma 56">
                  <a:extLst>
                    <a:ext uri="{FF2B5EF4-FFF2-40B4-BE49-F238E27FC236}">
                      <a16:creationId xmlns:a16="http://schemas.microsoft.com/office/drawing/2014/main" xmlns="" id="{74F4CBC4-A56E-417F-B9DE-0F654A8E8AE5}"/>
                    </a:ext>
                  </a:extLst>
                </p:cNvPr>
                <p:cNvSpPr/>
                <p:nvPr/>
              </p:nvSpPr>
              <p:spPr>
                <a:xfrm flipH="1">
                  <a:off x="1230923" y="1772816"/>
                  <a:ext cx="1042019" cy="957883"/>
                </a:xfrm>
                <a:custGeom>
                  <a:avLst/>
                  <a:gdLst>
                    <a:gd name="connsiteX0" fmla="*/ 306263 w 1042019"/>
                    <a:gd name="connsiteY0" fmla="*/ 78408 h 957883"/>
                    <a:gd name="connsiteX1" fmla="*/ 83187 w 1042019"/>
                    <a:gd name="connsiteY1" fmla="*/ 301484 h 957883"/>
                    <a:gd name="connsiteX2" fmla="*/ 83187 w 1042019"/>
                    <a:gd name="connsiteY2" fmla="*/ 624561 h 957883"/>
                    <a:gd name="connsiteX3" fmla="*/ 306263 w 1042019"/>
                    <a:gd name="connsiteY3" fmla="*/ 847637 h 957883"/>
                    <a:gd name="connsiteX4" fmla="*/ 721460 w 1042019"/>
                    <a:gd name="connsiteY4" fmla="*/ 847637 h 957883"/>
                    <a:gd name="connsiteX5" fmla="*/ 944536 w 1042019"/>
                    <a:gd name="connsiteY5" fmla="*/ 624561 h 957883"/>
                    <a:gd name="connsiteX6" fmla="*/ 944536 w 1042019"/>
                    <a:gd name="connsiteY6" fmla="*/ 301484 h 957883"/>
                    <a:gd name="connsiteX7" fmla="*/ 721460 w 1042019"/>
                    <a:gd name="connsiteY7" fmla="*/ 78408 h 957883"/>
                    <a:gd name="connsiteX8" fmla="*/ 218359 w 1042019"/>
                    <a:gd name="connsiteY8" fmla="*/ 0 h 957883"/>
                    <a:gd name="connsiteX9" fmla="*/ 332912 w 1042019"/>
                    <a:gd name="connsiteY9" fmla="*/ 0 h 957883"/>
                    <a:gd name="connsiteX10" fmla="*/ 544138 w 1042019"/>
                    <a:gd name="connsiteY10" fmla="*/ 0 h 957883"/>
                    <a:gd name="connsiteX11" fmla="*/ 709107 w 1042019"/>
                    <a:gd name="connsiteY11" fmla="*/ 0 h 957883"/>
                    <a:gd name="connsiteX12" fmla="*/ 1042019 w 1042019"/>
                    <a:gd name="connsiteY12" fmla="*/ 332912 h 957883"/>
                    <a:gd name="connsiteX13" fmla="*/ 1042019 w 1042019"/>
                    <a:gd name="connsiteY13" fmla="*/ 624971 h 957883"/>
                    <a:gd name="connsiteX14" fmla="*/ 709107 w 1042019"/>
                    <a:gd name="connsiteY14" fmla="*/ 957883 h 957883"/>
                    <a:gd name="connsiteX15" fmla="*/ 332912 w 1042019"/>
                    <a:gd name="connsiteY15" fmla="*/ 957883 h 957883"/>
                    <a:gd name="connsiteX16" fmla="*/ 0 w 1042019"/>
                    <a:gd name="connsiteY16" fmla="*/ 624971 h 957883"/>
                    <a:gd name="connsiteX17" fmla="*/ 0 w 1042019"/>
                    <a:gd name="connsiteY17" fmla="*/ 477585 h 957883"/>
                    <a:gd name="connsiteX18" fmla="*/ 0 w 1042019"/>
                    <a:gd name="connsiteY18" fmla="*/ 332912 h 957883"/>
                    <a:gd name="connsiteX19" fmla="*/ 0 w 1042019"/>
                    <a:gd name="connsiteY19" fmla="*/ 218359 h 957883"/>
                    <a:gd name="connsiteX20" fmla="*/ 218359 w 1042019"/>
                    <a:gd name="connsiteY20" fmla="*/ 0 h 95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042019" h="957883">
                      <a:moveTo>
                        <a:pt x="306263" y="78408"/>
                      </a:moveTo>
                      <a:cubicBezTo>
                        <a:pt x="183062" y="78408"/>
                        <a:pt x="83187" y="178283"/>
                        <a:pt x="83187" y="301484"/>
                      </a:cubicBezTo>
                      <a:lnTo>
                        <a:pt x="83187" y="624561"/>
                      </a:lnTo>
                      <a:cubicBezTo>
                        <a:pt x="83187" y="747762"/>
                        <a:pt x="183062" y="847637"/>
                        <a:pt x="306263" y="847637"/>
                      </a:cubicBezTo>
                      <a:lnTo>
                        <a:pt x="721460" y="847637"/>
                      </a:lnTo>
                      <a:cubicBezTo>
                        <a:pt x="844661" y="847637"/>
                        <a:pt x="944536" y="747762"/>
                        <a:pt x="944536" y="624561"/>
                      </a:cubicBezTo>
                      <a:lnTo>
                        <a:pt x="944536" y="301484"/>
                      </a:lnTo>
                      <a:cubicBezTo>
                        <a:pt x="944536" y="178283"/>
                        <a:pt x="844661" y="78408"/>
                        <a:pt x="721460" y="78408"/>
                      </a:cubicBezTo>
                      <a:close/>
                      <a:moveTo>
                        <a:pt x="218359" y="0"/>
                      </a:moveTo>
                      <a:lnTo>
                        <a:pt x="332912" y="0"/>
                      </a:lnTo>
                      <a:lnTo>
                        <a:pt x="544138" y="0"/>
                      </a:lnTo>
                      <a:lnTo>
                        <a:pt x="709107" y="0"/>
                      </a:lnTo>
                      <a:cubicBezTo>
                        <a:pt x="892969" y="0"/>
                        <a:pt x="1042019" y="149050"/>
                        <a:pt x="1042019" y="332912"/>
                      </a:cubicBezTo>
                      <a:lnTo>
                        <a:pt x="1042019" y="624971"/>
                      </a:lnTo>
                      <a:cubicBezTo>
                        <a:pt x="1042019" y="808833"/>
                        <a:pt x="892969" y="957883"/>
                        <a:pt x="709107" y="957883"/>
                      </a:cubicBezTo>
                      <a:lnTo>
                        <a:pt x="332912" y="957883"/>
                      </a:lnTo>
                      <a:cubicBezTo>
                        <a:pt x="149050" y="957883"/>
                        <a:pt x="0" y="808833"/>
                        <a:pt x="0" y="624971"/>
                      </a:cubicBezTo>
                      <a:lnTo>
                        <a:pt x="0" y="477585"/>
                      </a:lnTo>
                      <a:lnTo>
                        <a:pt x="0" y="332912"/>
                      </a:lnTo>
                      <a:lnTo>
                        <a:pt x="0" y="218359"/>
                      </a:lnTo>
                      <a:cubicBezTo>
                        <a:pt x="0" y="97763"/>
                        <a:pt x="97763" y="0"/>
                        <a:pt x="218359" y="0"/>
                      </a:cubicBezTo>
                      <a:close/>
                    </a:path>
                  </a:pathLst>
                </a:custGeom>
                <a:solidFill>
                  <a:srgbClr val="4D5F65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2" name="Elipse 351">
                  <a:extLst>
                    <a:ext uri="{FF2B5EF4-FFF2-40B4-BE49-F238E27FC236}">
                      <a16:creationId xmlns:a16="http://schemas.microsoft.com/office/drawing/2014/main" xmlns="" id="{746F69D5-B48C-4ECC-BDE1-FC195D73DF32}"/>
                    </a:ext>
                  </a:extLst>
                </p:cNvPr>
                <p:cNvSpPr/>
                <p:nvPr/>
              </p:nvSpPr>
              <p:spPr>
                <a:xfrm>
                  <a:off x="-2604" y="1843226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3" name="Elipse 352">
                  <a:extLst>
                    <a:ext uri="{FF2B5EF4-FFF2-40B4-BE49-F238E27FC236}">
                      <a16:creationId xmlns:a16="http://schemas.microsoft.com/office/drawing/2014/main" xmlns="" id="{9239022C-BCDE-487C-9FDB-83E1DECC1460}"/>
                    </a:ext>
                  </a:extLst>
                </p:cNvPr>
                <p:cNvSpPr/>
                <p:nvPr/>
              </p:nvSpPr>
              <p:spPr>
                <a:xfrm>
                  <a:off x="2146356" y="184846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3217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07404" y="1890502"/>
            <a:ext cx="2429614" cy="3663418"/>
            <a:chOff x="2946206" y="528879"/>
            <a:chExt cx="3488389" cy="5259861"/>
          </a:xfrm>
        </p:grpSpPr>
        <p:sp>
          <p:nvSpPr>
            <p:cNvPr id="320" name="Retângulo de cantos arredondados 319"/>
            <p:cNvSpPr/>
            <p:nvPr/>
          </p:nvSpPr>
          <p:spPr>
            <a:xfrm>
              <a:off x="4574438" y="3639276"/>
              <a:ext cx="374511" cy="588419"/>
            </a:xfrm>
            <a:prstGeom prst="roundRect">
              <a:avLst>
                <a:gd name="adj" fmla="val 8316"/>
              </a:avLst>
            </a:prstGeom>
            <a:solidFill>
              <a:srgbClr val="FBCD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1" name="Retângulo: Cantos Arredondados 253">
              <a:extLst>
                <a:ext uri="{FF2B5EF4-FFF2-40B4-BE49-F238E27FC236}">
                  <a16:creationId xmlns:a16="http://schemas.microsoft.com/office/drawing/2014/main" xmlns="" id="{8C8DAAF4-4A80-4F60-8A27-580554C37DDB}"/>
                </a:ext>
              </a:extLst>
            </p:cNvPr>
            <p:cNvSpPr/>
            <p:nvPr/>
          </p:nvSpPr>
          <p:spPr>
            <a:xfrm>
              <a:off x="5045741" y="4910847"/>
              <a:ext cx="333607" cy="87788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2" name="Retângulo: Cantos Arredondados 263">
              <a:extLst>
                <a:ext uri="{FF2B5EF4-FFF2-40B4-BE49-F238E27FC236}">
                  <a16:creationId xmlns:a16="http://schemas.microsoft.com/office/drawing/2014/main" xmlns="" id="{45457585-D2A1-4C0E-9379-0D05DD2ABFD3}"/>
                </a:ext>
              </a:extLst>
            </p:cNvPr>
            <p:cNvSpPr/>
            <p:nvPr/>
          </p:nvSpPr>
          <p:spPr>
            <a:xfrm>
              <a:off x="4144640" y="4910854"/>
              <a:ext cx="333607" cy="87788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3" name="Retângulo: Cantos Arredondados 264">
              <a:extLst>
                <a:ext uri="{FF2B5EF4-FFF2-40B4-BE49-F238E27FC236}">
                  <a16:creationId xmlns:a16="http://schemas.microsoft.com/office/drawing/2014/main" xmlns="" id="{90149617-0688-4573-8EE2-AE071267B2B4}"/>
                </a:ext>
              </a:extLst>
            </p:cNvPr>
            <p:cNvSpPr/>
            <p:nvPr/>
          </p:nvSpPr>
          <p:spPr>
            <a:xfrm>
              <a:off x="4147392" y="4120351"/>
              <a:ext cx="1232642" cy="1106774"/>
            </a:xfrm>
            <a:prstGeom prst="roundRect">
              <a:avLst>
                <a:gd name="adj" fmla="val 20813"/>
              </a:avLst>
            </a:prstGeom>
            <a:solidFill>
              <a:srgbClr val="7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4" name="Forma Livre: Forma 266">
              <a:extLst>
                <a:ext uri="{FF2B5EF4-FFF2-40B4-BE49-F238E27FC236}">
                  <a16:creationId xmlns:a16="http://schemas.microsoft.com/office/drawing/2014/main" xmlns="" id="{4EC185CE-597A-409B-9581-06B2EDFCBAF9}"/>
                </a:ext>
              </a:extLst>
            </p:cNvPr>
            <p:cNvSpPr/>
            <p:nvPr/>
          </p:nvSpPr>
          <p:spPr>
            <a:xfrm>
              <a:off x="4147392" y="5053785"/>
              <a:ext cx="1232642" cy="416569"/>
            </a:xfrm>
            <a:custGeom>
              <a:avLst/>
              <a:gdLst>
                <a:gd name="connsiteX0" fmla="*/ 0 w 1531610"/>
                <a:gd name="connsiteY0" fmla="*/ 0 h 517604"/>
                <a:gd name="connsiteX1" fmla="*/ 1531610 w 1531610"/>
                <a:gd name="connsiteY1" fmla="*/ 0 h 517604"/>
                <a:gd name="connsiteX2" fmla="*/ 1531296 w 1531610"/>
                <a:gd name="connsiteY2" fmla="*/ 5695 h 517604"/>
                <a:gd name="connsiteX3" fmla="*/ 1283175 w 1531610"/>
                <a:gd name="connsiteY3" fmla="*/ 454545 h 517604"/>
                <a:gd name="connsiteX4" fmla="*/ 1192071 w 1531610"/>
                <a:gd name="connsiteY4" fmla="*/ 517604 h 517604"/>
                <a:gd name="connsiteX5" fmla="*/ 1172701 w 1531610"/>
                <a:gd name="connsiteY5" fmla="*/ 504197 h 517604"/>
                <a:gd name="connsiteX6" fmla="*/ 765805 w 1531610"/>
                <a:gd name="connsiteY6" fmla="*/ 397891 h 517604"/>
                <a:gd name="connsiteX7" fmla="*/ 358910 w 1531610"/>
                <a:gd name="connsiteY7" fmla="*/ 504197 h 517604"/>
                <a:gd name="connsiteX8" fmla="*/ 339539 w 1531610"/>
                <a:gd name="connsiteY8" fmla="*/ 517604 h 517604"/>
                <a:gd name="connsiteX9" fmla="*/ 248435 w 1531610"/>
                <a:gd name="connsiteY9" fmla="*/ 454545 h 517604"/>
                <a:gd name="connsiteX10" fmla="*/ 315 w 1531610"/>
                <a:gd name="connsiteY10" fmla="*/ 5695 h 51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1610" h="517604">
                  <a:moveTo>
                    <a:pt x="0" y="0"/>
                  </a:moveTo>
                  <a:lnTo>
                    <a:pt x="1531610" y="0"/>
                  </a:lnTo>
                  <a:lnTo>
                    <a:pt x="1531296" y="5695"/>
                  </a:lnTo>
                  <a:cubicBezTo>
                    <a:pt x="1511594" y="183082"/>
                    <a:pt x="1419821" y="340987"/>
                    <a:pt x="1283175" y="454545"/>
                  </a:cubicBezTo>
                  <a:lnTo>
                    <a:pt x="1192071" y="517604"/>
                  </a:lnTo>
                  <a:lnTo>
                    <a:pt x="1172701" y="504197"/>
                  </a:lnTo>
                  <a:cubicBezTo>
                    <a:pt x="1054663" y="436823"/>
                    <a:pt x="915206" y="397891"/>
                    <a:pt x="765805" y="397891"/>
                  </a:cubicBezTo>
                  <a:cubicBezTo>
                    <a:pt x="616404" y="397891"/>
                    <a:pt x="476948" y="436823"/>
                    <a:pt x="358910" y="504197"/>
                  </a:cubicBezTo>
                  <a:lnTo>
                    <a:pt x="339539" y="517604"/>
                  </a:lnTo>
                  <a:lnTo>
                    <a:pt x="248435" y="454545"/>
                  </a:lnTo>
                  <a:cubicBezTo>
                    <a:pt x="111789" y="340987"/>
                    <a:pt x="20017" y="183082"/>
                    <a:pt x="315" y="569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5" name="Grupo 324"/>
            <p:cNvGrpSpPr/>
            <p:nvPr/>
          </p:nvGrpSpPr>
          <p:grpSpPr>
            <a:xfrm rot="1509279">
              <a:off x="3761719" y="4172505"/>
              <a:ext cx="445638" cy="897532"/>
              <a:chOff x="990992" y="4242465"/>
              <a:chExt cx="427399" cy="860797"/>
            </a:xfrm>
          </p:grpSpPr>
          <p:sp>
            <p:nvSpPr>
              <p:cNvPr id="366" name="Retângulo: Cantos Arredondados 271">
                <a:extLst>
                  <a:ext uri="{FF2B5EF4-FFF2-40B4-BE49-F238E27FC236}">
                    <a16:creationId xmlns:a16="http://schemas.microsoft.com/office/drawing/2014/main" xmlns="" id="{53A9E1CB-FE19-4F18-BA5A-DD519C10E68D}"/>
                  </a:ext>
                </a:extLst>
              </p:cNvPr>
              <p:cNvSpPr/>
              <p:nvPr/>
            </p:nvSpPr>
            <p:spPr>
              <a:xfrm rot="11330555">
                <a:off x="1005767" y="4269177"/>
                <a:ext cx="314784" cy="834085"/>
              </a:xfrm>
              <a:prstGeom prst="roundRect">
                <a:avLst>
                  <a:gd name="adj" fmla="val 50000"/>
                </a:avLst>
              </a:prstGeom>
              <a:solidFill>
                <a:srgbClr val="FBC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8" name="Forma Livre: Forma 272">
                <a:extLst>
                  <a:ext uri="{FF2B5EF4-FFF2-40B4-BE49-F238E27FC236}">
                    <a16:creationId xmlns:a16="http://schemas.microsoft.com/office/drawing/2014/main" xmlns="" id="{8C682AD7-78BE-440A-8815-0A3B31F2D900}"/>
                  </a:ext>
                </a:extLst>
              </p:cNvPr>
              <p:cNvSpPr/>
              <p:nvPr/>
            </p:nvSpPr>
            <p:spPr>
              <a:xfrm rot="11330555">
                <a:off x="990992" y="4242465"/>
                <a:ext cx="427399" cy="267159"/>
              </a:xfrm>
              <a:custGeom>
                <a:avLst/>
                <a:gdLst>
                  <a:gd name="connsiteX0" fmla="*/ 774 w 1790700"/>
                  <a:gd name="connsiteY0" fmla="*/ 0 h 903031"/>
                  <a:gd name="connsiteX1" fmla="*/ 1789926 w 1790700"/>
                  <a:gd name="connsiteY1" fmla="*/ 0 h 903031"/>
                  <a:gd name="connsiteX2" fmla="*/ 1790700 w 1790700"/>
                  <a:gd name="connsiteY2" fmla="*/ 7681 h 903031"/>
                  <a:gd name="connsiteX3" fmla="*/ 895350 w 1790700"/>
                  <a:gd name="connsiteY3" fmla="*/ 903031 h 903031"/>
                  <a:gd name="connsiteX4" fmla="*/ 0 w 1790700"/>
                  <a:gd name="connsiteY4" fmla="*/ 7681 h 90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0700" h="903031">
                    <a:moveTo>
                      <a:pt x="774" y="0"/>
                    </a:moveTo>
                    <a:lnTo>
                      <a:pt x="1789926" y="0"/>
                    </a:lnTo>
                    <a:lnTo>
                      <a:pt x="1790700" y="7681"/>
                    </a:lnTo>
                    <a:cubicBezTo>
                      <a:pt x="1790700" y="502169"/>
                      <a:pt x="1389838" y="903031"/>
                      <a:pt x="895350" y="903031"/>
                    </a:cubicBezTo>
                    <a:cubicBezTo>
                      <a:pt x="400862" y="903031"/>
                      <a:pt x="0" y="502169"/>
                      <a:pt x="0" y="7681"/>
                    </a:cubicBezTo>
                    <a:close/>
                  </a:path>
                </a:pathLst>
              </a:custGeom>
              <a:solidFill>
                <a:srgbClr val="7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6" name="Elipse 33"/>
            <p:cNvSpPr/>
            <p:nvPr/>
          </p:nvSpPr>
          <p:spPr>
            <a:xfrm>
              <a:off x="4539829" y="4116760"/>
              <a:ext cx="443730" cy="221866"/>
            </a:xfrm>
            <a:custGeom>
              <a:avLst/>
              <a:gdLst/>
              <a:ahLst/>
              <a:cxnLst/>
              <a:rect l="l" t="t" r="r" b="b"/>
              <a:pathLst>
                <a:path w="486838" h="243419">
                  <a:moveTo>
                    <a:pt x="0" y="0"/>
                  </a:moveTo>
                  <a:lnTo>
                    <a:pt x="486838" y="0"/>
                  </a:lnTo>
                  <a:cubicBezTo>
                    <a:pt x="486838" y="134437"/>
                    <a:pt x="377856" y="243419"/>
                    <a:pt x="243419" y="243419"/>
                  </a:cubicBezTo>
                  <a:cubicBezTo>
                    <a:pt x="108982" y="243419"/>
                    <a:pt x="0" y="134437"/>
                    <a:pt x="0" y="0"/>
                  </a:cubicBezTo>
                  <a:close/>
                </a:path>
              </a:pathLst>
            </a:custGeom>
            <a:solidFill>
              <a:srgbClr val="FBCD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 de cantos arredondados 1"/>
            <p:cNvSpPr/>
            <p:nvPr/>
          </p:nvSpPr>
          <p:spPr>
            <a:xfrm>
              <a:off x="3703482" y="1477181"/>
              <a:ext cx="2092654" cy="78241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7" name="Retângulo de cantos arredondados 326"/>
            <p:cNvSpPr/>
            <p:nvPr/>
          </p:nvSpPr>
          <p:spPr>
            <a:xfrm>
              <a:off x="3241614" y="1385928"/>
              <a:ext cx="3040163" cy="2647883"/>
            </a:xfrm>
            <a:prstGeom prst="roundRect">
              <a:avLst>
                <a:gd name="adj" fmla="val 39343"/>
              </a:avLst>
            </a:prstGeom>
            <a:solidFill>
              <a:srgbClr val="FBCD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8" name="Retângulo de cantos arredondados 327"/>
            <p:cNvSpPr/>
            <p:nvPr/>
          </p:nvSpPr>
          <p:spPr>
            <a:xfrm>
              <a:off x="3241614" y="1187533"/>
              <a:ext cx="3040163" cy="2713166"/>
            </a:xfrm>
            <a:prstGeom prst="roundRect">
              <a:avLst>
                <a:gd name="adj" fmla="val 3934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6" name="Retângulo de cantos arredondados 14"/>
            <p:cNvSpPr/>
            <p:nvPr/>
          </p:nvSpPr>
          <p:spPr>
            <a:xfrm flipV="1">
              <a:off x="3085169" y="1014047"/>
              <a:ext cx="3312436" cy="842417"/>
            </a:xfrm>
            <a:custGeom>
              <a:avLst/>
              <a:gdLst/>
              <a:ahLst/>
              <a:cxnLst/>
              <a:rect l="l" t="t" r="r" b="b"/>
              <a:pathLst>
                <a:path w="2736304" h="432048">
                  <a:moveTo>
                    <a:pt x="0" y="0"/>
                  </a:moveTo>
                  <a:lnTo>
                    <a:pt x="2736304" y="0"/>
                  </a:lnTo>
                  <a:cubicBezTo>
                    <a:pt x="2736304" y="238614"/>
                    <a:pt x="2542870" y="432048"/>
                    <a:pt x="2304256" y="432048"/>
                  </a:cubicBezTo>
                  <a:lnTo>
                    <a:pt x="432048" y="432048"/>
                  </a:lnTo>
                  <a:cubicBezTo>
                    <a:pt x="193434" y="432048"/>
                    <a:pt x="0" y="238614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4503492" y="3126000"/>
              <a:ext cx="525451" cy="40667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4" name="Retângulo 333"/>
            <p:cNvSpPr/>
            <p:nvPr/>
          </p:nvSpPr>
          <p:spPr>
            <a:xfrm>
              <a:off x="4147392" y="5006789"/>
              <a:ext cx="1233711" cy="139110"/>
            </a:xfrm>
            <a:prstGeom prst="rect">
              <a:avLst/>
            </a:prstGeom>
            <a:solidFill>
              <a:srgbClr val="7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35" name="Grupo 334"/>
            <p:cNvGrpSpPr/>
            <p:nvPr/>
          </p:nvGrpSpPr>
          <p:grpSpPr>
            <a:xfrm rot="20090721" flipH="1">
              <a:off x="5328858" y="4132432"/>
              <a:ext cx="445638" cy="897532"/>
              <a:chOff x="990992" y="4242465"/>
              <a:chExt cx="427399" cy="860797"/>
            </a:xfrm>
          </p:grpSpPr>
          <p:sp>
            <p:nvSpPr>
              <p:cNvPr id="363" name="Retângulo: Cantos Arredondados 271">
                <a:extLst>
                  <a:ext uri="{FF2B5EF4-FFF2-40B4-BE49-F238E27FC236}">
                    <a16:creationId xmlns:a16="http://schemas.microsoft.com/office/drawing/2014/main" xmlns="" id="{53A9E1CB-FE19-4F18-BA5A-DD519C10E68D}"/>
                  </a:ext>
                </a:extLst>
              </p:cNvPr>
              <p:cNvSpPr/>
              <p:nvPr/>
            </p:nvSpPr>
            <p:spPr>
              <a:xfrm rot="11330555">
                <a:off x="1005767" y="4269177"/>
                <a:ext cx="314784" cy="834085"/>
              </a:xfrm>
              <a:prstGeom prst="roundRect">
                <a:avLst>
                  <a:gd name="adj" fmla="val 50000"/>
                </a:avLst>
              </a:prstGeom>
              <a:solidFill>
                <a:srgbClr val="FBC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5" name="Forma Livre: Forma 272">
                <a:extLst>
                  <a:ext uri="{FF2B5EF4-FFF2-40B4-BE49-F238E27FC236}">
                    <a16:creationId xmlns:a16="http://schemas.microsoft.com/office/drawing/2014/main" xmlns="" id="{8C682AD7-78BE-440A-8815-0A3B31F2D900}"/>
                  </a:ext>
                </a:extLst>
              </p:cNvPr>
              <p:cNvSpPr/>
              <p:nvPr/>
            </p:nvSpPr>
            <p:spPr>
              <a:xfrm rot="11330555">
                <a:off x="990992" y="4242465"/>
                <a:ext cx="427399" cy="267159"/>
              </a:xfrm>
              <a:custGeom>
                <a:avLst/>
                <a:gdLst>
                  <a:gd name="connsiteX0" fmla="*/ 774 w 1790700"/>
                  <a:gd name="connsiteY0" fmla="*/ 0 h 903031"/>
                  <a:gd name="connsiteX1" fmla="*/ 1789926 w 1790700"/>
                  <a:gd name="connsiteY1" fmla="*/ 0 h 903031"/>
                  <a:gd name="connsiteX2" fmla="*/ 1790700 w 1790700"/>
                  <a:gd name="connsiteY2" fmla="*/ 7681 h 903031"/>
                  <a:gd name="connsiteX3" fmla="*/ 895350 w 1790700"/>
                  <a:gd name="connsiteY3" fmla="*/ 903031 h 903031"/>
                  <a:gd name="connsiteX4" fmla="*/ 0 w 1790700"/>
                  <a:gd name="connsiteY4" fmla="*/ 7681 h 90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0700" h="903031">
                    <a:moveTo>
                      <a:pt x="774" y="0"/>
                    </a:moveTo>
                    <a:lnTo>
                      <a:pt x="1789926" y="0"/>
                    </a:lnTo>
                    <a:lnTo>
                      <a:pt x="1790700" y="7681"/>
                    </a:lnTo>
                    <a:cubicBezTo>
                      <a:pt x="1790700" y="502169"/>
                      <a:pt x="1389838" y="903031"/>
                      <a:pt x="895350" y="903031"/>
                    </a:cubicBezTo>
                    <a:cubicBezTo>
                      <a:pt x="400862" y="903031"/>
                      <a:pt x="0" y="502169"/>
                      <a:pt x="0" y="7681"/>
                    </a:cubicBezTo>
                    <a:close/>
                  </a:path>
                </a:pathLst>
              </a:custGeom>
              <a:solidFill>
                <a:srgbClr val="7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37" name="Forma Livre: Forma 282">
              <a:extLst>
                <a:ext uri="{FF2B5EF4-FFF2-40B4-BE49-F238E27FC236}">
                  <a16:creationId xmlns:a16="http://schemas.microsoft.com/office/drawing/2014/main" xmlns="" id="{F1D442C5-CA4A-41AB-8E5B-B1FE5FC4D3CB}"/>
                </a:ext>
              </a:extLst>
            </p:cNvPr>
            <p:cNvSpPr/>
            <p:nvPr/>
          </p:nvSpPr>
          <p:spPr>
            <a:xfrm rot="21408532">
              <a:off x="3050271" y="1418961"/>
              <a:ext cx="730525" cy="1503211"/>
            </a:xfrm>
            <a:custGeom>
              <a:avLst/>
              <a:gdLst>
                <a:gd name="connsiteX0" fmla="*/ 98416 w 469127"/>
                <a:gd name="connsiteY0" fmla="*/ 164322 h 751433"/>
                <a:gd name="connsiteX1" fmla="*/ 31741 w 469127"/>
                <a:gd name="connsiteY1" fmla="*/ 326247 h 751433"/>
                <a:gd name="connsiteX2" fmla="*/ 5547 w 469127"/>
                <a:gd name="connsiteY2" fmla="*/ 528653 h 751433"/>
                <a:gd name="connsiteX3" fmla="*/ 5547 w 469127"/>
                <a:gd name="connsiteY3" fmla="*/ 685816 h 751433"/>
                <a:gd name="connsiteX4" fmla="*/ 65078 w 469127"/>
                <a:gd name="connsiteY4" fmla="*/ 742966 h 751433"/>
                <a:gd name="connsiteX5" fmla="*/ 281772 w 469127"/>
                <a:gd name="connsiteY5" fmla="*/ 514366 h 751433"/>
                <a:gd name="connsiteX6" fmla="*/ 443697 w 469127"/>
                <a:gd name="connsiteY6" fmla="*/ 188135 h 751433"/>
                <a:gd name="connsiteX7" fmla="*/ 446078 w 469127"/>
                <a:gd name="connsiteY7" fmla="*/ 145272 h 751433"/>
                <a:gd name="connsiteX8" fmla="*/ 224622 w 469127"/>
                <a:gd name="connsiteY8" fmla="*/ 16 h 751433"/>
                <a:gd name="connsiteX9" fmla="*/ 98416 w 469127"/>
                <a:gd name="connsiteY9" fmla="*/ 164322 h 75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9127" h="751433">
                  <a:moveTo>
                    <a:pt x="98416" y="164322"/>
                  </a:moveTo>
                  <a:cubicBezTo>
                    <a:pt x="66269" y="218694"/>
                    <a:pt x="47219" y="265525"/>
                    <a:pt x="31741" y="326247"/>
                  </a:cubicBezTo>
                  <a:cubicBezTo>
                    <a:pt x="16263" y="386969"/>
                    <a:pt x="9913" y="468725"/>
                    <a:pt x="5547" y="528653"/>
                  </a:cubicBezTo>
                  <a:cubicBezTo>
                    <a:pt x="1181" y="588581"/>
                    <a:pt x="-4375" y="650097"/>
                    <a:pt x="5547" y="685816"/>
                  </a:cubicBezTo>
                  <a:cubicBezTo>
                    <a:pt x="15469" y="721535"/>
                    <a:pt x="19040" y="771541"/>
                    <a:pt x="65078" y="742966"/>
                  </a:cubicBezTo>
                  <a:cubicBezTo>
                    <a:pt x="111116" y="714391"/>
                    <a:pt x="218669" y="606838"/>
                    <a:pt x="281772" y="514366"/>
                  </a:cubicBezTo>
                  <a:cubicBezTo>
                    <a:pt x="344875" y="421894"/>
                    <a:pt x="416313" y="249651"/>
                    <a:pt x="443697" y="188135"/>
                  </a:cubicBezTo>
                  <a:cubicBezTo>
                    <a:pt x="471081" y="126619"/>
                    <a:pt x="482591" y="176625"/>
                    <a:pt x="446078" y="145272"/>
                  </a:cubicBezTo>
                  <a:cubicBezTo>
                    <a:pt x="409566" y="113919"/>
                    <a:pt x="279391" y="-1572"/>
                    <a:pt x="224622" y="16"/>
                  </a:cubicBezTo>
                  <a:cubicBezTo>
                    <a:pt x="169853" y="1603"/>
                    <a:pt x="130563" y="109950"/>
                    <a:pt x="98416" y="16432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8" name="Forma Livre: Forma 282">
              <a:extLst>
                <a:ext uri="{FF2B5EF4-FFF2-40B4-BE49-F238E27FC236}">
                  <a16:creationId xmlns:a16="http://schemas.microsoft.com/office/drawing/2014/main" xmlns="" id="{F1D442C5-CA4A-41AB-8E5B-B1FE5FC4D3CB}"/>
                </a:ext>
              </a:extLst>
            </p:cNvPr>
            <p:cNvSpPr/>
            <p:nvPr/>
          </p:nvSpPr>
          <p:spPr>
            <a:xfrm rot="347302" flipH="1">
              <a:off x="5723676" y="1419854"/>
              <a:ext cx="710919" cy="1503211"/>
            </a:xfrm>
            <a:custGeom>
              <a:avLst/>
              <a:gdLst>
                <a:gd name="connsiteX0" fmla="*/ 98416 w 469127"/>
                <a:gd name="connsiteY0" fmla="*/ 164322 h 751433"/>
                <a:gd name="connsiteX1" fmla="*/ 31741 w 469127"/>
                <a:gd name="connsiteY1" fmla="*/ 326247 h 751433"/>
                <a:gd name="connsiteX2" fmla="*/ 5547 w 469127"/>
                <a:gd name="connsiteY2" fmla="*/ 528653 h 751433"/>
                <a:gd name="connsiteX3" fmla="*/ 5547 w 469127"/>
                <a:gd name="connsiteY3" fmla="*/ 685816 h 751433"/>
                <a:gd name="connsiteX4" fmla="*/ 65078 w 469127"/>
                <a:gd name="connsiteY4" fmla="*/ 742966 h 751433"/>
                <a:gd name="connsiteX5" fmla="*/ 281772 w 469127"/>
                <a:gd name="connsiteY5" fmla="*/ 514366 h 751433"/>
                <a:gd name="connsiteX6" fmla="*/ 443697 w 469127"/>
                <a:gd name="connsiteY6" fmla="*/ 188135 h 751433"/>
                <a:gd name="connsiteX7" fmla="*/ 446078 w 469127"/>
                <a:gd name="connsiteY7" fmla="*/ 145272 h 751433"/>
                <a:gd name="connsiteX8" fmla="*/ 224622 w 469127"/>
                <a:gd name="connsiteY8" fmla="*/ 16 h 751433"/>
                <a:gd name="connsiteX9" fmla="*/ 98416 w 469127"/>
                <a:gd name="connsiteY9" fmla="*/ 164322 h 75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9127" h="751433">
                  <a:moveTo>
                    <a:pt x="98416" y="164322"/>
                  </a:moveTo>
                  <a:cubicBezTo>
                    <a:pt x="66269" y="218694"/>
                    <a:pt x="47219" y="265525"/>
                    <a:pt x="31741" y="326247"/>
                  </a:cubicBezTo>
                  <a:cubicBezTo>
                    <a:pt x="16263" y="386969"/>
                    <a:pt x="9913" y="468725"/>
                    <a:pt x="5547" y="528653"/>
                  </a:cubicBezTo>
                  <a:cubicBezTo>
                    <a:pt x="1181" y="588581"/>
                    <a:pt x="-4375" y="650097"/>
                    <a:pt x="5547" y="685816"/>
                  </a:cubicBezTo>
                  <a:cubicBezTo>
                    <a:pt x="15469" y="721535"/>
                    <a:pt x="19040" y="771541"/>
                    <a:pt x="65078" y="742966"/>
                  </a:cubicBezTo>
                  <a:cubicBezTo>
                    <a:pt x="111116" y="714391"/>
                    <a:pt x="218669" y="606838"/>
                    <a:pt x="281772" y="514366"/>
                  </a:cubicBezTo>
                  <a:cubicBezTo>
                    <a:pt x="344875" y="421894"/>
                    <a:pt x="416313" y="249651"/>
                    <a:pt x="443697" y="188135"/>
                  </a:cubicBezTo>
                  <a:cubicBezTo>
                    <a:pt x="471081" y="126619"/>
                    <a:pt x="482591" y="176625"/>
                    <a:pt x="446078" y="145272"/>
                  </a:cubicBezTo>
                  <a:cubicBezTo>
                    <a:pt x="409566" y="113919"/>
                    <a:pt x="279391" y="-1572"/>
                    <a:pt x="224622" y="16"/>
                  </a:cubicBezTo>
                  <a:cubicBezTo>
                    <a:pt x="169853" y="1603"/>
                    <a:pt x="130563" y="109950"/>
                    <a:pt x="98416" y="16432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39" name="Grupo 338"/>
            <p:cNvGrpSpPr/>
            <p:nvPr/>
          </p:nvGrpSpPr>
          <p:grpSpPr>
            <a:xfrm rot="20987613">
              <a:off x="3478369" y="528879"/>
              <a:ext cx="2395739" cy="995083"/>
              <a:chOff x="3095996" y="571959"/>
              <a:chExt cx="1662254" cy="954356"/>
            </a:xfrm>
          </p:grpSpPr>
          <p:sp>
            <p:nvSpPr>
              <p:cNvPr id="360" name="Elipse 359"/>
              <p:cNvSpPr/>
              <p:nvPr/>
            </p:nvSpPr>
            <p:spPr>
              <a:xfrm>
                <a:off x="3095996" y="571959"/>
                <a:ext cx="1108169" cy="92985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1" name="Retângulo de cantos arredondados 14"/>
              <p:cNvSpPr/>
              <p:nvPr/>
            </p:nvSpPr>
            <p:spPr>
              <a:xfrm>
                <a:off x="3095996" y="1036886"/>
                <a:ext cx="1662254" cy="489429"/>
              </a:xfrm>
              <a:custGeom>
                <a:avLst/>
                <a:gdLst/>
                <a:ahLst/>
                <a:cxnLst/>
                <a:rect l="l" t="t" r="r" b="b"/>
                <a:pathLst>
                  <a:path w="2736304" h="432048">
                    <a:moveTo>
                      <a:pt x="0" y="0"/>
                    </a:moveTo>
                    <a:lnTo>
                      <a:pt x="2736304" y="0"/>
                    </a:lnTo>
                    <a:cubicBezTo>
                      <a:pt x="2736304" y="238614"/>
                      <a:pt x="2542870" y="432048"/>
                      <a:pt x="2304256" y="432048"/>
                    </a:cubicBezTo>
                    <a:lnTo>
                      <a:pt x="432048" y="432048"/>
                    </a:lnTo>
                    <a:cubicBezTo>
                      <a:pt x="193434" y="432048"/>
                      <a:pt x="0" y="238614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2" name="Retângulo de cantos arredondados 14"/>
              <p:cNvSpPr/>
              <p:nvPr/>
            </p:nvSpPr>
            <p:spPr>
              <a:xfrm>
                <a:off x="3490938" y="811361"/>
                <a:ext cx="972205" cy="286253"/>
              </a:xfrm>
              <a:custGeom>
                <a:avLst/>
                <a:gdLst/>
                <a:ahLst/>
                <a:cxnLst/>
                <a:rect l="l" t="t" r="r" b="b"/>
                <a:pathLst>
                  <a:path w="2736304" h="432048">
                    <a:moveTo>
                      <a:pt x="0" y="0"/>
                    </a:moveTo>
                    <a:lnTo>
                      <a:pt x="2736304" y="0"/>
                    </a:lnTo>
                    <a:cubicBezTo>
                      <a:pt x="2736304" y="238614"/>
                      <a:pt x="2542870" y="432048"/>
                      <a:pt x="2304256" y="432048"/>
                    </a:cubicBezTo>
                    <a:lnTo>
                      <a:pt x="432048" y="432048"/>
                    </a:lnTo>
                    <a:cubicBezTo>
                      <a:pt x="193434" y="432048"/>
                      <a:pt x="0" y="238614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41" name="Grupo 7">
              <a:extLst>
                <a:ext uri="{FF2B5EF4-FFF2-40B4-BE49-F238E27FC236}">
                  <a16:creationId xmlns:a16="http://schemas.microsoft.com/office/drawing/2014/main" xmlns="" id="{E1304E09-417B-4031-8CB2-C4D1082AE1C6}"/>
                </a:ext>
              </a:extLst>
            </p:cNvPr>
            <p:cNvGrpSpPr/>
            <p:nvPr/>
          </p:nvGrpSpPr>
          <p:grpSpPr>
            <a:xfrm rot="20987613">
              <a:off x="4657247" y="689991"/>
              <a:ext cx="1733191" cy="995083"/>
              <a:chOff x="3095996" y="571959"/>
              <a:chExt cx="1662254" cy="954356"/>
            </a:xfrm>
          </p:grpSpPr>
          <p:sp>
            <p:nvSpPr>
              <p:cNvPr id="354" name="Elipse 353">
                <a:extLst>
                  <a:ext uri="{FF2B5EF4-FFF2-40B4-BE49-F238E27FC236}">
                    <a16:creationId xmlns:a16="http://schemas.microsoft.com/office/drawing/2014/main" xmlns="" id="{857BA93F-3E93-4FF2-877A-AB60A09946A6}"/>
                  </a:ext>
                </a:extLst>
              </p:cNvPr>
              <p:cNvSpPr/>
              <p:nvPr/>
            </p:nvSpPr>
            <p:spPr>
              <a:xfrm>
                <a:off x="3095996" y="571959"/>
                <a:ext cx="1108169" cy="92985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5" name="Retângulo de cantos arredondados 14">
                <a:extLst>
                  <a:ext uri="{FF2B5EF4-FFF2-40B4-BE49-F238E27FC236}">
                    <a16:creationId xmlns:a16="http://schemas.microsoft.com/office/drawing/2014/main" xmlns="" id="{708C5514-11BD-4A30-B57C-ABF100390377}"/>
                  </a:ext>
                </a:extLst>
              </p:cNvPr>
              <p:cNvSpPr/>
              <p:nvPr/>
            </p:nvSpPr>
            <p:spPr>
              <a:xfrm>
                <a:off x="3095996" y="1036886"/>
                <a:ext cx="1662254" cy="489429"/>
              </a:xfrm>
              <a:custGeom>
                <a:avLst/>
                <a:gdLst/>
                <a:ahLst/>
                <a:cxnLst/>
                <a:rect l="l" t="t" r="r" b="b"/>
                <a:pathLst>
                  <a:path w="2736304" h="432048">
                    <a:moveTo>
                      <a:pt x="0" y="0"/>
                    </a:moveTo>
                    <a:lnTo>
                      <a:pt x="2736304" y="0"/>
                    </a:lnTo>
                    <a:cubicBezTo>
                      <a:pt x="2736304" y="238614"/>
                      <a:pt x="2542870" y="432048"/>
                      <a:pt x="2304256" y="432048"/>
                    </a:cubicBezTo>
                    <a:lnTo>
                      <a:pt x="432048" y="432048"/>
                    </a:lnTo>
                    <a:cubicBezTo>
                      <a:pt x="193434" y="432048"/>
                      <a:pt x="0" y="238614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6" name="Retângulo de cantos arredondados 14">
                <a:extLst>
                  <a:ext uri="{FF2B5EF4-FFF2-40B4-BE49-F238E27FC236}">
                    <a16:creationId xmlns:a16="http://schemas.microsoft.com/office/drawing/2014/main" xmlns="" id="{FF1ACD3C-979F-4921-919F-F8DAEF546C8A}"/>
                  </a:ext>
                </a:extLst>
              </p:cNvPr>
              <p:cNvSpPr/>
              <p:nvPr/>
            </p:nvSpPr>
            <p:spPr>
              <a:xfrm>
                <a:off x="3564421" y="838894"/>
                <a:ext cx="972205" cy="286253"/>
              </a:xfrm>
              <a:custGeom>
                <a:avLst/>
                <a:gdLst/>
                <a:ahLst/>
                <a:cxnLst/>
                <a:rect l="l" t="t" r="r" b="b"/>
                <a:pathLst>
                  <a:path w="2736304" h="432048">
                    <a:moveTo>
                      <a:pt x="0" y="0"/>
                    </a:moveTo>
                    <a:lnTo>
                      <a:pt x="2736304" y="0"/>
                    </a:lnTo>
                    <a:cubicBezTo>
                      <a:pt x="2736304" y="238614"/>
                      <a:pt x="2542870" y="432048"/>
                      <a:pt x="2304256" y="432048"/>
                    </a:cubicBezTo>
                    <a:lnTo>
                      <a:pt x="432048" y="432048"/>
                    </a:lnTo>
                    <a:cubicBezTo>
                      <a:pt x="193434" y="432048"/>
                      <a:pt x="0" y="238614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de cantos arredondados 2"/>
            <p:cNvSpPr/>
            <p:nvPr/>
          </p:nvSpPr>
          <p:spPr>
            <a:xfrm>
              <a:off x="3703482" y="1484952"/>
              <a:ext cx="2112917" cy="78675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4" name="Arco 343"/>
            <p:cNvSpPr/>
            <p:nvPr/>
          </p:nvSpPr>
          <p:spPr>
            <a:xfrm rot="8100000">
              <a:off x="4458732" y="2851457"/>
              <a:ext cx="589717" cy="589717"/>
            </a:xfrm>
            <a:prstGeom prst="arc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9" name="Elipse 328"/>
            <p:cNvSpPr/>
            <p:nvPr/>
          </p:nvSpPr>
          <p:spPr>
            <a:xfrm>
              <a:off x="3510159" y="2184381"/>
              <a:ext cx="978781" cy="978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0" name="Elipse 5"/>
            <p:cNvSpPr/>
            <p:nvPr/>
          </p:nvSpPr>
          <p:spPr>
            <a:xfrm>
              <a:off x="3761232" y="2380196"/>
              <a:ext cx="646852" cy="651600"/>
            </a:xfrm>
            <a:custGeom>
              <a:avLst/>
              <a:gdLst/>
              <a:ahLst/>
              <a:cxnLst/>
              <a:rect l="l" t="t" r="r" b="b"/>
              <a:pathLst>
                <a:path w="1107990" h="1116124">
                  <a:moveTo>
                    <a:pt x="549928" y="0"/>
                  </a:moveTo>
                  <a:cubicBezTo>
                    <a:pt x="858137" y="0"/>
                    <a:pt x="1107990" y="249853"/>
                    <a:pt x="1107990" y="558062"/>
                  </a:cubicBezTo>
                  <a:cubicBezTo>
                    <a:pt x="1107990" y="866271"/>
                    <a:pt x="858137" y="1116124"/>
                    <a:pt x="549928" y="1116124"/>
                  </a:cubicBezTo>
                  <a:cubicBezTo>
                    <a:pt x="378785" y="1116124"/>
                    <a:pt x="225635" y="1039085"/>
                    <a:pt x="125197" y="916163"/>
                  </a:cubicBezTo>
                  <a:lnTo>
                    <a:pt x="443058" y="597037"/>
                  </a:lnTo>
                  <a:lnTo>
                    <a:pt x="0" y="477377"/>
                  </a:lnTo>
                  <a:cubicBezTo>
                    <a:pt x="36945" y="207231"/>
                    <a:pt x="269236" y="0"/>
                    <a:pt x="549928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1" name="Elipse 330"/>
            <p:cNvSpPr/>
            <p:nvPr/>
          </p:nvSpPr>
          <p:spPr>
            <a:xfrm>
              <a:off x="5006397" y="2184382"/>
              <a:ext cx="978783" cy="978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Elipse 5"/>
            <p:cNvSpPr/>
            <p:nvPr/>
          </p:nvSpPr>
          <p:spPr>
            <a:xfrm>
              <a:off x="5102181" y="2380197"/>
              <a:ext cx="646852" cy="651600"/>
            </a:xfrm>
            <a:custGeom>
              <a:avLst/>
              <a:gdLst/>
              <a:ahLst/>
              <a:cxnLst/>
              <a:rect l="l" t="t" r="r" b="b"/>
              <a:pathLst>
                <a:path w="1107990" h="1116124">
                  <a:moveTo>
                    <a:pt x="549928" y="0"/>
                  </a:moveTo>
                  <a:cubicBezTo>
                    <a:pt x="858137" y="0"/>
                    <a:pt x="1107990" y="249853"/>
                    <a:pt x="1107990" y="558062"/>
                  </a:cubicBezTo>
                  <a:cubicBezTo>
                    <a:pt x="1107990" y="866271"/>
                    <a:pt x="858137" y="1116124"/>
                    <a:pt x="549928" y="1116124"/>
                  </a:cubicBezTo>
                  <a:cubicBezTo>
                    <a:pt x="378785" y="1116124"/>
                    <a:pt x="225635" y="1039085"/>
                    <a:pt x="125197" y="916163"/>
                  </a:cubicBezTo>
                  <a:lnTo>
                    <a:pt x="443058" y="597037"/>
                  </a:lnTo>
                  <a:lnTo>
                    <a:pt x="0" y="477377"/>
                  </a:lnTo>
                  <a:cubicBezTo>
                    <a:pt x="36945" y="207231"/>
                    <a:pt x="269236" y="0"/>
                    <a:pt x="549928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9" name="Agrupar 49">
              <a:extLst>
                <a:ext uri="{FF2B5EF4-FFF2-40B4-BE49-F238E27FC236}">
                  <a16:creationId xmlns:a16="http://schemas.microsoft.com/office/drawing/2014/main" xmlns="" id="{C6CC4FAC-E74D-40AB-A6F5-190B143F38EB}"/>
                </a:ext>
              </a:extLst>
            </p:cNvPr>
            <p:cNvGrpSpPr/>
            <p:nvPr/>
          </p:nvGrpSpPr>
          <p:grpSpPr>
            <a:xfrm>
              <a:off x="2946206" y="2137488"/>
              <a:ext cx="3451399" cy="1084048"/>
              <a:chOff x="286318" y="1895728"/>
              <a:chExt cx="2986740" cy="938104"/>
            </a:xfrm>
          </p:grpSpPr>
          <p:sp>
            <p:nvSpPr>
              <p:cNvPr id="370" name="Forma Livre: Forma 170">
                <a:extLst>
                  <a:ext uri="{FF2B5EF4-FFF2-40B4-BE49-F238E27FC236}">
                    <a16:creationId xmlns:a16="http://schemas.microsoft.com/office/drawing/2014/main" xmlns="" id="{F683EF9D-3F6E-4FF4-8B3F-37CDFEF3E290}"/>
                  </a:ext>
                </a:extLst>
              </p:cNvPr>
              <p:cNvSpPr/>
              <p:nvPr/>
            </p:nvSpPr>
            <p:spPr>
              <a:xfrm>
                <a:off x="1624284" y="1998698"/>
                <a:ext cx="427224" cy="71593"/>
              </a:xfrm>
              <a:custGeom>
                <a:avLst/>
                <a:gdLst>
                  <a:gd name="connsiteX0" fmla="*/ 0 w 427224"/>
                  <a:gd name="connsiteY0" fmla="*/ 0 h 71593"/>
                  <a:gd name="connsiteX1" fmla="*/ 427224 w 427224"/>
                  <a:gd name="connsiteY1" fmla="*/ 0 h 71593"/>
                  <a:gd name="connsiteX2" fmla="*/ 427224 w 427224"/>
                  <a:gd name="connsiteY2" fmla="*/ 9791 h 71593"/>
                  <a:gd name="connsiteX3" fmla="*/ 414043 w 427224"/>
                  <a:gd name="connsiteY3" fmla="*/ 20667 h 71593"/>
                  <a:gd name="connsiteX4" fmla="*/ 372025 w 427224"/>
                  <a:gd name="connsiteY4" fmla="*/ 71593 h 71593"/>
                  <a:gd name="connsiteX5" fmla="*/ 36962 w 427224"/>
                  <a:gd name="connsiteY5" fmla="*/ 71593 h 71593"/>
                  <a:gd name="connsiteX6" fmla="*/ 0 w 427224"/>
                  <a:gd name="connsiteY6" fmla="*/ 26795 h 7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7224" h="71593">
                    <a:moveTo>
                      <a:pt x="0" y="0"/>
                    </a:moveTo>
                    <a:lnTo>
                      <a:pt x="427224" y="0"/>
                    </a:lnTo>
                    <a:lnTo>
                      <a:pt x="427224" y="9791"/>
                    </a:lnTo>
                    <a:lnTo>
                      <a:pt x="414043" y="20667"/>
                    </a:lnTo>
                    <a:lnTo>
                      <a:pt x="372025" y="71593"/>
                    </a:lnTo>
                    <a:lnTo>
                      <a:pt x="36962" y="71593"/>
                    </a:lnTo>
                    <a:lnTo>
                      <a:pt x="0" y="2679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1" name="Retângulo: Cantos Arredondados 60">
                <a:extLst>
                  <a:ext uri="{FF2B5EF4-FFF2-40B4-BE49-F238E27FC236}">
                    <a16:creationId xmlns:a16="http://schemas.microsoft.com/office/drawing/2014/main" xmlns="" id="{2F6BBE39-0E7A-478E-9DCB-9ABB8EBA7EBB}"/>
                  </a:ext>
                </a:extLst>
              </p:cNvPr>
              <p:cNvSpPr/>
              <p:nvPr/>
            </p:nvSpPr>
            <p:spPr>
              <a:xfrm>
                <a:off x="1955366" y="1942036"/>
                <a:ext cx="1218849" cy="891796"/>
              </a:xfrm>
              <a:prstGeom prst="roundRect">
                <a:avLst>
                  <a:gd name="adj" fmla="val 29976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2" name="Forma Livre: Forma 69">
                <a:extLst>
                  <a:ext uri="{FF2B5EF4-FFF2-40B4-BE49-F238E27FC236}">
                    <a16:creationId xmlns:a16="http://schemas.microsoft.com/office/drawing/2014/main" xmlns="" id="{2F3CBC59-24F7-47DE-80BF-62DBE0F8E38D}"/>
                  </a:ext>
                </a:extLst>
              </p:cNvPr>
              <p:cNvSpPr/>
              <p:nvPr/>
            </p:nvSpPr>
            <p:spPr>
              <a:xfrm rot="2700000">
                <a:off x="606598" y="1726910"/>
                <a:ext cx="207204" cy="847763"/>
              </a:xfrm>
              <a:custGeom>
                <a:avLst/>
                <a:gdLst>
                  <a:gd name="connsiteX0" fmla="*/ 0 w 207204"/>
                  <a:gd name="connsiteY0" fmla="*/ 207204 h 847763"/>
                  <a:gd name="connsiteX1" fmla="*/ 207204 w 207204"/>
                  <a:gd name="connsiteY1" fmla="*/ 0 h 847763"/>
                  <a:gd name="connsiteX2" fmla="*/ 207204 w 207204"/>
                  <a:gd name="connsiteY2" fmla="*/ 847763 h 847763"/>
                  <a:gd name="connsiteX3" fmla="*/ 0 w 207204"/>
                  <a:gd name="connsiteY3" fmla="*/ 640559 h 847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204" h="847763">
                    <a:moveTo>
                      <a:pt x="0" y="207204"/>
                    </a:moveTo>
                    <a:lnTo>
                      <a:pt x="207204" y="0"/>
                    </a:lnTo>
                    <a:lnTo>
                      <a:pt x="207204" y="847763"/>
                    </a:lnTo>
                    <a:lnTo>
                      <a:pt x="0" y="64055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3" name="Forma Livre: Forma 78">
                <a:extLst>
                  <a:ext uri="{FF2B5EF4-FFF2-40B4-BE49-F238E27FC236}">
                    <a16:creationId xmlns:a16="http://schemas.microsoft.com/office/drawing/2014/main" xmlns="" id="{BF8F111B-6CD0-4258-A1FF-1B01E3DAB787}"/>
                  </a:ext>
                </a:extLst>
              </p:cNvPr>
              <p:cNvSpPr/>
              <p:nvPr/>
            </p:nvSpPr>
            <p:spPr>
              <a:xfrm rot="2700000">
                <a:off x="843122" y="1707098"/>
                <a:ext cx="119671" cy="1122149"/>
              </a:xfrm>
              <a:custGeom>
                <a:avLst/>
                <a:gdLst>
                  <a:gd name="connsiteX0" fmla="*/ 0 w 119671"/>
                  <a:gd name="connsiteY0" fmla="*/ 119671 h 1122149"/>
                  <a:gd name="connsiteX1" fmla="*/ 119671 w 119671"/>
                  <a:gd name="connsiteY1" fmla="*/ 0 h 1122149"/>
                  <a:gd name="connsiteX2" fmla="*/ 119671 w 119671"/>
                  <a:gd name="connsiteY2" fmla="*/ 1122149 h 1122149"/>
                  <a:gd name="connsiteX3" fmla="*/ 42776 w 119671"/>
                  <a:gd name="connsiteY3" fmla="*/ 1107186 h 1122149"/>
                  <a:gd name="connsiteX4" fmla="*/ 0 w 119671"/>
                  <a:gd name="connsiteY4" fmla="*/ 1084676 h 1122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71" h="1122149">
                    <a:moveTo>
                      <a:pt x="0" y="119671"/>
                    </a:moveTo>
                    <a:lnTo>
                      <a:pt x="119671" y="0"/>
                    </a:lnTo>
                    <a:lnTo>
                      <a:pt x="119671" y="1122149"/>
                    </a:lnTo>
                    <a:lnTo>
                      <a:pt x="42776" y="1107186"/>
                    </a:lnTo>
                    <a:lnTo>
                      <a:pt x="0" y="1084676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4" name="Retângulo: Cantos Arredondados 77">
                <a:extLst>
                  <a:ext uri="{FF2B5EF4-FFF2-40B4-BE49-F238E27FC236}">
                    <a16:creationId xmlns:a16="http://schemas.microsoft.com/office/drawing/2014/main" xmlns="" id="{5A2ACF85-1F8A-4DE5-A0F4-A298DDE3DFF4}"/>
                  </a:ext>
                </a:extLst>
              </p:cNvPr>
              <p:cNvSpPr/>
              <p:nvPr/>
            </p:nvSpPr>
            <p:spPr>
              <a:xfrm>
                <a:off x="483728" y="1916967"/>
                <a:ext cx="1218849" cy="891796"/>
              </a:xfrm>
              <a:prstGeom prst="roundRect">
                <a:avLst>
                  <a:gd name="adj" fmla="val 29976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5" name="Forma Livre: Forma 172">
                <a:extLst>
                  <a:ext uri="{FF2B5EF4-FFF2-40B4-BE49-F238E27FC236}">
                    <a16:creationId xmlns:a16="http://schemas.microsoft.com/office/drawing/2014/main" xmlns="" id="{82A04D4E-CAC3-4123-8344-928CC4E9AE38}"/>
                  </a:ext>
                </a:extLst>
              </p:cNvPr>
              <p:cNvSpPr/>
              <p:nvPr/>
            </p:nvSpPr>
            <p:spPr>
              <a:xfrm>
                <a:off x="381005" y="1895728"/>
                <a:ext cx="360040" cy="257723"/>
              </a:xfrm>
              <a:custGeom>
                <a:avLst/>
                <a:gdLst>
                  <a:gd name="connsiteX0" fmla="*/ 0 w 360040"/>
                  <a:gd name="connsiteY0" fmla="*/ 0 h 257723"/>
                  <a:gd name="connsiteX1" fmla="*/ 360040 w 360040"/>
                  <a:gd name="connsiteY1" fmla="*/ 0 h 257723"/>
                  <a:gd name="connsiteX2" fmla="*/ 360040 w 360040"/>
                  <a:gd name="connsiteY2" fmla="*/ 17238 h 257723"/>
                  <a:gd name="connsiteX3" fmla="*/ 323131 w 360040"/>
                  <a:gd name="connsiteY3" fmla="*/ 28695 h 257723"/>
                  <a:gd name="connsiteX4" fmla="*/ 121976 w 360040"/>
                  <a:gd name="connsiteY4" fmla="*/ 194341 h 257723"/>
                  <a:gd name="connsiteX5" fmla="*/ 87574 w 360040"/>
                  <a:gd name="connsiteY5" fmla="*/ 257723 h 257723"/>
                  <a:gd name="connsiteX6" fmla="*/ 0 w 360040"/>
                  <a:gd name="connsiteY6" fmla="*/ 257723 h 25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0040" h="257723">
                    <a:moveTo>
                      <a:pt x="0" y="0"/>
                    </a:moveTo>
                    <a:lnTo>
                      <a:pt x="360040" y="0"/>
                    </a:lnTo>
                    <a:lnTo>
                      <a:pt x="360040" y="17238"/>
                    </a:lnTo>
                    <a:lnTo>
                      <a:pt x="323131" y="28695"/>
                    </a:lnTo>
                    <a:cubicBezTo>
                      <a:pt x="241083" y="63398"/>
                      <a:pt x="171274" y="121371"/>
                      <a:pt x="121976" y="194341"/>
                    </a:cubicBezTo>
                    <a:lnTo>
                      <a:pt x="87574" y="257723"/>
                    </a:lnTo>
                    <a:lnTo>
                      <a:pt x="0" y="25772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6" name="Forma Livre: Forma 173">
                <a:extLst>
                  <a:ext uri="{FF2B5EF4-FFF2-40B4-BE49-F238E27FC236}">
                    <a16:creationId xmlns:a16="http://schemas.microsoft.com/office/drawing/2014/main" xmlns="" id="{57E094D3-2EDC-486E-8EE3-4EDAFE04DEC4}"/>
                  </a:ext>
                </a:extLst>
              </p:cNvPr>
              <p:cNvSpPr/>
              <p:nvPr/>
            </p:nvSpPr>
            <p:spPr>
              <a:xfrm flipH="1">
                <a:off x="2913018" y="1924159"/>
                <a:ext cx="360040" cy="257723"/>
              </a:xfrm>
              <a:custGeom>
                <a:avLst/>
                <a:gdLst>
                  <a:gd name="connsiteX0" fmla="*/ 0 w 360040"/>
                  <a:gd name="connsiteY0" fmla="*/ 0 h 257723"/>
                  <a:gd name="connsiteX1" fmla="*/ 360040 w 360040"/>
                  <a:gd name="connsiteY1" fmla="*/ 0 h 257723"/>
                  <a:gd name="connsiteX2" fmla="*/ 360040 w 360040"/>
                  <a:gd name="connsiteY2" fmla="*/ 17238 h 257723"/>
                  <a:gd name="connsiteX3" fmla="*/ 323131 w 360040"/>
                  <a:gd name="connsiteY3" fmla="*/ 28695 h 257723"/>
                  <a:gd name="connsiteX4" fmla="*/ 121976 w 360040"/>
                  <a:gd name="connsiteY4" fmla="*/ 194341 h 257723"/>
                  <a:gd name="connsiteX5" fmla="*/ 87574 w 360040"/>
                  <a:gd name="connsiteY5" fmla="*/ 257723 h 257723"/>
                  <a:gd name="connsiteX6" fmla="*/ 0 w 360040"/>
                  <a:gd name="connsiteY6" fmla="*/ 257723 h 25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0040" h="257723">
                    <a:moveTo>
                      <a:pt x="0" y="0"/>
                    </a:moveTo>
                    <a:lnTo>
                      <a:pt x="360040" y="0"/>
                    </a:lnTo>
                    <a:lnTo>
                      <a:pt x="360040" y="17238"/>
                    </a:lnTo>
                    <a:lnTo>
                      <a:pt x="323131" y="28695"/>
                    </a:lnTo>
                    <a:cubicBezTo>
                      <a:pt x="241083" y="63398"/>
                      <a:pt x="171274" y="121371"/>
                      <a:pt x="121976" y="194341"/>
                    </a:cubicBezTo>
                    <a:lnTo>
                      <a:pt x="87574" y="257723"/>
                    </a:lnTo>
                    <a:lnTo>
                      <a:pt x="0" y="25772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7" name="Retângulo 376">
                <a:extLst>
                  <a:ext uri="{FF2B5EF4-FFF2-40B4-BE49-F238E27FC236}">
                    <a16:creationId xmlns:a16="http://schemas.microsoft.com/office/drawing/2014/main" xmlns="" id="{2D689531-B11E-4B7C-A3B7-C14D1E890E5D}"/>
                  </a:ext>
                </a:extLst>
              </p:cNvPr>
              <p:cNvSpPr/>
              <p:nvPr/>
            </p:nvSpPr>
            <p:spPr>
              <a:xfrm>
                <a:off x="386166" y="1895728"/>
                <a:ext cx="45719" cy="25772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8" name="Retângulo 377">
                <a:extLst>
                  <a:ext uri="{FF2B5EF4-FFF2-40B4-BE49-F238E27FC236}">
                    <a16:creationId xmlns:a16="http://schemas.microsoft.com/office/drawing/2014/main" xmlns="" id="{772C3DE2-8B8C-4F7C-BFCD-6E4F4109BCAF}"/>
                  </a:ext>
                </a:extLst>
              </p:cNvPr>
              <p:cNvSpPr/>
              <p:nvPr/>
            </p:nvSpPr>
            <p:spPr>
              <a:xfrm>
                <a:off x="3227339" y="1924159"/>
                <a:ext cx="45719" cy="25772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83" name="Retângulo de cantos arredondados 14">
              <a:extLst>
                <a:ext uri="{FF2B5EF4-FFF2-40B4-BE49-F238E27FC236}">
                  <a16:creationId xmlns:a16="http://schemas.microsoft.com/office/drawing/2014/main" xmlns="" id="{FF1ACD3C-979F-4921-919F-F8DAEF546C8A}"/>
                </a:ext>
              </a:extLst>
            </p:cNvPr>
            <p:cNvSpPr/>
            <p:nvPr/>
          </p:nvSpPr>
          <p:spPr>
            <a:xfrm rot="20987613">
              <a:off x="4693181" y="801614"/>
              <a:ext cx="1013694" cy="298469"/>
            </a:xfrm>
            <a:custGeom>
              <a:avLst/>
              <a:gdLst/>
              <a:ahLst/>
              <a:cxnLst/>
              <a:rect l="l" t="t" r="r" b="b"/>
              <a:pathLst>
                <a:path w="2736304" h="432048">
                  <a:moveTo>
                    <a:pt x="0" y="0"/>
                  </a:moveTo>
                  <a:lnTo>
                    <a:pt x="2736304" y="0"/>
                  </a:lnTo>
                  <a:cubicBezTo>
                    <a:pt x="2736304" y="238614"/>
                    <a:pt x="2542870" y="432048"/>
                    <a:pt x="2304256" y="432048"/>
                  </a:cubicBezTo>
                  <a:lnTo>
                    <a:pt x="432048" y="432048"/>
                  </a:lnTo>
                  <a:cubicBezTo>
                    <a:pt x="193434" y="432048"/>
                    <a:pt x="0" y="238614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3286955" y="1696272"/>
            <a:ext cx="2324039" cy="3882053"/>
            <a:chOff x="3119849" y="507085"/>
            <a:chExt cx="3161928" cy="5281655"/>
          </a:xfrm>
        </p:grpSpPr>
        <p:sp>
          <p:nvSpPr>
            <p:cNvPr id="49" name="Retângulo de cantos arredondados 48"/>
            <p:cNvSpPr/>
            <p:nvPr/>
          </p:nvSpPr>
          <p:spPr>
            <a:xfrm>
              <a:off x="4574438" y="3639276"/>
              <a:ext cx="374511" cy="588419"/>
            </a:xfrm>
            <a:prstGeom prst="roundRect">
              <a:avLst>
                <a:gd name="adj" fmla="val 8316"/>
              </a:avLst>
            </a:prstGeom>
            <a:solidFill>
              <a:srgbClr val="FBCD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253">
              <a:extLst>
                <a:ext uri="{FF2B5EF4-FFF2-40B4-BE49-F238E27FC236}">
                  <a16:creationId xmlns:a16="http://schemas.microsoft.com/office/drawing/2014/main" xmlns="" id="{8C8DAAF4-4A80-4F60-8A27-580554C37DDB}"/>
                </a:ext>
              </a:extLst>
            </p:cNvPr>
            <p:cNvSpPr/>
            <p:nvPr/>
          </p:nvSpPr>
          <p:spPr>
            <a:xfrm>
              <a:off x="5045741" y="4910847"/>
              <a:ext cx="333607" cy="877886"/>
            </a:xfrm>
            <a:prstGeom prst="roundRect">
              <a:avLst>
                <a:gd name="adj" fmla="val 50000"/>
              </a:avLst>
            </a:prstGeom>
            <a:solidFill>
              <a:srgbClr val="FAC4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263">
              <a:extLst>
                <a:ext uri="{FF2B5EF4-FFF2-40B4-BE49-F238E27FC236}">
                  <a16:creationId xmlns:a16="http://schemas.microsoft.com/office/drawing/2014/main" xmlns="" id="{45457585-D2A1-4C0E-9379-0D05DD2ABFD3}"/>
                </a:ext>
              </a:extLst>
            </p:cNvPr>
            <p:cNvSpPr/>
            <p:nvPr/>
          </p:nvSpPr>
          <p:spPr>
            <a:xfrm>
              <a:off x="4144640" y="4910854"/>
              <a:ext cx="333607" cy="877886"/>
            </a:xfrm>
            <a:prstGeom prst="roundRect">
              <a:avLst>
                <a:gd name="adj" fmla="val 50000"/>
              </a:avLst>
            </a:prstGeom>
            <a:solidFill>
              <a:srgbClr val="FAC4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264">
              <a:extLst>
                <a:ext uri="{FF2B5EF4-FFF2-40B4-BE49-F238E27FC236}">
                  <a16:creationId xmlns:a16="http://schemas.microsoft.com/office/drawing/2014/main" xmlns="" id="{90149617-0688-4573-8EE2-AE071267B2B4}"/>
                </a:ext>
              </a:extLst>
            </p:cNvPr>
            <p:cNvSpPr/>
            <p:nvPr/>
          </p:nvSpPr>
          <p:spPr>
            <a:xfrm>
              <a:off x="4147392" y="4120351"/>
              <a:ext cx="1232642" cy="1106774"/>
            </a:xfrm>
            <a:prstGeom prst="roundRect">
              <a:avLst>
                <a:gd name="adj" fmla="val 2081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: Forma 266">
              <a:extLst>
                <a:ext uri="{FF2B5EF4-FFF2-40B4-BE49-F238E27FC236}">
                  <a16:creationId xmlns:a16="http://schemas.microsoft.com/office/drawing/2014/main" xmlns="" id="{4EC185CE-597A-409B-9581-06B2EDFCBAF9}"/>
                </a:ext>
              </a:extLst>
            </p:cNvPr>
            <p:cNvSpPr/>
            <p:nvPr/>
          </p:nvSpPr>
          <p:spPr>
            <a:xfrm>
              <a:off x="4147392" y="5053785"/>
              <a:ext cx="1232642" cy="416569"/>
            </a:xfrm>
            <a:custGeom>
              <a:avLst/>
              <a:gdLst>
                <a:gd name="connsiteX0" fmla="*/ 0 w 1531610"/>
                <a:gd name="connsiteY0" fmla="*/ 0 h 517604"/>
                <a:gd name="connsiteX1" fmla="*/ 1531610 w 1531610"/>
                <a:gd name="connsiteY1" fmla="*/ 0 h 517604"/>
                <a:gd name="connsiteX2" fmla="*/ 1531296 w 1531610"/>
                <a:gd name="connsiteY2" fmla="*/ 5695 h 517604"/>
                <a:gd name="connsiteX3" fmla="*/ 1283175 w 1531610"/>
                <a:gd name="connsiteY3" fmla="*/ 454545 h 517604"/>
                <a:gd name="connsiteX4" fmla="*/ 1192071 w 1531610"/>
                <a:gd name="connsiteY4" fmla="*/ 517604 h 517604"/>
                <a:gd name="connsiteX5" fmla="*/ 1172701 w 1531610"/>
                <a:gd name="connsiteY5" fmla="*/ 504197 h 517604"/>
                <a:gd name="connsiteX6" fmla="*/ 765805 w 1531610"/>
                <a:gd name="connsiteY6" fmla="*/ 397891 h 517604"/>
                <a:gd name="connsiteX7" fmla="*/ 358910 w 1531610"/>
                <a:gd name="connsiteY7" fmla="*/ 504197 h 517604"/>
                <a:gd name="connsiteX8" fmla="*/ 339539 w 1531610"/>
                <a:gd name="connsiteY8" fmla="*/ 517604 h 517604"/>
                <a:gd name="connsiteX9" fmla="*/ 248435 w 1531610"/>
                <a:gd name="connsiteY9" fmla="*/ 454545 h 517604"/>
                <a:gd name="connsiteX10" fmla="*/ 315 w 1531610"/>
                <a:gd name="connsiteY10" fmla="*/ 5695 h 51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1610" h="517604">
                  <a:moveTo>
                    <a:pt x="0" y="0"/>
                  </a:moveTo>
                  <a:lnTo>
                    <a:pt x="1531610" y="0"/>
                  </a:lnTo>
                  <a:lnTo>
                    <a:pt x="1531296" y="5695"/>
                  </a:lnTo>
                  <a:cubicBezTo>
                    <a:pt x="1511594" y="183082"/>
                    <a:pt x="1419821" y="340987"/>
                    <a:pt x="1283175" y="454545"/>
                  </a:cubicBezTo>
                  <a:lnTo>
                    <a:pt x="1192071" y="517604"/>
                  </a:lnTo>
                  <a:lnTo>
                    <a:pt x="1172701" y="504197"/>
                  </a:lnTo>
                  <a:cubicBezTo>
                    <a:pt x="1054663" y="436823"/>
                    <a:pt x="915206" y="397891"/>
                    <a:pt x="765805" y="397891"/>
                  </a:cubicBezTo>
                  <a:cubicBezTo>
                    <a:pt x="616404" y="397891"/>
                    <a:pt x="476948" y="436823"/>
                    <a:pt x="358910" y="504197"/>
                  </a:cubicBezTo>
                  <a:lnTo>
                    <a:pt x="339539" y="517604"/>
                  </a:lnTo>
                  <a:lnTo>
                    <a:pt x="248435" y="454545"/>
                  </a:lnTo>
                  <a:cubicBezTo>
                    <a:pt x="111789" y="340987"/>
                    <a:pt x="20017" y="183082"/>
                    <a:pt x="315" y="5695"/>
                  </a:cubicBezTo>
                  <a:close/>
                </a:path>
              </a:pathLst>
            </a:custGeom>
            <a:solidFill>
              <a:srgbClr val="FAC49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" name="Grupo 53"/>
            <p:cNvGrpSpPr/>
            <p:nvPr/>
          </p:nvGrpSpPr>
          <p:grpSpPr>
            <a:xfrm rot="1509279">
              <a:off x="3761719" y="4172505"/>
              <a:ext cx="445638" cy="897532"/>
              <a:chOff x="990992" y="4242465"/>
              <a:chExt cx="427399" cy="860797"/>
            </a:xfrm>
          </p:grpSpPr>
          <p:sp>
            <p:nvSpPr>
              <p:cNvPr id="84" name="Retângulo: Cantos Arredondados 271">
                <a:extLst>
                  <a:ext uri="{FF2B5EF4-FFF2-40B4-BE49-F238E27FC236}">
                    <a16:creationId xmlns:a16="http://schemas.microsoft.com/office/drawing/2014/main" xmlns="" id="{53A9E1CB-FE19-4F18-BA5A-DD519C10E68D}"/>
                  </a:ext>
                </a:extLst>
              </p:cNvPr>
              <p:cNvSpPr/>
              <p:nvPr/>
            </p:nvSpPr>
            <p:spPr>
              <a:xfrm rot="11330555">
                <a:off x="1005767" y="4269177"/>
                <a:ext cx="314784" cy="834085"/>
              </a:xfrm>
              <a:prstGeom prst="roundRect">
                <a:avLst>
                  <a:gd name="adj" fmla="val 50000"/>
                </a:avLst>
              </a:prstGeom>
              <a:solidFill>
                <a:srgbClr val="FBC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Forma Livre: Forma 272">
                <a:extLst>
                  <a:ext uri="{FF2B5EF4-FFF2-40B4-BE49-F238E27FC236}">
                    <a16:creationId xmlns:a16="http://schemas.microsoft.com/office/drawing/2014/main" xmlns="" id="{8C682AD7-78BE-440A-8815-0A3B31F2D900}"/>
                  </a:ext>
                </a:extLst>
              </p:cNvPr>
              <p:cNvSpPr/>
              <p:nvPr/>
            </p:nvSpPr>
            <p:spPr>
              <a:xfrm rot="11330555">
                <a:off x="990992" y="4242465"/>
                <a:ext cx="427399" cy="267159"/>
              </a:xfrm>
              <a:custGeom>
                <a:avLst/>
                <a:gdLst>
                  <a:gd name="connsiteX0" fmla="*/ 774 w 1790700"/>
                  <a:gd name="connsiteY0" fmla="*/ 0 h 903031"/>
                  <a:gd name="connsiteX1" fmla="*/ 1789926 w 1790700"/>
                  <a:gd name="connsiteY1" fmla="*/ 0 h 903031"/>
                  <a:gd name="connsiteX2" fmla="*/ 1790700 w 1790700"/>
                  <a:gd name="connsiteY2" fmla="*/ 7681 h 903031"/>
                  <a:gd name="connsiteX3" fmla="*/ 895350 w 1790700"/>
                  <a:gd name="connsiteY3" fmla="*/ 903031 h 903031"/>
                  <a:gd name="connsiteX4" fmla="*/ 0 w 1790700"/>
                  <a:gd name="connsiteY4" fmla="*/ 7681 h 90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0700" h="903031">
                    <a:moveTo>
                      <a:pt x="774" y="0"/>
                    </a:moveTo>
                    <a:lnTo>
                      <a:pt x="1789926" y="0"/>
                    </a:lnTo>
                    <a:lnTo>
                      <a:pt x="1790700" y="7681"/>
                    </a:lnTo>
                    <a:cubicBezTo>
                      <a:pt x="1790700" y="502169"/>
                      <a:pt x="1389838" y="903031"/>
                      <a:pt x="895350" y="903031"/>
                    </a:cubicBezTo>
                    <a:cubicBezTo>
                      <a:pt x="400862" y="903031"/>
                      <a:pt x="0" y="502169"/>
                      <a:pt x="0" y="768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Grupo 54"/>
            <p:cNvGrpSpPr/>
            <p:nvPr/>
          </p:nvGrpSpPr>
          <p:grpSpPr>
            <a:xfrm>
              <a:off x="4144639" y="5053785"/>
              <a:ext cx="1236463" cy="512896"/>
              <a:chOff x="3840816" y="4932919"/>
              <a:chExt cx="1145607" cy="429111"/>
            </a:xfrm>
            <a:solidFill>
              <a:srgbClr val="0070C0"/>
            </a:solidFill>
          </p:grpSpPr>
          <p:sp>
            <p:nvSpPr>
              <p:cNvPr id="81" name="Retângulo 80"/>
              <p:cNvSpPr/>
              <p:nvPr/>
            </p:nvSpPr>
            <p:spPr>
              <a:xfrm>
                <a:off x="3840816" y="5001990"/>
                <a:ext cx="313912" cy="3600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orma Livre: Forma 266">
                <a:extLst>
                  <a:ext uri="{FF2B5EF4-FFF2-40B4-BE49-F238E27FC236}">
                    <a16:creationId xmlns:a16="http://schemas.microsoft.com/office/drawing/2014/main" xmlns="" id="{4EC185CE-597A-409B-9581-06B2EDFCBAF9}"/>
                  </a:ext>
                </a:extLst>
              </p:cNvPr>
              <p:cNvSpPr/>
              <p:nvPr/>
            </p:nvSpPr>
            <p:spPr>
              <a:xfrm>
                <a:off x="3840818" y="4932919"/>
                <a:ext cx="1145605" cy="378858"/>
              </a:xfrm>
              <a:custGeom>
                <a:avLst/>
                <a:gdLst>
                  <a:gd name="connsiteX0" fmla="*/ 0 w 1531610"/>
                  <a:gd name="connsiteY0" fmla="*/ 0 h 517604"/>
                  <a:gd name="connsiteX1" fmla="*/ 1531610 w 1531610"/>
                  <a:gd name="connsiteY1" fmla="*/ 0 h 517604"/>
                  <a:gd name="connsiteX2" fmla="*/ 1531296 w 1531610"/>
                  <a:gd name="connsiteY2" fmla="*/ 5695 h 517604"/>
                  <a:gd name="connsiteX3" fmla="*/ 1283175 w 1531610"/>
                  <a:gd name="connsiteY3" fmla="*/ 454545 h 517604"/>
                  <a:gd name="connsiteX4" fmla="*/ 1192071 w 1531610"/>
                  <a:gd name="connsiteY4" fmla="*/ 517604 h 517604"/>
                  <a:gd name="connsiteX5" fmla="*/ 1172701 w 1531610"/>
                  <a:gd name="connsiteY5" fmla="*/ 504197 h 517604"/>
                  <a:gd name="connsiteX6" fmla="*/ 765805 w 1531610"/>
                  <a:gd name="connsiteY6" fmla="*/ 397891 h 517604"/>
                  <a:gd name="connsiteX7" fmla="*/ 358910 w 1531610"/>
                  <a:gd name="connsiteY7" fmla="*/ 504197 h 517604"/>
                  <a:gd name="connsiteX8" fmla="*/ 339539 w 1531610"/>
                  <a:gd name="connsiteY8" fmla="*/ 517604 h 517604"/>
                  <a:gd name="connsiteX9" fmla="*/ 248435 w 1531610"/>
                  <a:gd name="connsiteY9" fmla="*/ 454545 h 517604"/>
                  <a:gd name="connsiteX10" fmla="*/ 315 w 1531610"/>
                  <a:gd name="connsiteY10" fmla="*/ 5695 h 517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1610" h="517604">
                    <a:moveTo>
                      <a:pt x="0" y="0"/>
                    </a:moveTo>
                    <a:lnTo>
                      <a:pt x="1531610" y="0"/>
                    </a:lnTo>
                    <a:lnTo>
                      <a:pt x="1531296" y="5695"/>
                    </a:lnTo>
                    <a:cubicBezTo>
                      <a:pt x="1511594" y="183082"/>
                      <a:pt x="1419821" y="340987"/>
                      <a:pt x="1283175" y="454545"/>
                    </a:cubicBezTo>
                    <a:lnTo>
                      <a:pt x="1192071" y="517604"/>
                    </a:lnTo>
                    <a:lnTo>
                      <a:pt x="1172701" y="504197"/>
                    </a:lnTo>
                    <a:cubicBezTo>
                      <a:pt x="1054663" y="436823"/>
                      <a:pt x="915206" y="397891"/>
                      <a:pt x="765805" y="397891"/>
                    </a:cubicBezTo>
                    <a:cubicBezTo>
                      <a:pt x="616404" y="397891"/>
                      <a:pt x="476948" y="436823"/>
                      <a:pt x="358910" y="504197"/>
                    </a:cubicBezTo>
                    <a:lnTo>
                      <a:pt x="339539" y="517604"/>
                    </a:lnTo>
                    <a:lnTo>
                      <a:pt x="248435" y="454545"/>
                    </a:lnTo>
                    <a:cubicBezTo>
                      <a:pt x="111789" y="340987"/>
                      <a:pt x="20017" y="183082"/>
                      <a:pt x="315" y="569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82"/>
              <p:cNvSpPr/>
              <p:nvPr/>
            </p:nvSpPr>
            <p:spPr>
              <a:xfrm>
                <a:off x="4676877" y="5008106"/>
                <a:ext cx="309545" cy="3539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6" name="Elipse 33"/>
            <p:cNvSpPr/>
            <p:nvPr/>
          </p:nvSpPr>
          <p:spPr>
            <a:xfrm>
              <a:off x="4539829" y="4116760"/>
              <a:ext cx="443730" cy="221866"/>
            </a:xfrm>
            <a:custGeom>
              <a:avLst/>
              <a:gdLst/>
              <a:ahLst/>
              <a:cxnLst/>
              <a:rect l="l" t="t" r="r" b="b"/>
              <a:pathLst>
                <a:path w="486838" h="243419">
                  <a:moveTo>
                    <a:pt x="0" y="0"/>
                  </a:moveTo>
                  <a:lnTo>
                    <a:pt x="486838" y="0"/>
                  </a:lnTo>
                  <a:cubicBezTo>
                    <a:pt x="486838" y="134437"/>
                    <a:pt x="377856" y="243419"/>
                    <a:pt x="243419" y="243419"/>
                  </a:cubicBezTo>
                  <a:cubicBezTo>
                    <a:pt x="108982" y="243419"/>
                    <a:pt x="0" y="134437"/>
                    <a:pt x="0" y="0"/>
                  </a:cubicBezTo>
                  <a:close/>
                </a:path>
              </a:pathLst>
            </a:custGeom>
            <a:solidFill>
              <a:srgbClr val="FBCD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>
              <a:off x="3703482" y="1477181"/>
              <a:ext cx="2092654" cy="78241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241614" y="1385928"/>
              <a:ext cx="3040163" cy="2647883"/>
            </a:xfrm>
            <a:prstGeom prst="roundRect">
              <a:avLst>
                <a:gd name="adj" fmla="val 39343"/>
              </a:avLst>
            </a:prstGeom>
            <a:solidFill>
              <a:srgbClr val="FBCD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8"/>
            <p:cNvSpPr/>
            <p:nvPr/>
          </p:nvSpPr>
          <p:spPr>
            <a:xfrm>
              <a:off x="3241614" y="1187533"/>
              <a:ext cx="3040163" cy="2745952"/>
            </a:xfrm>
            <a:prstGeom prst="roundRect">
              <a:avLst>
                <a:gd name="adj" fmla="val 3934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503492" y="3126000"/>
              <a:ext cx="525451" cy="40667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4144640" y="5006789"/>
              <a:ext cx="1236464" cy="13911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2" name="Grupo 61"/>
            <p:cNvGrpSpPr/>
            <p:nvPr/>
          </p:nvGrpSpPr>
          <p:grpSpPr>
            <a:xfrm rot="20090721" flipH="1">
              <a:off x="5328858" y="4132432"/>
              <a:ext cx="445638" cy="897532"/>
              <a:chOff x="990992" y="4242465"/>
              <a:chExt cx="427399" cy="860797"/>
            </a:xfrm>
          </p:grpSpPr>
          <p:sp>
            <p:nvSpPr>
              <p:cNvPr id="79" name="Retângulo: Cantos Arredondados 271">
                <a:extLst>
                  <a:ext uri="{FF2B5EF4-FFF2-40B4-BE49-F238E27FC236}">
                    <a16:creationId xmlns:a16="http://schemas.microsoft.com/office/drawing/2014/main" xmlns="" id="{53A9E1CB-FE19-4F18-BA5A-DD519C10E68D}"/>
                  </a:ext>
                </a:extLst>
              </p:cNvPr>
              <p:cNvSpPr/>
              <p:nvPr/>
            </p:nvSpPr>
            <p:spPr>
              <a:xfrm rot="11330555">
                <a:off x="1005767" y="4269177"/>
                <a:ext cx="314784" cy="834085"/>
              </a:xfrm>
              <a:prstGeom prst="roundRect">
                <a:avLst>
                  <a:gd name="adj" fmla="val 50000"/>
                </a:avLst>
              </a:prstGeom>
              <a:solidFill>
                <a:srgbClr val="FBC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Forma Livre: Forma 272">
                <a:extLst>
                  <a:ext uri="{FF2B5EF4-FFF2-40B4-BE49-F238E27FC236}">
                    <a16:creationId xmlns:a16="http://schemas.microsoft.com/office/drawing/2014/main" xmlns="" id="{8C682AD7-78BE-440A-8815-0A3B31F2D900}"/>
                  </a:ext>
                </a:extLst>
              </p:cNvPr>
              <p:cNvSpPr/>
              <p:nvPr/>
            </p:nvSpPr>
            <p:spPr>
              <a:xfrm rot="11330555">
                <a:off x="990992" y="4242465"/>
                <a:ext cx="427399" cy="267159"/>
              </a:xfrm>
              <a:custGeom>
                <a:avLst/>
                <a:gdLst>
                  <a:gd name="connsiteX0" fmla="*/ 774 w 1790700"/>
                  <a:gd name="connsiteY0" fmla="*/ 0 h 903031"/>
                  <a:gd name="connsiteX1" fmla="*/ 1789926 w 1790700"/>
                  <a:gd name="connsiteY1" fmla="*/ 0 h 903031"/>
                  <a:gd name="connsiteX2" fmla="*/ 1790700 w 1790700"/>
                  <a:gd name="connsiteY2" fmla="*/ 7681 h 903031"/>
                  <a:gd name="connsiteX3" fmla="*/ 895350 w 1790700"/>
                  <a:gd name="connsiteY3" fmla="*/ 903031 h 903031"/>
                  <a:gd name="connsiteX4" fmla="*/ 0 w 1790700"/>
                  <a:gd name="connsiteY4" fmla="*/ 7681 h 90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0700" h="903031">
                    <a:moveTo>
                      <a:pt x="774" y="0"/>
                    </a:moveTo>
                    <a:lnTo>
                      <a:pt x="1789926" y="0"/>
                    </a:lnTo>
                    <a:lnTo>
                      <a:pt x="1790700" y="7681"/>
                    </a:lnTo>
                    <a:cubicBezTo>
                      <a:pt x="1790700" y="502169"/>
                      <a:pt x="1389838" y="903031"/>
                      <a:pt x="895350" y="903031"/>
                    </a:cubicBezTo>
                    <a:cubicBezTo>
                      <a:pt x="400862" y="903031"/>
                      <a:pt x="0" y="502169"/>
                      <a:pt x="0" y="768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3" name="Forma Livre: Forma 282">
              <a:extLst>
                <a:ext uri="{FF2B5EF4-FFF2-40B4-BE49-F238E27FC236}">
                  <a16:creationId xmlns:a16="http://schemas.microsoft.com/office/drawing/2014/main" xmlns="" id="{F1D442C5-CA4A-41AB-8E5B-B1FE5FC4D3CB}"/>
                </a:ext>
              </a:extLst>
            </p:cNvPr>
            <p:cNvSpPr/>
            <p:nvPr/>
          </p:nvSpPr>
          <p:spPr>
            <a:xfrm flipH="1">
              <a:off x="5897228" y="1385928"/>
              <a:ext cx="384549" cy="1503211"/>
            </a:xfrm>
            <a:custGeom>
              <a:avLst/>
              <a:gdLst>
                <a:gd name="connsiteX0" fmla="*/ 98416 w 469127"/>
                <a:gd name="connsiteY0" fmla="*/ 164322 h 751433"/>
                <a:gd name="connsiteX1" fmla="*/ 31741 w 469127"/>
                <a:gd name="connsiteY1" fmla="*/ 326247 h 751433"/>
                <a:gd name="connsiteX2" fmla="*/ 5547 w 469127"/>
                <a:gd name="connsiteY2" fmla="*/ 528653 h 751433"/>
                <a:gd name="connsiteX3" fmla="*/ 5547 w 469127"/>
                <a:gd name="connsiteY3" fmla="*/ 685816 h 751433"/>
                <a:gd name="connsiteX4" fmla="*/ 65078 w 469127"/>
                <a:gd name="connsiteY4" fmla="*/ 742966 h 751433"/>
                <a:gd name="connsiteX5" fmla="*/ 281772 w 469127"/>
                <a:gd name="connsiteY5" fmla="*/ 514366 h 751433"/>
                <a:gd name="connsiteX6" fmla="*/ 443697 w 469127"/>
                <a:gd name="connsiteY6" fmla="*/ 188135 h 751433"/>
                <a:gd name="connsiteX7" fmla="*/ 446078 w 469127"/>
                <a:gd name="connsiteY7" fmla="*/ 145272 h 751433"/>
                <a:gd name="connsiteX8" fmla="*/ 224622 w 469127"/>
                <a:gd name="connsiteY8" fmla="*/ 16 h 751433"/>
                <a:gd name="connsiteX9" fmla="*/ 98416 w 469127"/>
                <a:gd name="connsiteY9" fmla="*/ 164322 h 75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9127" h="751433">
                  <a:moveTo>
                    <a:pt x="98416" y="164322"/>
                  </a:moveTo>
                  <a:cubicBezTo>
                    <a:pt x="66269" y="218694"/>
                    <a:pt x="47219" y="265525"/>
                    <a:pt x="31741" y="326247"/>
                  </a:cubicBezTo>
                  <a:cubicBezTo>
                    <a:pt x="16263" y="386969"/>
                    <a:pt x="9913" y="468725"/>
                    <a:pt x="5547" y="528653"/>
                  </a:cubicBezTo>
                  <a:cubicBezTo>
                    <a:pt x="1181" y="588581"/>
                    <a:pt x="-4375" y="650097"/>
                    <a:pt x="5547" y="685816"/>
                  </a:cubicBezTo>
                  <a:cubicBezTo>
                    <a:pt x="15469" y="721535"/>
                    <a:pt x="19040" y="771541"/>
                    <a:pt x="65078" y="742966"/>
                  </a:cubicBezTo>
                  <a:cubicBezTo>
                    <a:pt x="111116" y="714391"/>
                    <a:pt x="218669" y="606838"/>
                    <a:pt x="281772" y="514366"/>
                  </a:cubicBezTo>
                  <a:cubicBezTo>
                    <a:pt x="344875" y="421894"/>
                    <a:pt x="416313" y="249651"/>
                    <a:pt x="443697" y="188135"/>
                  </a:cubicBezTo>
                  <a:cubicBezTo>
                    <a:pt x="471081" y="126619"/>
                    <a:pt x="482591" y="176625"/>
                    <a:pt x="446078" y="145272"/>
                  </a:cubicBezTo>
                  <a:cubicBezTo>
                    <a:pt x="409566" y="113919"/>
                    <a:pt x="279391" y="-1572"/>
                    <a:pt x="224622" y="16"/>
                  </a:cubicBezTo>
                  <a:cubicBezTo>
                    <a:pt x="169853" y="1603"/>
                    <a:pt x="130563" y="109950"/>
                    <a:pt x="98416" y="16432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Arco 63"/>
            <p:cNvSpPr/>
            <p:nvPr/>
          </p:nvSpPr>
          <p:spPr>
            <a:xfrm rot="8100000">
              <a:off x="4458732" y="2851457"/>
              <a:ext cx="589717" cy="589717"/>
            </a:xfrm>
            <a:prstGeom prst="arc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3510159" y="2184381"/>
              <a:ext cx="978781" cy="978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5"/>
            <p:cNvSpPr/>
            <p:nvPr/>
          </p:nvSpPr>
          <p:spPr>
            <a:xfrm>
              <a:off x="3761232" y="2380196"/>
              <a:ext cx="646852" cy="651600"/>
            </a:xfrm>
            <a:custGeom>
              <a:avLst/>
              <a:gdLst/>
              <a:ahLst/>
              <a:cxnLst/>
              <a:rect l="l" t="t" r="r" b="b"/>
              <a:pathLst>
                <a:path w="1107990" h="1116124">
                  <a:moveTo>
                    <a:pt x="549928" y="0"/>
                  </a:moveTo>
                  <a:cubicBezTo>
                    <a:pt x="858137" y="0"/>
                    <a:pt x="1107990" y="249853"/>
                    <a:pt x="1107990" y="558062"/>
                  </a:cubicBezTo>
                  <a:cubicBezTo>
                    <a:pt x="1107990" y="866271"/>
                    <a:pt x="858137" y="1116124"/>
                    <a:pt x="549928" y="1116124"/>
                  </a:cubicBezTo>
                  <a:cubicBezTo>
                    <a:pt x="378785" y="1116124"/>
                    <a:pt x="225635" y="1039085"/>
                    <a:pt x="125197" y="916163"/>
                  </a:cubicBezTo>
                  <a:lnTo>
                    <a:pt x="443058" y="597037"/>
                  </a:lnTo>
                  <a:lnTo>
                    <a:pt x="0" y="477377"/>
                  </a:lnTo>
                  <a:cubicBezTo>
                    <a:pt x="36945" y="207231"/>
                    <a:pt x="269236" y="0"/>
                    <a:pt x="549928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5006397" y="2184382"/>
              <a:ext cx="978783" cy="978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5"/>
            <p:cNvSpPr/>
            <p:nvPr/>
          </p:nvSpPr>
          <p:spPr>
            <a:xfrm>
              <a:off x="5102181" y="2380197"/>
              <a:ext cx="646852" cy="651600"/>
            </a:xfrm>
            <a:custGeom>
              <a:avLst/>
              <a:gdLst/>
              <a:ahLst/>
              <a:cxnLst/>
              <a:rect l="l" t="t" r="r" b="b"/>
              <a:pathLst>
                <a:path w="1107990" h="1116124">
                  <a:moveTo>
                    <a:pt x="549928" y="0"/>
                  </a:moveTo>
                  <a:cubicBezTo>
                    <a:pt x="858137" y="0"/>
                    <a:pt x="1107990" y="249853"/>
                    <a:pt x="1107990" y="558062"/>
                  </a:cubicBezTo>
                  <a:cubicBezTo>
                    <a:pt x="1107990" y="866271"/>
                    <a:pt x="858137" y="1116124"/>
                    <a:pt x="549928" y="1116124"/>
                  </a:cubicBezTo>
                  <a:cubicBezTo>
                    <a:pt x="378785" y="1116124"/>
                    <a:pt x="225635" y="1039085"/>
                    <a:pt x="125197" y="916163"/>
                  </a:cubicBezTo>
                  <a:lnTo>
                    <a:pt x="443058" y="597037"/>
                  </a:lnTo>
                  <a:lnTo>
                    <a:pt x="0" y="477377"/>
                  </a:lnTo>
                  <a:cubicBezTo>
                    <a:pt x="36945" y="207231"/>
                    <a:pt x="269236" y="0"/>
                    <a:pt x="549928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Forma Livre: Forma 282">
              <a:extLst>
                <a:ext uri="{FF2B5EF4-FFF2-40B4-BE49-F238E27FC236}">
                  <a16:creationId xmlns:a16="http://schemas.microsoft.com/office/drawing/2014/main" xmlns="" id="{F1D442C5-CA4A-41AB-8E5B-B1FE5FC4D3CB}"/>
                </a:ext>
              </a:extLst>
            </p:cNvPr>
            <p:cNvSpPr/>
            <p:nvPr/>
          </p:nvSpPr>
          <p:spPr>
            <a:xfrm rot="21444892">
              <a:off x="3185097" y="1519245"/>
              <a:ext cx="448128" cy="1503211"/>
            </a:xfrm>
            <a:custGeom>
              <a:avLst/>
              <a:gdLst>
                <a:gd name="connsiteX0" fmla="*/ 98416 w 469127"/>
                <a:gd name="connsiteY0" fmla="*/ 164322 h 751433"/>
                <a:gd name="connsiteX1" fmla="*/ 31741 w 469127"/>
                <a:gd name="connsiteY1" fmla="*/ 326247 h 751433"/>
                <a:gd name="connsiteX2" fmla="*/ 5547 w 469127"/>
                <a:gd name="connsiteY2" fmla="*/ 528653 h 751433"/>
                <a:gd name="connsiteX3" fmla="*/ 5547 w 469127"/>
                <a:gd name="connsiteY3" fmla="*/ 685816 h 751433"/>
                <a:gd name="connsiteX4" fmla="*/ 65078 w 469127"/>
                <a:gd name="connsiteY4" fmla="*/ 742966 h 751433"/>
                <a:gd name="connsiteX5" fmla="*/ 281772 w 469127"/>
                <a:gd name="connsiteY5" fmla="*/ 514366 h 751433"/>
                <a:gd name="connsiteX6" fmla="*/ 443697 w 469127"/>
                <a:gd name="connsiteY6" fmla="*/ 188135 h 751433"/>
                <a:gd name="connsiteX7" fmla="*/ 446078 w 469127"/>
                <a:gd name="connsiteY7" fmla="*/ 145272 h 751433"/>
                <a:gd name="connsiteX8" fmla="*/ 224622 w 469127"/>
                <a:gd name="connsiteY8" fmla="*/ 16 h 751433"/>
                <a:gd name="connsiteX9" fmla="*/ 98416 w 469127"/>
                <a:gd name="connsiteY9" fmla="*/ 164322 h 75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9127" h="751433">
                  <a:moveTo>
                    <a:pt x="98416" y="164322"/>
                  </a:moveTo>
                  <a:cubicBezTo>
                    <a:pt x="66269" y="218694"/>
                    <a:pt x="47219" y="265525"/>
                    <a:pt x="31741" y="326247"/>
                  </a:cubicBezTo>
                  <a:cubicBezTo>
                    <a:pt x="16263" y="386969"/>
                    <a:pt x="9913" y="468725"/>
                    <a:pt x="5547" y="528653"/>
                  </a:cubicBezTo>
                  <a:cubicBezTo>
                    <a:pt x="1181" y="588581"/>
                    <a:pt x="-4375" y="650097"/>
                    <a:pt x="5547" y="685816"/>
                  </a:cubicBezTo>
                  <a:cubicBezTo>
                    <a:pt x="15469" y="721535"/>
                    <a:pt x="19040" y="771541"/>
                    <a:pt x="65078" y="742966"/>
                  </a:cubicBezTo>
                  <a:cubicBezTo>
                    <a:pt x="111116" y="714391"/>
                    <a:pt x="218669" y="606838"/>
                    <a:pt x="281772" y="514366"/>
                  </a:cubicBezTo>
                  <a:cubicBezTo>
                    <a:pt x="344875" y="421894"/>
                    <a:pt x="416313" y="249651"/>
                    <a:pt x="443697" y="188135"/>
                  </a:cubicBezTo>
                  <a:cubicBezTo>
                    <a:pt x="471081" y="126619"/>
                    <a:pt x="482591" y="176625"/>
                    <a:pt x="446078" y="145272"/>
                  </a:cubicBezTo>
                  <a:cubicBezTo>
                    <a:pt x="409566" y="113919"/>
                    <a:pt x="279391" y="-1572"/>
                    <a:pt x="224622" y="16"/>
                  </a:cubicBezTo>
                  <a:cubicBezTo>
                    <a:pt x="169853" y="1603"/>
                    <a:pt x="130563" y="109950"/>
                    <a:pt x="98416" y="16432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xmlns="" id="{857BA93F-3E93-4FF2-877A-AB60A09946A6}"/>
                </a:ext>
              </a:extLst>
            </p:cNvPr>
            <p:cNvSpPr/>
            <p:nvPr/>
          </p:nvSpPr>
          <p:spPr>
            <a:xfrm rot="157442" flipH="1">
              <a:off x="3901129" y="798389"/>
              <a:ext cx="2255629" cy="125009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Lua 70"/>
            <p:cNvSpPr/>
            <p:nvPr/>
          </p:nvSpPr>
          <p:spPr>
            <a:xfrm rot="5624258">
              <a:off x="3823488" y="533993"/>
              <a:ext cx="975910" cy="1951819"/>
            </a:xfrm>
            <a:prstGeom prst="mo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71"/>
            <p:cNvSpPr/>
            <p:nvPr/>
          </p:nvSpPr>
          <p:spPr>
            <a:xfrm>
              <a:off x="3666899" y="1397625"/>
              <a:ext cx="2254032" cy="78675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Lua 72"/>
            <p:cNvSpPr/>
            <p:nvPr/>
          </p:nvSpPr>
          <p:spPr>
            <a:xfrm rot="5624258">
              <a:off x="3970105" y="627661"/>
              <a:ext cx="975910" cy="1951819"/>
            </a:xfrm>
            <a:prstGeom prst="mo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Lua 73"/>
            <p:cNvSpPr/>
            <p:nvPr/>
          </p:nvSpPr>
          <p:spPr>
            <a:xfrm rot="6168373">
              <a:off x="4373184" y="506218"/>
              <a:ext cx="975910" cy="1951819"/>
            </a:xfrm>
            <a:prstGeom prst="mo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Lua 74"/>
            <p:cNvSpPr/>
            <p:nvPr/>
          </p:nvSpPr>
          <p:spPr>
            <a:xfrm rot="4788304">
              <a:off x="3538409" y="315867"/>
              <a:ext cx="1194654" cy="2031774"/>
            </a:xfrm>
            <a:prstGeom prst="mo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Lua 75"/>
            <p:cNvSpPr/>
            <p:nvPr/>
          </p:nvSpPr>
          <p:spPr>
            <a:xfrm rot="4788304">
              <a:off x="4422362" y="-232033"/>
              <a:ext cx="975910" cy="2454146"/>
            </a:xfrm>
            <a:prstGeom prst="mo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Lua 76"/>
            <p:cNvSpPr/>
            <p:nvPr/>
          </p:nvSpPr>
          <p:spPr>
            <a:xfrm rot="10254780">
              <a:off x="5822434" y="1491154"/>
              <a:ext cx="161423" cy="429593"/>
            </a:xfrm>
            <a:prstGeom prst="mo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Semicírculos 77"/>
            <p:cNvSpPr/>
            <p:nvPr/>
          </p:nvSpPr>
          <p:spPr>
            <a:xfrm rot="10800000">
              <a:off x="4707455" y="3717032"/>
              <a:ext cx="108475" cy="108475"/>
            </a:xfrm>
            <a:prstGeom prst="blockArc">
              <a:avLst/>
            </a:prstGeom>
            <a:solidFill>
              <a:srgbClr val="FAC4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upo 85"/>
          <p:cNvGrpSpPr/>
          <p:nvPr/>
        </p:nvGrpSpPr>
        <p:grpSpPr>
          <a:xfrm>
            <a:off x="6155367" y="1710555"/>
            <a:ext cx="2444185" cy="3913956"/>
            <a:chOff x="3128934" y="584404"/>
            <a:chExt cx="3250001" cy="5204336"/>
          </a:xfrm>
        </p:grpSpPr>
        <p:sp>
          <p:nvSpPr>
            <p:cNvPr id="87" name="Retângulo de cantos arredondados 86"/>
            <p:cNvSpPr/>
            <p:nvPr/>
          </p:nvSpPr>
          <p:spPr>
            <a:xfrm>
              <a:off x="4574438" y="3639276"/>
              <a:ext cx="374511" cy="588419"/>
            </a:xfrm>
            <a:prstGeom prst="roundRect">
              <a:avLst>
                <a:gd name="adj" fmla="val 8316"/>
              </a:avLst>
            </a:prstGeom>
            <a:solidFill>
              <a:srgbClr val="FBCD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: Cantos Arredondados 253">
              <a:extLst>
                <a:ext uri="{FF2B5EF4-FFF2-40B4-BE49-F238E27FC236}">
                  <a16:creationId xmlns:a16="http://schemas.microsoft.com/office/drawing/2014/main" xmlns="" id="{8C8DAAF4-4A80-4F60-8A27-580554C37DDB}"/>
                </a:ext>
              </a:extLst>
            </p:cNvPr>
            <p:cNvSpPr/>
            <p:nvPr/>
          </p:nvSpPr>
          <p:spPr>
            <a:xfrm>
              <a:off x="5045741" y="4910847"/>
              <a:ext cx="333607" cy="877886"/>
            </a:xfrm>
            <a:prstGeom prst="roundRect">
              <a:avLst>
                <a:gd name="adj" fmla="val 50000"/>
              </a:avLst>
            </a:prstGeom>
            <a:solidFill>
              <a:srgbClr val="FAC4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: Cantos Arredondados 263">
              <a:extLst>
                <a:ext uri="{FF2B5EF4-FFF2-40B4-BE49-F238E27FC236}">
                  <a16:creationId xmlns:a16="http://schemas.microsoft.com/office/drawing/2014/main" xmlns="" id="{45457585-D2A1-4C0E-9379-0D05DD2ABFD3}"/>
                </a:ext>
              </a:extLst>
            </p:cNvPr>
            <p:cNvSpPr/>
            <p:nvPr/>
          </p:nvSpPr>
          <p:spPr>
            <a:xfrm>
              <a:off x="4144640" y="4910854"/>
              <a:ext cx="333607" cy="877886"/>
            </a:xfrm>
            <a:prstGeom prst="roundRect">
              <a:avLst>
                <a:gd name="adj" fmla="val 50000"/>
              </a:avLst>
            </a:prstGeom>
            <a:solidFill>
              <a:srgbClr val="FAC4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: Cantos Arredondados 264">
              <a:extLst>
                <a:ext uri="{FF2B5EF4-FFF2-40B4-BE49-F238E27FC236}">
                  <a16:creationId xmlns:a16="http://schemas.microsoft.com/office/drawing/2014/main" xmlns="" id="{90149617-0688-4573-8EE2-AE071267B2B4}"/>
                </a:ext>
              </a:extLst>
            </p:cNvPr>
            <p:cNvSpPr/>
            <p:nvPr/>
          </p:nvSpPr>
          <p:spPr>
            <a:xfrm>
              <a:off x="4147392" y="4120351"/>
              <a:ext cx="1232642" cy="1106774"/>
            </a:xfrm>
            <a:prstGeom prst="roundRect">
              <a:avLst>
                <a:gd name="adj" fmla="val 2081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Forma Livre: Forma 266">
              <a:extLst>
                <a:ext uri="{FF2B5EF4-FFF2-40B4-BE49-F238E27FC236}">
                  <a16:creationId xmlns:a16="http://schemas.microsoft.com/office/drawing/2014/main" xmlns="" id="{4EC185CE-597A-409B-9581-06B2EDFCBAF9}"/>
                </a:ext>
              </a:extLst>
            </p:cNvPr>
            <p:cNvSpPr/>
            <p:nvPr/>
          </p:nvSpPr>
          <p:spPr>
            <a:xfrm>
              <a:off x="4147392" y="5053785"/>
              <a:ext cx="1232642" cy="416569"/>
            </a:xfrm>
            <a:custGeom>
              <a:avLst/>
              <a:gdLst>
                <a:gd name="connsiteX0" fmla="*/ 0 w 1531610"/>
                <a:gd name="connsiteY0" fmla="*/ 0 h 517604"/>
                <a:gd name="connsiteX1" fmla="*/ 1531610 w 1531610"/>
                <a:gd name="connsiteY1" fmla="*/ 0 h 517604"/>
                <a:gd name="connsiteX2" fmla="*/ 1531296 w 1531610"/>
                <a:gd name="connsiteY2" fmla="*/ 5695 h 517604"/>
                <a:gd name="connsiteX3" fmla="*/ 1283175 w 1531610"/>
                <a:gd name="connsiteY3" fmla="*/ 454545 h 517604"/>
                <a:gd name="connsiteX4" fmla="*/ 1192071 w 1531610"/>
                <a:gd name="connsiteY4" fmla="*/ 517604 h 517604"/>
                <a:gd name="connsiteX5" fmla="*/ 1172701 w 1531610"/>
                <a:gd name="connsiteY5" fmla="*/ 504197 h 517604"/>
                <a:gd name="connsiteX6" fmla="*/ 765805 w 1531610"/>
                <a:gd name="connsiteY6" fmla="*/ 397891 h 517604"/>
                <a:gd name="connsiteX7" fmla="*/ 358910 w 1531610"/>
                <a:gd name="connsiteY7" fmla="*/ 504197 h 517604"/>
                <a:gd name="connsiteX8" fmla="*/ 339539 w 1531610"/>
                <a:gd name="connsiteY8" fmla="*/ 517604 h 517604"/>
                <a:gd name="connsiteX9" fmla="*/ 248435 w 1531610"/>
                <a:gd name="connsiteY9" fmla="*/ 454545 h 517604"/>
                <a:gd name="connsiteX10" fmla="*/ 315 w 1531610"/>
                <a:gd name="connsiteY10" fmla="*/ 5695 h 51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1610" h="517604">
                  <a:moveTo>
                    <a:pt x="0" y="0"/>
                  </a:moveTo>
                  <a:lnTo>
                    <a:pt x="1531610" y="0"/>
                  </a:lnTo>
                  <a:lnTo>
                    <a:pt x="1531296" y="5695"/>
                  </a:lnTo>
                  <a:cubicBezTo>
                    <a:pt x="1511594" y="183082"/>
                    <a:pt x="1419821" y="340987"/>
                    <a:pt x="1283175" y="454545"/>
                  </a:cubicBezTo>
                  <a:lnTo>
                    <a:pt x="1192071" y="517604"/>
                  </a:lnTo>
                  <a:lnTo>
                    <a:pt x="1172701" y="504197"/>
                  </a:lnTo>
                  <a:cubicBezTo>
                    <a:pt x="1054663" y="436823"/>
                    <a:pt x="915206" y="397891"/>
                    <a:pt x="765805" y="397891"/>
                  </a:cubicBezTo>
                  <a:cubicBezTo>
                    <a:pt x="616404" y="397891"/>
                    <a:pt x="476948" y="436823"/>
                    <a:pt x="358910" y="504197"/>
                  </a:cubicBezTo>
                  <a:lnTo>
                    <a:pt x="339539" y="517604"/>
                  </a:lnTo>
                  <a:lnTo>
                    <a:pt x="248435" y="454545"/>
                  </a:lnTo>
                  <a:cubicBezTo>
                    <a:pt x="111789" y="340987"/>
                    <a:pt x="20017" y="183082"/>
                    <a:pt x="315" y="5695"/>
                  </a:cubicBezTo>
                  <a:close/>
                </a:path>
              </a:pathLst>
            </a:custGeom>
            <a:solidFill>
              <a:srgbClr val="FAC49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2" name="Grupo 91"/>
            <p:cNvGrpSpPr/>
            <p:nvPr/>
          </p:nvGrpSpPr>
          <p:grpSpPr>
            <a:xfrm rot="1509279">
              <a:off x="3761719" y="4172505"/>
              <a:ext cx="445638" cy="897532"/>
              <a:chOff x="990992" y="4242465"/>
              <a:chExt cx="427399" cy="860797"/>
            </a:xfrm>
          </p:grpSpPr>
          <p:sp>
            <p:nvSpPr>
              <p:cNvPr id="120" name="Retângulo: Cantos Arredondados 271">
                <a:extLst>
                  <a:ext uri="{FF2B5EF4-FFF2-40B4-BE49-F238E27FC236}">
                    <a16:creationId xmlns:a16="http://schemas.microsoft.com/office/drawing/2014/main" xmlns="" id="{53A9E1CB-FE19-4F18-BA5A-DD519C10E68D}"/>
                  </a:ext>
                </a:extLst>
              </p:cNvPr>
              <p:cNvSpPr/>
              <p:nvPr/>
            </p:nvSpPr>
            <p:spPr>
              <a:xfrm rot="11330555">
                <a:off x="1005767" y="4269177"/>
                <a:ext cx="314784" cy="834085"/>
              </a:xfrm>
              <a:prstGeom prst="roundRect">
                <a:avLst>
                  <a:gd name="adj" fmla="val 50000"/>
                </a:avLst>
              </a:prstGeom>
              <a:solidFill>
                <a:srgbClr val="FBC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Forma Livre: Forma 272">
                <a:extLst>
                  <a:ext uri="{FF2B5EF4-FFF2-40B4-BE49-F238E27FC236}">
                    <a16:creationId xmlns:a16="http://schemas.microsoft.com/office/drawing/2014/main" xmlns="" id="{8C682AD7-78BE-440A-8815-0A3B31F2D900}"/>
                  </a:ext>
                </a:extLst>
              </p:cNvPr>
              <p:cNvSpPr/>
              <p:nvPr/>
            </p:nvSpPr>
            <p:spPr>
              <a:xfrm rot="11330555">
                <a:off x="990992" y="4242465"/>
                <a:ext cx="427399" cy="267159"/>
              </a:xfrm>
              <a:custGeom>
                <a:avLst/>
                <a:gdLst>
                  <a:gd name="connsiteX0" fmla="*/ 774 w 1790700"/>
                  <a:gd name="connsiteY0" fmla="*/ 0 h 903031"/>
                  <a:gd name="connsiteX1" fmla="*/ 1789926 w 1790700"/>
                  <a:gd name="connsiteY1" fmla="*/ 0 h 903031"/>
                  <a:gd name="connsiteX2" fmla="*/ 1790700 w 1790700"/>
                  <a:gd name="connsiteY2" fmla="*/ 7681 h 903031"/>
                  <a:gd name="connsiteX3" fmla="*/ 895350 w 1790700"/>
                  <a:gd name="connsiteY3" fmla="*/ 903031 h 903031"/>
                  <a:gd name="connsiteX4" fmla="*/ 0 w 1790700"/>
                  <a:gd name="connsiteY4" fmla="*/ 7681 h 90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0700" h="903031">
                    <a:moveTo>
                      <a:pt x="774" y="0"/>
                    </a:moveTo>
                    <a:lnTo>
                      <a:pt x="1789926" y="0"/>
                    </a:lnTo>
                    <a:lnTo>
                      <a:pt x="1790700" y="7681"/>
                    </a:lnTo>
                    <a:cubicBezTo>
                      <a:pt x="1790700" y="502169"/>
                      <a:pt x="1389838" y="903031"/>
                      <a:pt x="895350" y="903031"/>
                    </a:cubicBezTo>
                    <a:cubicBezTo>
                      <a:pt x="400862" y="903031"/>
                      <a:pt x="0" y="502169"/>
                      <a:pt x="0" y="768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Grupo 92"/>
            <p:cNvGrpSpPr/>
            <p:nvPr/>
          </p:nvGrpSpPr>
          <p:grpSpPr>
            <a:xfrm>
              <a:off x="4144639" y="5053785"/>
              <a:ext cx="1236463" cy="512896"/>
              <a:chOff x="3840816" y="4932919"/>
              <a:chExt cx="1145607" cy="429111"/>
            </a:xfrm>
            <a:solidFill>
              <a:schemeClr val="bg2">
                <a:lumMod val="75000"/>
              </a:schemeClr>
            </a:solidFill>
          </p:grpSpPr>
          <p:sp>
            <p:nvSpPr>
              <p:cNvPr id="117" name="Retângulo 116"/>
              <p:cNvSpPr/>
              <p:nvPr/>
            </p:nvSpPr>
            <p:spPr>
              <a:xfrm>
                <a:off x="3840816" y="5001990"/>
                <a:ext cx="313912" cy="3600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Forma Livre: Forma 266">
                <a:extLst>
                  <a:ext uri="{FF2B5EF4-FFF2-40B4-BE49-F238E27FC236}">
                    <a16:creationId xmlns:a16="http://schemas.microsoft.com/office/drawing/2014/main" xmlns="" id="{4EC185CE-597A-409B-9581-06B2EDFCBAF9}"/>
                  </a:ext>
                </a:extLst>
              </p:cNvPr>
              <p:cNvSpPr/>
              <p:nvPr/>
            </p:nvSpPr>
            <p:spPr>
              <a:xfrm>
                <a:off x="3840818" y="4932919"/>
                <a:ext cx="1145605" cy="378858"/>
              </a:xfrm>
              <a:custGeom>
                <a:avLst/>
                <a:gdLst>
                  <a:gd name="connsiteX0" fmla="*/ 0 w 1531610"/>
                  <a:gd name="connsiteY0" fmla="*/ 0 h 517604"/>
                  <a:gd name="connsiteX1" fmla="*/ 1531610 w 1531610"/>
                  <a:gd name="connsiteY1" fmla="*/ 0 h 517604"/>
                  <a:gd name="connsiteX2" fmla="*/ 1531296 w 1531610"/>
                  <a:gd name="connsiteY2" fmla="*/ 5695 h 517604"/>
                  <a:gd name="connsiteX3" fmla="*/ 1283175 w 1531610"/>
                  <a:gd name="connsiteY3" fmla="*/ 454545 h 517604"/>
                  <a:gd name="connsiteX4" fmla="*/ 1192071 w 1531610"/>
                  <a:gd name="connsiteY4" fmla="*/ 517604 h 517604"/>
                  <a:gd name="connsiteX5" fmla="*/ 1172701 w 1531610"/>
                  <a:gd name="connsiteY5" fmla="*/ 504197 h 517604"/>
                  <a:gd name="connsiteX6" fmla="*/ 765805 w 1531610"/>
                  <a:gd name="connsiteY6" fmla="*/ 397891 h 517604"/>
                  <a:gd name="connsiteX7" fmla="*/ 358910 w 1531610"/>
                  <a:gd name="connsiteY7" fmla="*/ 504197 h 517604"/>
                  <a:gd name="connsiteX8" fmla="*/ 339539 w 1531610"/>
                  <a:gd name="connsiteY8" fmla="*/ 517604 h 517604"/>
                  <a:gd name="connsiteX9" fmla="*/ 248435 w 1531610"/>
                  <a:gd name="connsiteY9" fmla="*/ 454545 h 517604"/>
                  <a:gd name="connsiteX10" fmla="*/ 315 w 1531610"/>
                  <a:gd name="connsiteY10" fmla="*/ 5695 h 517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1610" h="517604">
                    <a:moveTo>
                      <a:pt x="0" y="0"/>
                    </a:moveTo>
                    <a:lnTo>
                      <a:pt x="1531610" y="0"/>
                    </a:lnTo>
                    <a:lnTo>
                      <a:pt x="1531296" y="5695"/>
                    </a:lnTo>
                    <a:cubicBezTo>
                      <a:pt x="1511594" y="183082"/>
                      <a:pt x="1419821" y="340987"/>
                      <a:pt x="1283175" y="454545"/>
                    </a:cubicBezTo>
                    <a:lnTo>
                      <a:pt x="1192071" y="517604"/>
                    </a:lnTo>
                    <a:lnTo>
                      <a:pt x="1172701" y="504197"/>
                    </a:lnTo>
                    <a:cubicBezTo>
                      <a:pt x="1054663" y="436823"/>
                      <a:pt x="915206" y="397891"/>
                      <a:pt x="765805" y="397891"/>
                    </a:cubicBezTo>
                    <a:cubicBezTo>
                      <a:pt x="616404" y="397891"/>
                      <a:pt x="476948" y="436823"/>
                      <a:pt x="358910" y="504197"/>
                    </a:cubicBezTo>
                    <a:lnTo>
                      <a:pt x="339539" y="517604"/>
                    </a:lnTo>
                    <a:lnTo>
                      <a:pt x="248435" y="454545"/>
                    </a:lnTo>
                    <a:cubicBezTo>
                      <a:pt x="111789" y="340987"/>
                      <a:pt x="20017" y="183082"/>
                      <a:pt x="315" y="569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4676877" y="5008106"/>
                <a:ext cx="309545" cy="3539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4" name="Elipse 33"/>
            <p:cNvSpPr/>
            <p:nvPr/>
          </p:nvSpPr>
          <p:spPr>
            <a:xfrm>
              <a:off x="4539829" y="4116760"/>
              <a:ext cx="443730" cy="221866"/>
            </a:xfrm>
            <a:custGeom>
              <a:avLst/>
              <a:gdLst/>
              <a:ahLst/>
              <a:cxnLst/>
              <a:rect l="l" t="t" r="r" b="b"/>
              <a:pathLst>
                <a:path w="486838" h="243419">
                  <a:moveTo>
                    <a:pt x="0" y="0"/>
                  </a:moveTo>
                  <a:lnTo>
                    <a:pt x="486838" y="0"/>
                  </a:lnTo>
                  <a:cubicBezTo>
                    <a:pt x="486838" y="134437"/>
                    <a:pt x="377856" y="243419"/>
                    <a:pt x="243419" y="243419"/>
                  </a:cubicBezTo>
                  <a:cubicBezTo>
                    <a:pt x="108982" y="243419"/>
                    <a:pt x="0" y="134437"/>
                    <a:pt x="0" y="0"/>
                  </a:cubicBezTo>
                  <a:close/>
                </a:path>
              </a:pathLst>
            </a:custGeom>
            <a:solidFill>
              <a:srgbClr val="FBCD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de cantos arredondados 94"/>
            <p:cNvSpPr/>
            <p:nvPr/>
          </p:nvSpPr>
          <p:spPr>
            <a:xfrm>
              <a:off x="3703482" y="1477181"/>
              <a:ext cx="2092654" cy="78241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de cantos arredondados 95"/>
            <p:cNvSpPr/>
            <p:nvPr/>
          </p:nvSpPr>
          <p:spPr>
            <a:xfrm>
              <a:off x="3241614" y="1385928"/>
              <a:ext cx="3040163" cy="2647883"/>
            </a:xfrm>
            <a:prstGeom prst="roundRect">
              <a:avLst>
                <a:gd name="adj" fmla="val 39343"/>
              </a:avLst>
            </a:prstGeom>
            <a:solidFill>
              <a:srgbClr val="FBCD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de cantos arredondados 96"/>
            <p:cNvSpPr/>
            <p:nvPr/>
          </p:nvSpPr>
          <p:spPr>
            <a:xfrm>
              <a:off x="3241614" y="1187533"/>
              <a:ext cx="3040163" cy="2745952"/>
            </a:xfrm>
            <a:prstGeom prst="roundRect">
              <a:avLst>
                <a:gd name="adj" fmla="val 3934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de cantos arredondados 97"/>
            <p:cNvSpPr/>
            <p:nvPr/>
          </p:nvSpPr>
          <p:spPr>
            <a:xfrm>
              <a:off x="4503492" y="3126000"/>
              <a:ext cx="525451" cy="40667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4144640" y="5006789"/>
              <a:ext cx="1236464" cy="1391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99"/>
            <p:cNvGrpSpPr/>
            <p:nvPr/>
          </p:nvGrpSpPr>
          <p:grpSpPr>
            <a:xfrm rot="20090721" flipH="1">
              <a:off x="5328858" y="4132432"/>
              <a:ext cx="445638" cy="897532"/>
              <a:chOff x="990992" y="4242465"/>
              <a:chExt cx="427399" cy="860797"/>
            </a:xfrm>
          </p:grpSpPr>
          <p:sp>
            <p:nvSpPr>
              <p:cNvPr id="115" name="Retângulo: Cantos Arredondados 271">
                <a:extLst>
                  <a:ext uri="{FF2B5EF4-FFF2-40B4-BE49-F238E27FC236}">
                    <a16:creationId xmlns:a16="http://schemas.microsoft.com/office/drawing/2014/main" xmlns="" id="{53A9E1CB-FE19-4F18-BA5A-DD519C10E68D}"/>
                  </a:ext>
                </a:extLst>
              </p:cNvPr>
              <p:cNvSpPr/>
              <p:nvPr/>
            </p:nvSpPr>
            <p:spPr>
              <a:xfrm rot="11330555">
                <a:off x="1005767" y="4269177"/>
                <a:ext cx="314784" cy="834085"/>
              </a:xfrm>
              <a:prstGeom prst="roundRect">
                <a:avLst>
                  <a:gd name="adj" fmla="val 50000"/>
                </a:avLst>
              </a:prstGeom>
              <a:solidFill>
                <a:srgbClr val="FBC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Forma Livre: Forma 272">
                <a:extLst>
                  <a:ext uri="{FF2B5EF4-FFF2-40B4-BE49-F238E27FC236}">
                    <a16:creationId xmlns:a16="http://schemas.microsoft.com/office/drawing/2014/main" xmlns="" id="{8C682AD7-78BE-440A-8815-0A3B31F2D900}"/>
                  </a:ext>
                </a:extLst>
              </p:cNvPr>
              <p:cNvSpPr/>
              <p:nvPr/>
            </p:nvSpPr>
            <p:spPr>
              <a:xfrm rot="11330555">
                <a:off x="990992" y="4242465"/>
                <a:ext cx="427399" cy="267159"/>
              </a:xfrm>
              <a:custGeom>
                <a:avLst/>
                <a:gdLst>
                  <a:gd name="connsiteX0" fmla="*/ 774 w 1790700"/>
                  <a:gd name="connsiteY0" fmla="*/ 0 h 903031"/>
                  <a:gd name="connsiteX1" fmla="*/ 1789926 w 1790700"/>
                  <a:gd name="connsiteY1" fmla="*/ 0 h 903031"/>
                  <a:gd name="connsiteX2" fmla="*/ 1790700 w 1790700"/>
                  <a:gd name="connsiteY2" fmla="*/ 7681 h 903031"/>
                  <a:gd name="connsiteX3" fmla="*/ 895350 w 1790700"/>
                  <a:gd name="connsiteY3" fmla="*/ 903031 h 903031"/>
                  <a:gd name="connsiteX4" fmla="*/ 0 w 1790700"/>
                  <a:gd name="connsiteY4" fmla="*/ 7681 h 90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0700" h="903031">
                    <a:moveTo>
                      <a:pt x="774" y="0"/>
                    </a:moveTo>
                    <a:lnTo>
                      <a:pt x="1789926" y="0"/>
                    </a:lnTo>
                    <a:lnTo>
                      <a:pt x="1790700" y="7681"/>
                    </a:lnTo>
                    <a:cubicBezTo>
                      <a:pt x="1790700" y="502169"/>
                      <a:pt x="1389838" y="903031"/>
                      <a:pt x="895350" y="903031"/>
                    </a:cubicBezTo>
                    <a:cubicBezTo>
                      <a:pt x="400862" y="903031"/>
                      <a:pt x="0" y="502169"/>
                      <a:pt x="0" y="768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1" name="Arco 100"/>
            <p:cNvSpPr/>
            <p:nvPr/>
          </p:nvSpPr>
          <p:spPr>
            <a:xfrm rot="8100000">
              <a:off x="4468855" y="2617484"/>
              <a:ext cx="589717" cy="589717"/>
            </a:xfrm>
            <a:prstGeom prst="arc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" name="Grupo 101"/>
            <p:cNvGrpSpPr/>
            <p:nvPr/>
          </p:nvGrpSpPr>
          <p:grpSpPr>
            <a:xfrm>
              <a:off x="3128934" y="584404"/>
              <a:ext cx="3250001" cy="2370615"/>
              <a:chOff x="3153310" y="536354"/>
              <a:chExt cx="3250001" cy="2370615"/>
            </a:xfrm>
            <a:solidFill>
              <a:srgbClr val="F7EDC5"/>
            </a:solidFill>
          </p:grpSpPr>
          <p:sp>
            <p:nvSpPr>
              <p:cNvPr id="107" name="Forma Livre: Forma 282">
                <a:extLst>
                  <a:ext uri="{FF2B5EF4-FFF2-40B4-BE49-F238E27FC236}">
                    <a16:creationId xmlns:a16="http://schemas.microsoft.com/office/drawing/2014/main" xmlns="" id="{F1D442C5-CA4A-41AB-8E5B-B1FE5FC4D3CB}"/>
                  </a:ext>
                </a:extLst>
              </p:cNvPr>
              <p:cNvSpPr/>
              <p:nvPr/>
            </p:nvSpPr>
            <p:spPr>
              <a:xfrm rot="21408532">
                <a:off x="3153310" y="1444614"/>
                <a:ext cx="903868" cy="1462355"/>
              </a:xfrm>
              <a:custGeom>
                <a:avLst/>
                <a:gdLst>
                  <a:gd name="connsiteX0" fmla="*/ 98416 w 469127"/>
                  <a:gd name="connsiteY0" fmla="*/ 164322 h 751433"/>
                  <a:gd name="connsiteX1" fmla="*/ 31741 w 469127"/>
                  <a:gd name="connsiteY1" fmla="*/ 326247 h 751433"/>
                  <a:gd name="connsiteX2" fmla="*/ 5547 w 469127"/>
                  <a:gd name="connsiteY2" fmla="*/ 528653 h 751433"/>
                  <a:gd name="connsiteX3" fmla="*/ 5547 w 469127"/>
                  <a:gd name="connsiteY3" fmla="*/ 685816 h 751433"/>
                  <a:gd name="connsiteX4" fmla="*/ 65078 w 469127"/>
                  <a:gd name="connsiteY4" fmla="*/ 742966 h 751433"/>
                  <a:gd name="connsiteX5" fmla="*/ 281772 w 469127"/>
                  <a:gd name="connsiteY5" fmla="*/ 514366 h 751433"/>
                  <a:gd name="connsiteX6" fmla="*/ 443697 w 469127"/>
                  <a:gd name="connsiteY6" fmla="*/ 188135 h 751433"/>
                  <a:gd name="connsiteX7" fmla="*/ 446078 w 469127"/>
                  <a:gd name="connsiteY7" fmla="*/ 145272 h 751433"/>
                  <a:gd name="connsiteX8" fmla="*/ 224622 w 469127"/>
                  <a:gd name="connsiteY8" fmla="*/ 16 h 751433"/>
                  <a:gd name="connsiteX9" fmla="*/ 98416 w 469127"/>
                  <a:gd name="connsiteY9" fmla="*/ 164322 h 751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9127" h="751433">
                    <a:moveTo>
                      <a:pt x="98416" y="164322"/>
                    </a:moveTo>
                    <a:cubicBezTo>
                      <a:pt x="66269" y="218694"/>
                      <a:pt x="47219" y="265525"/>
                      <a:pt x="31741" y="326247"/>
                    </a:cubicBezTo>
                    <a:cubicBezTo>
                      <a:pt x="16263" y="386969"/>
                      <a:pt x="9913" y="468725"/>
                      <a:pt x="5547" y="528653"/>
                    </a:cubicBezTo>
                    <a:cubicBezTo>
                      <a:pt x="1181" y="588581"/>
                      <a:pt x="-4375" y="650097"/>
                      <a:pt x="5547" y="685816"/>
                    </a:cubicBezTo>
                    <a:cubicBezTo>
                      <a:pt x="15469" y="721535"/>
                      <a:pt x="19040" y="771541"/>
                      <a:pt x="65078" y="742966"/>
                    </a:cubicBezTo>
                    <a:cubicBezTo>
                      <a:pt x="111116" y="714391"/>
                      <a:pt x="218669" y="606838"/>
                      <a:pt x="281772" y="514366"/>
                    </a:cubicBezTo>
                    <a:cubicBezTo>
                      <a:pt x="344875" y="421894"/>
                      <a:pt x="416313" y="249651"/>
                      <a:pt x="443697" y="188135"/>
                    </a:cubicBezTo>
                    <a:cubicBezTo>
                      <a:pt x="471081" y="126619"/>
                      <a:pt x="482591" y="176625"/>
                      <a:pt x="446078" y="145272"/>
                    </a:cubicBezTo>
                    <a:cubicBezTo>
                      <a:pt x="409566" y="113919"/>
                      <a:pt x="279391" y="-1572"/>
                      <a:pt x="224622" y="16"/>
                    </a:cubicBezTo>
                    <a:cubicBezTo>
                      <a:pt x="169853" y="1603"/>
                      <a:pt x="130563" y="109950"/>
                      <a:pt x="98416" y="1643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Forma Livre: Forma 282">
                <a:extLst>
                  <a:ext uri="{FF2B5EF4-FFF2-40B4-BE49-F238E27FC236}">
                    <a16:creationId xmlns:a16="http://schemas.microsoft.com/office/drawing/2014/main" xmlns="" id="{F1D442C5-CA4A-41AB-8E5B-B1FE5FC4D3CB}"/>
                  </a:ext>
                </a:extLst>
              </p:cNvPr>
              <p:cNvSpPr/>
              <p:nvPr/>
            </p:nvSpPr>
            <p:spPr>
              <a:xfrm rot="347302" flipH="1">
                <a:off x="5517964" y="1344732"/>
                <a:ext cx="885347" cy="1505517"/>
              </a:xfrm>
              <a:custGeom>
                <a:avLst/>
                <a:gdLst>
                  <a:gd name="connsiteX0" fmla="*/ 98416 w 469127"/>
                  <a:gd name="connsiteY0" fmla="*/ 164322 h 751433"/>
                  <a:gd name="connsiteX1" fmla="*/ 31741 w 469127"/>
                  <a:gd name="connsiteY1" fmla="*/ 326247 h 751433"/>
                  <a:gd name="connsiteX2" fmla="*/ 5547 w 469127"/>
                  <a:gd name="connsiteY2" fmla="*/ 528653 h 751433"/>
                  <a:gd name="connsiteX3" fmla="*/ 5547 w 469127"/>
                  <a:gd name="connsiteY3" fmla="*/ 685816 h 751433"/>
                  <a:gd name="connsiteX4" fmla="*/ 65078 w 469127"/>
                  <a:gd name="connsiteY4" fmla="*/ 742966 h 751433"/>
                  <a:gd name="connsiteX5" fmla="*/ 281772 w 469127"/>
                  <a:gd name="connsiteY5" fmla="*/ 514366 h 751433"/>
                  <a:gd name="connsiteX6" fmla="*/ 443697 w 469127"/>
                  <a:gd name="connsiteY6" fmla="*/ 188135 h 751433"/>
                  <a:gd name="connsiteX7" fmla="*/ 446078 w 469127"/>
                  <a:gd name="connsiteY7" fmla="*/ 145272 h 751433"/>
                  <a:gd name="connsiteX8" fmla="*/ 224622 w 469127"/>
                  <a:gd name="connsiteY8" fmla="*/ 16 h 751433"/>
                  <a:gd name="connsiteX9" fmla="*/ 98416 w 469127"/>
                  <a:gd name="connsiteY9" fmla="*/ 164322 h 751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9127" h="751433">
                    <a:moveTo>
                      <a:pt x="98416" y="164322"/>
                    </a:moveTo>
                    <a:cubicBezTo>
                      <a:pt x="66269" y="218694"/>
                      <a:pt x="47219" y="265525"/>
                      <a:pt x="31741" y="326247"/>
                    </a:cubicBezTo>
                    <a:cubicBezTo>
                      <a:pt x="16263" y="386969"/>
                      <a:pt x="9913" y="468725"/>
                      <a:pt x="5547" y="528653"/>
                    </a:cubicBezTo>
                    <a:cubicBezTo>
                      <a:pt x="1181" y="588581"/>
                      <a:pt x="-4375" y="650097"/>
                      <a:pt x="5547" y="685816"/>
                    </a:cubicBezTo>
                    <a:cubicBezTo>
                      <a:pt x="15469" y="721535"/>
                      <a:pt x="19040" y="771541"/>
                      <a:pt x="65078" y="742966"/>
                    </a:cubicBezTo>
                    <a:cubicBezTo>
                      <a:pt x="111116" y="714391"/>
                      <a:pt x="218669" y="606838"/>
                      <a:pt x="281772" y="514366"/>
                    </a:cubicBezTo>
                    <a:cubicBezTo>
                      <a:pt x="344875" y="421894"/>
                      <a:pt x="416313" y="249651"/>
                      <a:pt x="443697" y="188135"/>
                    </a:cubicBezTo>
                    <a:cubicBezTo>
                      <a:pt x="471081" y="126619"/>
                      <a:pt x="482591" y="176625"/>
                      <a:pt x="446078" y="145272"/>
                    </a:cubicBezTo>
                    <a:cubicBezTo>
                      <a:pt x="409566" y="113919"/>
                      <a:pt x="279391" y="-1572"/>
                      <a:pt x="224622" y="16"/>
                    </a:cubicBezTo>
                    <a:cubicBezTo>
                      <a:pt x="169853" y="1603"/>
                      <a:pt x="130563" y="109950"/>
                      <a:pt x="98416" y="1643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xmlns="" id="{857BA93F-3E93-4FF2-877A-AB60A09946A6}"/>
                  </a:ext>
                </a:extLst>
              </p:cNvPr>
              <p:cNvSpPr/>
              <p:nvPr/>
            </p:nvSpPr>
            <p:spPr>
              <a:xfrm rot="157442" flipV="1">
                <a:off x="3381957" y="965856"/>
                <a:ext cx="1935955" cy="10902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Retângulo de cantos arredondados 14">
                <a:extLst>
                  <a:ext uri="{FF2B5EF4-FFF2-40B4-BE49-F238E27FC236}">
                    <a16:creationId xmlns:a16="http://schemas.microsoft.com/office/drawing/2014/main" xmlns="" id="{708C5514-11BD-4A30-B57C-ABF100390377}"/>
                  </a:ext>
                </a:extLst>
              </p:cNvPr>
              <p:cNvSpPr/>
              <p:nvPr/>
            </p:nvSpPr>
            <p:spPr>
              <a:xfrm rot="157442" flipV="1">
                <a:off x="3394585" y="959587"/>
                <a:ext cx="2903933" cy="573845"/>
              </a:xfrm>
              <a:custGeom>
                <a:avLst/>
                <a:gdLst/>
                <a:ahLst/>
                <a:cxnLst/>
                <a:rect l="l" t="t" r="r" b="b"/>
                <a:pathLst>
                  <a:path w="2736304" h="432048">
                    <a:moveTo>
                      <a:pt x="0" y="0"/>
                    </a:moveTo>
                    <a:lnTo>
                      <a:pt x="2736304" y="0"/>
                    </a:lnTo>
                    <a:cubicBezTo>
                      <a:pt x="2736304" y="238614"/>
                      <a:pt x="2542870" y="432048"/>
                      <a:pt x="2304256" y="432048"/>
                    </a:cubicBezTo>
                    <a:lnTo>
                      <a:pt x="432048" y="432048"/>
                    </a:lnTo>
                    <a:cubicBezTo>
                      <a:pt x="193434" y="432048"/>
                      <a:pt x="0" y="23861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de cantos arredondados 14">
                <a:extLst>
                  <a:ext uri="{FF2B5EF4-FFF2-40B4-BE49-F238E27FC236}">
                    <a16:creationId xmlns:a16="http://schemas.microsoft.com/office/drawing/2014/main" xmlns="" id="{FF1ACD3C-979F-4921-919F-F8DAEF546C8A}"/>
                  </a:ext>
                </a:extLst>
              </p:cNvPr>
              <p:cNvSpPr/>
              <p:nvPr/>
            </p:nvSpPr>
            <p:spPr>
              <a:xfrm rot="157442" flipV="1">
                <a:off x="4066893" y="1465820"/>
                <a:ext cx="1698428" cy="335626"/>
              </a:xfrm>
              <a:custGeom>
                <a:avLst/>
                <a:gdLst/>
                <a:ahLst/>
                <a:cxnLst/>
                <a:rect l="l" t="t" r="r" b="b"/>
                <a:pathLst>
                  <a:path w="2736304" h="432048">
                    <a:moveTo>
                      <a:pt x="0" y="0"/>
                    </a:moveTo>
                    <a:lnTo>
                      <a:pt x="2736304" y="0"/>
                    </a:lnTo>
                    <a:cubicBezTo>
                      <a:pt x="2736304" y="238614"/>
                      <a:pt x="2542870" y="432048"/>
                      <a:pt x="2304256" y="432048"/>
                    </a:cubicBezTo>
                    <a:lnTo>
                      <a:pt x="432048" y="432048"/>
                    </a:lnTo>
                    <a:cubicBezTo>
                      <a:pt x="193434" y="432048"/>
                      <a:pt x="0" y="23861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xmlns="" id="{227D5520-4480-49C8-9152-45E3263B0D6F}"/>
                  </a:ext>
                </a:extLst>
              </p:cNvPr>
              <p:cNvSpPr/>
              <p:nvPr/>
            </p:nvSpPr>
            <p:spPr>
              <a:xfrm rot="20676611">
                <a:off x="3414119" y="536354"/>
                <a:ext cx="1935955" cy="12191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de cantos arredondados 14">
                <a:extLst>
                  <a:ext uri="{FF2B5EF4-FFF2-40B4-BE49-F238E27FC236}">
                    <a16:creationId xmlns:a16="http://schemas.microsoft.com/office/drawing/2014/main" xmlns="" id="{0E592BED-2343-4825-A3D8-8C1CAC7FA758}"/>
                  </a:ext>
                </a:extLst>
              </p:cNvPr>
              <p:cNvSpPr/>
              <p:nvPr/>
            </p:nvSpPr>
            <p:spPr>
              <a:xfrm rot="20676611">
                <a:off x="3481916" y="1006000"/>
                <a:ext cx="2903933" cy="641721"/>
              </a:xfrm>
              <a:custGeom>
                <a:avLst/>
                <a:gdLst/>
                <a:ahLst/>
                <a:cxnLst/>
                <a:rect l="l" t="t" r="r" b="b"/>
                <a:pathLst>
                  <a:path w="2736304" h="432048">
                    <a:moveTo>
                      <a:pt x="0" y="0"/>
                    </a:moveTo>
                    <a:lnTo>
                      <a:pt x="2736304" y="0"/>
                    </a:lnTo>
                    <a:cubicBezTo>
                      <a:pt x="2736304" y="238614"/>
                      <a:pt x="2542870" y="432048"/>
                      <a:pt x="2304256" y="432048"/>
                    </a:cubicBezTo>
                    <a:lnTo>
                      <a:pt x="432048" y="432048"/>
                    </a:lnTo>
                    <a:cubicBezTo>
                      <a:pt x="193434" y="432048"/>
                      <a:pt x="0" y="23861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Retângulo de cantos arredondados 14">
                <a:extLst>
                  <a:ext uri="{FF2B5EF4-FFF2-40B4-BE49-F238E27FC236}">
                    <a16:creationId xmlns:a16="http://schemas.microsoft.com/office/drawing/2014/main" xmlns="" id="{01047B12-5F4B-4067-A7DD-AE4292BC5BB8}"/>
                  </a:ext>
                </a:extLst>
              </p:cNvPr>
              <p:cNvSpPr/>
              <p:nvPr/>
            </p:nvSpPr>
            <p:spPr>
              <a:xfrm rot="20676611">
                <a:off x="4054923" y="702537"/>
                <a:ext cx="1698428" cy="375324"/>
              </a:xfrm>
              <a:custGeom>
                <a:avLst/>
                <a:gdLst/>
                <a:ahLst/>
                <a:cxnLst/>
                <a:rect l="l" t="t" r="r" b="b"/>
                <a:pathLst>
                  <a:path w="2736304" h="432048">
                    <a:moveTo>
                      <a:pt x="0" y="0"/>
                    </a:moveTo>
                    <a:lnTo>
                      <a:pt x="2736304" y="0"/>
                    </a:lnTo>
                    <a:cubicBezTo>
                      <a:pt x="2736304" y="238614"/>
                      <a:pt x="2542870" y="432048"/>
                      <a:pt x="2304256" y="432048"/>
                    </a:cubicBezTo>
                    <a:lnTo>
                      <a:pt x="432048" y="432048"/>
                    </a:lnTo>
                    <a:cubicBezTo>
                      <a:pt x="193434" y="432048"/>
                      <a:pt x="0" y="23861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Elipse 102"/>
            <p:cNvSpPr/>
            <p:nvPr/>
          </p:nvSpPr>
          <p:spPr>
            <a:xfrm>
              <a:off x="3510159" y="2184381"/>
              <a:ext cx="978781" cy="978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5"/>
            <p:cNvSpPr/>
            <p:nvPr/>
          </p:nvSpPr>
          <p:spPr>
            <a:xfrm>
              <a:off x="3761232" y="2380196"/>
              <a:ext cx="646852" cy="651600"/>
            </a:xfrm>
            <a:custGeom>
              <a:avLst/>
              <a:gdLst/>
              <a:ahLst/>
              <a:cxnLst/>
              <a:rect l="l" t="t" r="r" b="b"/>
              <a:pathLst>
                <a:path w="1107990" h="1116124">
                  <a:moveTo>
                    <a:pt x="549928" y="0"/>
                  </a:moveTo>
                  <a:cubicBezTo>
                    <a:pt x="858137" y="0"/>
                    <a:pt x="1107990" y="249853"/>
                    <a:pt x="1107990" y="558062"/>
                  </a:cubicBezTo>
                  <a:cubicBezTo>
                    <a:pt x="1107990" y="866271"/>
                    <a:pt x="858137" y="1116124"/>
                    <a:pt x="549928" y="1116124"/>
                  </a:cubicBezTo>
                  <a:cubicBezTo>
                    <a:pt x="378785" y="1116124"/>
                    <a:pt x="225635" y="1039085"/>
                    <a:pt x="125197" y="916163"/>
                  </a:cubicBezTo>
                  <a:lnTo>
                    <a:pt x="443058" y="597037"/>
                  </a:lnTo>
                  <a:lnTo>
                    <a:pt x="0" y="477377"/>
                  </a:lnTo>
                  <a:cubicBezTo>
                    <a:pt x="36945" y="207231"/>
                    <a:pt x="269236" y="0"/>
                    <a:pt x="549928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5006397" y="2184382"/>
              <a:ext cx="978783" cy="978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5"/>
            <p:cNvSpPr/>
            <p:nvPr/>
          </p:nvSpPr>
          <p:spPr>
            <a:xfrm>
              <a:off x="5102181" y="2380197"/>
              <a:ext cx="646852" cy="651600"/>
            </a:xfrm>
            <a:custGeom>
              <a:avLst/>
              <a:gdLst/>
              <a:ahLst/>
              <a:cxnLst/>
              <a:rect l="l" t="t" r="r" b="b"/>
              <a:pathLst>
                <a:path w="1107990" h="1116124">
                  <a:moveTo>
                    <a:pt x="549928" y="0"/>
                  </a:moveTo>
                  <a:cubicBezTo>
                    <a:pt x="858137" y="0"/>
                    <a:pt x="1107990" y="249853"/>
                    <a:pt x="1107990" y="558062"/>
                  </a:cubicBezTo>
                  <a:cubicBezTo>
                    <a:pt x="1107990" y="866271"/>
                    <a:pt x="858137" y="1116124"/>
                    <a:pt x="549928" y="1116124"/>
                  </a:cubicBezTo>
                  <a:cubicBezTo>
                    <a:pt x="378785" y="1116124"/>
                    <a:pt x="225635" y="1039085"/>
                    <a:pt x="125197" y="916163"/>
                  </a:cubicBezTo>
                  <a:lnTo>
                    <a:pt x="443058" y="597037"/>
                  </a:lnTo>
                  <a:lnTo>
                    <a:pt x="0" y="477377"/>
                  </a:lnTo>
                  <a:cubicBezTo>
                    <a:pt x="36945" y="207231"/>
                    <a:pt x="269236" y="0"/>
                    <a:pt x="549928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2414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514147" y="1624669"/>
            <a:ext cx="2437431" cy="3691552"/>
            <a:chOff x="514147" y="1624669"/>
            <a:chExt cx="2437431" cy="3691552"/>
          </a:xfrm>
        </p:grpSpPr>
        <p:sp>
          <p:nvSpPr>
            <p:cNvPr id="320" name="Retângulo de cantos arredondados 319"/>
            <p:cNvSpPr/>
            <p:nvPr/>
          </p:nvSpPr>
          <p:spPr>
            <a:xfrm>
              <a:off x="1646056" y="3807653"/>
              <a:ext cx="262845" cy="412973"/>
            </a:xfrm>
            <a:prstGeom prst="roundRect">
              <a:avLst>
                <a:gd name="adj" fmla="val 8316"/>
              </a:avLst>
            </a:prstGeom>
            <a:solidFill>
              <a:srgbClr val="FBCD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1" name="Retângulo: Cantos Arredondados 253">
              <a:extLst>
                <a:ext uri="{FF2B5EF4-FFF2-40B4-BE49-F238E27FC236}">
                  <a16:creationId xmlns:a16="http://schemas.microsoft.com/office/drawing/2014/main" xmlns="" id="{8C8DAAF4-4A80-4F60-8A27-580554C37DDB}"/>
                </a:ext>
              </a:extLst>
            </p:cNvPr>
            <p:cNvSpPr/>
            <p:nvPr/>
          </p:nvSpPr>
          <p:spPr>
            <a:xfrm>
              <a:off x="1976832" y="4700085"/>
              <a:ext cx="234137" cy="61613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2" name="Retângulo: Cantos Arredondados 263">
              <a:extLst>
                <a:ext uri="{FF2B5EF4-FFF2-40B4-BE49-F238E27FC236}">
                  <a16:creationId xmlns:a16="http://schemas.microsoft.com/office/drawing/2014/main" xmlns="" id="{45457585-D2A1-4C0E-9379-0D05DD2ABFD3}"/>
                </a:ext>
              </a:extLst>
            </p:cNvPr>
            <p:cNvSpPr/>
            <p:nvPr/>
          </p:nvSpPr>
          <p:spPr>
            <a:xfrm>
              <a:off x="1344408" y="4700090"/>
              <a:ext cx="234137" cy="61613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3" name="Retângulo: Cantos Arredondados 264">
              <a:extLst>
                <a:ext uri="{FF2B5EF4-FFF2-40B4-BE49-F238E27FC236}">
                  <a16:creationId xmlns:a16="http://schemas.microsoft.com/office/drawing/2014/main" xmlns="" id="{90149617-0688-4573-8EE2-AE071267B2B4}"/>
                </a:ext>
              </a:extLst>
            </p:cNvPr>
            <p:cNvSpPr/>
            <p:nvPr/>
          </p:nvSpPr>
          <p:spPr>
            <a:xfrm>
              <a:off x="1346340" y="4145288"/>
              <a:ext cx="865111" cy="776772"/>
            </a:xfrm>
            <a:prstGeom prst="roundRect">
              <a:avLst>
                <a:gd name="adj" fmla="val 20813"/>
              </a:avLst>
            </a:prstGeom>
            <a:solidFill>
              <a:srgbClr val="7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4" name="Forma Livre: Forma 266">
              <a:extLst>
                <a:ext uri="{FF2B5EF4-FFF2-40B4-BE49-F238E27FC236}">
                  <a16:creationId xmlns:a16="http://schemas.microsoft.com/office/drawing/2014/main" xmlns="" id="{4EC185CE-597A-409B-9581-06B2EDFCBAF9}"/>
                </a:ext>
              </a:extLst>
            </p:cNvPr>
            <p:cNvSpPr/>
            <p:nvPr/>
          </p:nvSpPr>
          <p:spPr>
            <a:xfrm>
              <a:off x="1346340" y="4800404"/>
              <a:ext cx="865111" cy="292363"/>
            </a:xfrm>
            <a:custGeom>
              <a:avLst/>
              <a:gdLst>
                <a:gd name="connsiteX0" fmla="*/ 0 w 1531610"/>
                <a:gd name="connsiteY0" fmla="*/ 0 h 517604"/>
                <a:gd name="connsiteX1" fmla="*/ 1531610 w 1531610"/>
                <a:gd name="connsiteY1" fmla="*/ 0 h 517604"/>
                <a:gd name="connsiteX2" fmla="*/ 1531296 w 1531610"/>
                <a:gd name="connsiteY2" fmla="*/ 5695 h 517604"/>
                <a:gd name="connsiteX3" fmla="*/ 1283175 w 1531610"/>
                <a:gd name="connsiteY3" fmla="*/ 454545 h 517604"/>
                <a:gd name="connsiteX4" fmla="*/ 1192071 w 1531610"/>
                <a:gd name="connsiteY4" fmla="*/ 517604 h 517604"/>
                <a:gd name="connsiteX5" fmla="*/ 1172701 w 1531610"/>
                <a:gd name="connsiteY5" fmla="*/ 504197 h 517604"/>
                <a:gd name="connsiteX6" fmla="*/ 765805 w 1531610"/>
                <a:gd name="connsiteY6" fmla="*/ 397891 h 517604"/>
                <a:gd name="connsiteX7" fmla="*/ 358910 w 1531610"/>
                <a:gd name="connsiteY7" fmla="*/ 504197 h 517604"/>
                <a:gd name="connsiteX8" fmla="*/ 339539 w 1531610"/>
                <a:gd name="connsiteY8" fmla="*/ 517604 h 517604"/>
                <a:gd name="connsiteX9" fmla="*/ 248435 w 1531610"/>
                <a:gd name="connsiteY9" fmla="*/ 454545 h 517604"/>
                <a:gd name="connsiteX10" fmla="*/ 315 w 1531610"/>
                <a:gd name="connsiteY10" fmla="*/ 5695 h 51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1610" h="517604">
                  <a:moveTo>
                    <a:pt x="0" y="0"/>
                  </a:moveTo>
                  <a:lnTo>
                    <a:pt x="1531610" y="0"/>
                  </a:lnTo>
                  <a:lnTo>
                    <a:pt x="1531296" y="5695"/>
                  </a:lnTo>
                  <a:cubicBezTo>
                    <a:pt x="1511594" y="183082"/>
                    <a:pt x="1419821" y="340987"/>
                    <a:pt x="1283175" y="454545"/>
                  </a:cubicBezTo>
                  <a:lnTo>
                    <a:pt x="1192071" y="517604"/>
                  </a:lnTo>
                  <a:lnTo>
                    <a:pt x="1172701" y="504197"/>
                  </a:lnTo>
                  <a:cubicBezTo>
                    <a:pt x="1054663" y="436823"/>
                    <a:pt x="915206" y="397891"/>
                    <a:pt x="765805" y="397891"/>
                  </a:cubicBezTo>
                  <a:cubicBezTo>
                    <a:pt x="616404" y="397891"/>
                    <a:pt x="476948" y="436823"/>
                    <a:pt x="358910" y="504197"/>
                  </a:cubicBezTo>
                  <a:lnTo>
                    <a:pt x="339539" y="517604"/>
                  </a:lnTo>
                  <a:lnTo>
                    <a:pt x="248435" y="454545"/>
                  </a:lnTo>
                  <a:cubicBezTo>
                    <a:pt x="111789" y="340987"/>
                    <a:pt x="20017" y="183082"/>
                    <a:pt x="315" y="569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5" name="Grupo 324"/>
            <p:cNvGrpSpPr/>
            <p:nvPr/>
          </p:nvGrpSpPr>
          <p:grpSpPr>
            <a:xfrm rot="1509279">
              <a:off x="1075661" y="4181891"/>
              <a:ext cx="312764" cy="629919"/>
              <a:chOff x="990992" y="4242465"/>
              <a:chExt cx="427399" cy="860797"/>
            </a:xfrm>
          </p:grpSpPr>
          <p:sp>
            <p:nvSpPr>
              <p:cNvPr id="366" name="Retângulo: Cantos Arredondados 271">
                <a:extLst>
                  <a:ext uri="{FF2B5EF4-FFF2-40B4-BE49-F238E27FC236}">
                    <a16:creationId xmlns:a16="http://schemas.microsoft.com/office/drawing/2014/main" xmlns="" id="{53A9E1CB-FE19-4F18-BA5A-DD519C10E68D}"/>
                  </a:ext>
                </a:extLst>
              </p:cNvPr>
              <p:cNvSpPr/>
              <p:nvPr/>
            </p:nvSpPr>
            <p:spPr>
              <a:xfrm rot="11330555">
                <a:off x="1005767" y="4269177"/>
                <a:ext cx="314784" cy="834085"/>
              </a:xfrm>
              <a:prstGeom prst="roundRect">
                <a:avLst>
                  <a:gd name="adj" fmla="val 50000"/>
                </a:avLst>
              </a:prstGeom>
              <a:solidFill>
                <a:srgbClr val="FBC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8" name="Forma Livre: Forma 272">
                <a:extLst>
                  <a:ext uri="{FF2B5EF4-FFF2-40B4-BE49-F238E27FC236}">
                    <a16:creationId xmlns:a16="http://schemas.microsoft.com/office/drawing/2014/main" xmlns="" id="{8C682AD7-78BE-440A-8815-0A3B31F2D900}"/>
                  </a:ext>
                </a:extLst>
              </p:cNvPr>
              <p:cNvSpPr/>
              <p:nvPr/>
            </p:nvSpPr>
            <p:spPr>
              <a:xfrm rot="11330555">
                <a:off x="990992" y="4242465"/>
                <a:ext cx="427399" cy="267159"/>
              </a:xfrm>
              <a:custGeom>
                <a:avLst/>
                <a:gdLst>
                  <a:gd name="connsiteX0" fmla="*/ 774 w 1790700"/>
                  <a:gd name="connsiteY0" fmla="*/ 0 h 903031"/>
                  <a:gd name="connsiteX1" fmla="*/ 1789926 w 1790700"/>
                  <a:gd name="connsiteY1" fmla="*/ 0 h 903031"/>
                  <a:gd name="connsiteX2" fmla="*/ 1790700 w 1790700"/>
                  <a:gd name="connsiteY2" fmla="*/ 7681 h 903031"/>
                  <a:gd name="connsiteX3" fmla="*/ 895350 w 1790700"/>
                  <a:gd name="connsiteY3" fmla="*/ 903031 h 903031"/>
                  <a:gd name="connsiteX4" fmla="*/ 0 w 1790700"/>
                  <a:gd name="connsiteY4" fmla="*/ 7681 h 90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0700" h="903031">
                    <a:moveTo>
                      <a:pt x="774" y="0"/>
                    </a:moveTo>
                    <a:lnTo>
                      <a:pt x="1789926" y="0"/>
                    </a:lnTo>
                    <a:lnTo>
                      <a:pt x="1790700" y="7681"/>
                    </a:lnTo>
                    <a:cubicBezTo>
                      <a:pt x="1790700" y="502169"/>
                      <a:pt x="1389838" y="903031"/>
                      <a:pt x="895350" y="903031"/>
                    </a:cubicBezTo>
                    <a:cubicBezTo>
                      <a:pt x="400862" y="903031"/>
                      <a:pt x="0" y="502169"/>
                      <a:pt x="0" y="7681"/>
                    </a:cubicBezTo>
                    <a:close/>
                  </a:path>
                </a:pathLst>
              </a:custGeom>
              <a:solidFill>
                <a:srgbClr val="7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6" name="Elipse 33"/>
            <p:cNvSpPr/>
            <p:nvPr/>
          </p:nvSpPr>
          <p:spPr>
            <a:xfrm>
              <a:off x="1621766" y="4142768"/>
              <a:ext cx="311425" cy="155713"/>
            </a:xfrm>
            <a:custGeom>
              <a:avLst/>
              <a:gdLst/>
              <a:ahLst/>
              <a:cxnLst/>
              <a:rect l="l" t="t" r="r" b="b"/>
              <a:pathLst>
                <a:path w="486838" h="243419">
                  <a:moveTo>
                    <a:pt x="0" y="0"/>
                  </a:moveTo>
                  <a:lnTo>
                    <a:pt x="486838" y="0"/>
                  </a:lnTo>
                  <a:cubicBezTo>
                    <a:pt x="486838" y="134437"/>
                    <a:pt x="377856" y="243419"/>
                    <a:pt x="243419" y="243419"/>
                  </a:cubicBezTo>
                  <a:cubicBezTo>
                    <a:pt x="108982" y="243419"/>
                    <a:pt x="0" y="134437"/>
                    <a:pt x="0" y="0"/>
                  </a:cubicBezTo>
                  <a:close/>
                </a:path>
              </a:pathLst>
            </a:custGeom>
            <a:solidFill>
              <a:srgbClr val="FBCD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 de cantos arredondados 1"/>
            <p:cNvSpPr/>
            <p:nvPr/>
          </p:nvSpPr>
          <p:spPr>
            <a:xfrm>
              <a:off x="1034788" y="2290220"/>
              <a:ext cx="1468697" cy="54912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7" name="Retângulo de cantos arredondados 326"/>
            <p:cNvSpPr/>
            <p:nvPr/>
          </p:nvSpPr>
          <p:spPr>
            <a:xfrm>
              <a:off x="710634" y="2226176"/>
              <a:ext cx="2133691" cy="1858376"/>
            </a:xfrm>
            <a:prstGeom prst="roundRect">
              <a:avLst>
                <a:gd name="adj" fmla="val 39343"/>
              </a:avLst>
            </a:prstGeom>
            <a:solidFill>
              <a:srgbClr val="FBCD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8" name="Retângulo de cantos arredondados 327"/>
            <p:cNvSpPr/>
            <p:nvPr/>
          </p:nvSpPr>
          <p:spPr>
            <a:xfrm>
              <a:off x="710634" y="2086935"/>
              <a:ext cx="2133691" cy="1904194"/>
            </a:xfrm>
            <a:prstGeom prst="roundRect">
              <a:avLst>
                <a:gd name="adj" fmla="val 3934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6" name="Retângulo de cantos arredondados 14"/>
            <p:cNvSpPr/>
            <p:nvPr/>
          </p:nvSpPr>
          <p:spPr>
            <a:xfrm flipV="1">
              <a:off x="600835" y="1965177"/>
              <a:ext cx="2324782" cy="591237"/>
            </a:xfrm>
            <a:custGeom>
              <a:avLst/>
              <a:gdLst/>
              <a:ahLst/>
              <a:cxnLst/>
              <a:rect l="l" t="t" r="r" b="b"/>
              <a:pathLst>
                <a:path w="2736304" h="432048">
                  <a:moveTo>
                    <a:pt x="0" y="0"/>
                  </a:moveTo>
                  <a:lnTo>
                    <a:pt x="2736304" y="0"/>
                  </a:lnTo>
                  <a:cubicBezTo>
                    <a:pt x="2736304" y="238614"/>
                    <a:pt x="2542870" y="432048"/>
                    <a:pt x="2304256" y="432048"/>
                  </a:cubicBezTo>
                  <a:lnTo>
                    <a:pt x="432048" y="432048"/>
                  </a:lnTo>
                  <a:cubicBezTo>
                    <a:pt x="193434" y="432048"/>
                    <a:pt x="0" y="238614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1596263" y="3447418"/>
              <a:ext cx="368780" cy="28541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4" name="Retângulo 333"/>
            <p:cNvSpPr/>
            <p:nvPr/>
          </p:nvSpPr>
          <p:spPr>
            <a:xfrm>
              <a:off x="1346340" y="4767421"/>
              <a:ext cx="865861" cy="97632"/>
            </a:xfrm>
            <a:prstGeom prst="rect">
              <a:avLst/>
            </a:prstGeom>
            <a:solidFill>
              <a:srgbClr val="7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35" name="Grupo 334"/>
            <p:cNvGrpSpPr/>
            <p:nvPr/>
          </p:nvGrpSpPr>
          <p:grpSpPr>
            <a:xfrm rot="20090721" flipH="1">
              <a:off x="2175534" y="4153767"/>
              <a:ext cx="312764" cy="629919"/>
              <a:chOff x="990992" y="4242465"/>
              <a:chExt cx="427399" cy="860797"/>
            </a:xfrm>
          </p:grpSpPr>
          <p:sp>
            <p:nvSpPr>
              <p:cNvPr id="363" name="Retângulo: Cantos Arredondados 271">
                <a:extLst>
                  <a:ext uri="{FF2B5EF4-FFF2-40B4-BE49-F238E27FC236}">
                    <a16:creationId xmlns:a16="http://schemas.microsoft.com/office/drawing/2014/main" xmlns="" id="{53A9E1CB-FE19-4F18-BA5A-DD519C10E68D}"/>
                  </a:ext>
                </a:extLst>
              </p:cNvPr>
              <p:cNvSpPr/>
              <p:nvPr/>
            </p:nvSpPr>
            <p:spPr>
              <a:xfrm rot="11330555">
                <a:off x="1005767" y="4269177"/>
                <a:ext cx="314784" cy="834085"/>
              </a:xfrm>
              <a:prstGeom prst="roundRect">
                <a:avLst>
                  <a:gd name="adj" fmla="val 50000"/>
                </a:avLst>
              </a:prstGeom>
              <a:solidFill>
                <a:srgbClr val="FBC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5" name="Forma Livre: Forma 272">
                <a:extLst>
                  <a:ext uri="{FF2B5EF4-FFF2-40B4-BE49-F238E27FC236}">
                    <a16:creationId xmlns:a16="http://schemas.microsoft.com/office/drawing/2014/main" xmlns="" id="{8C682AD7-78BE-440A-8815-0A3B31F2D900}"/>
                  </a:ext>
                </a:extLst>
              </p:cNvPr>
              <p:cNvSpPr/>
              <p:nvPr/>
            </p:nvSpPr>
            <p:spPr>
              <a:xfrm rot="11330555">
                <a:off x="990992" y="4242465"/>
                <a:ext cx="427399" cy="267159"/>
              </a:xfrm>
              <a:custGeom>
                <a:avLst/>
                <a:gdLst>
                  <a:gd name="connsiteX0" fmla="*/ 774 w 1790700"/>
                  <a:gd name="connsiteY0" fmla="*/ 0 h 903031"/>
                  <a:gd name="connsiteX1" fmla="*/ 1789926 w 1790700"/>
                  <a:gd name="connsiteY1" fmla="*/ 0 h 903031"/>
                  <a:gd name="connsiteX2" fmla="*/ 1790700 w 1790700"/>
                  <a:gd name="connsiteY2" fmla="*/ 7681 h 903031"/>
                  <a:gd name="connsiteX3" fmla="*/ 895350 w 1790700"/>
                  <a:gd name="connsiteY3" fmla="*/ 903031 h 903031"/>
                  <a:gd name="connsiteX4" fmla="*/ 0 w 1790700"/>
                  <a:gd name="connsiteY4" fmla="*/ 7681 h 90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0700" h="903031">
                    <a:moveTo>
                      <a:pt x="774" y="0"/>
                    </a:moveTo>
                    <a:lnTo>
                      <a:pt x="1789926" y="0"/>
                    </a:lnTo>
                    <a:lnTo>
                      <a:pt x="1790700" y="7681"/>
                    </a:lnTo>
                    <a:cubicBezTo>
                      <a:pt x="1790700" y="502169"/>
                      <a:pt x="1389838" y="903031"/>
                      <a:pt x="895350" y="903031"/>
                    </a:cubicBezTo>
                    <a:cubicBezTo>
                      <a:pt x="400862" y="903031"/>
                      <a:pt x="0" y="502169"/>
                      <a:pt x="0" y="7681"/>
                    </a:cubicBezTo>
                    <a:close/>
                  </a:path>
                </a:pathLst>
              </a:custGeom>
              <a:solidFill>
                <a:srgbClr val="7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37" name="Forma Livre: Forma 282">
              <a:extLst>
                <a:ext uri="{FF2B5EF4-FFF2-40B4-BE49-F238E27FC236}">
                  <a16:creationId xmlns:a16="http://schemas.microsoft.com/office/drawing/2014/main" xmlns="" id="{F1D442C5-CA4A-41AB-8E5B-B1FE5FC4D3CB}"/>
                </a:ext>
              </a:extLst>
            </p:cNvPr>
            <p:cNvSpPr/>
            <p:nvPr/>
          </p:nvSpPr>
          <p:spPr>
            <a:xfrm rot="21408532">
              <a:off x="576342" y="2249359"/>
              <a:ext cx="512708" cy="1055005"/>
            </a:xfrm>
            <a:custGeom>
              <a:avLst/>
              <a:gdLst>
                <a:gd name="connsiteX0" fmla="*/ 98416 w 469127"/>
                <a:gd name="connsiteY0" fmla="*/ 164322 h 751433"/>
                <a:gd name="connsiteX1" fmla="*/ 31741 w 469127"/>
                <a:gd name="connsiteY1" fmla="*/ 326247 h 751433"/>
                <a:gd name="connsiteX2" fmla="*/ 5547 w 469127"/>
                <a:gd name="connsiteY2" fmla="*/ 528653 h 751433"/>
                <a:gd name="connsiteX3" fmla="*/ 5547 w 469127"/>
                <a:gd name="connsiteY3" fmla="*/ 685816 h 751433"/>
                <a:gd name="connsiteX4" fmla="*/ 65078 w 469127"/>
                <a:gd name="connsiteY4" fmla="*/ 742966 h 751433"/>
                <a:gd name="connsiteX5" fmla="*/ 281772 w 469127"/>
                <a:gd name="connsiteY5" fmla="*/ 514366 h 751433"/>
                <a:gd name="connsiteX6" fmla="*/ 443697 w 469127"/>
                <a:gd name="connsiteY6" fmla="*/ 188135 h 751433"/>
                <a:gd name="connsiteX7" fmla="*/ 446078 w 469127"/>
                <a:gd name="connsiteY7" fmla="*/ 145272 h 751433"/>
                <a:gd name="connsiteX8" fmla="*/ 224622 w 469127"/>
                <a:gd name="connsiteY8" fmla="*/ 16 h 751433"/>
                <a:gd name="connsiteX9" fmla="*/ 98416 w 469127"/>
                <a:gd name="connsiteY9" fmla="*/ 164322 h 75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9127" h="751433">
                  <a:moveTo>
                    <a:pt x="98416" y="164322"/>
                  </a:moveTo>
                  <a:cubicBezTo>
                    <a:pt x="66269" y="218694"/>
                    <a:pt x="47219" y="265525"/>
                    <a:pt x="31741" y="326247"/>
                  </a:cubicBezTo>
                  <a:cubicBezTo>
                    <a:pt x="16263" y="386969"/>
                    <a:pt x="9913" y="468725"/>
                    <a:pt x="5547" y="528653"/>
                  </a:cubicBezTo>
                  <a:cubicBezTo>
                    <a:pt x="1181" y="588581"/>
                    <a:pt x="-4375" y="650097"/>
                    <a:pt x="5547" y="685816"/>
                  </a:cubicBezTo>
                  <a:cubicBezTo>
                    <a:pt x="15469" y="721535"/>
                    <a:pt x="19040" y="771541"/>
                    <a:pt x="65078" y="742966"/>
                  </a:cubicBezTo>
                  <a:cubicBezTo>
                    <a:pt x="111116" y="714391"/>
                    <a:pt x="218669" y="606838"/>
                    <a:pt x="281772" y="514366"/>
                  </a:cubicBezTo>
                  <a:cubicBezTo>
                    <a:pt x="344875" y="421894"/>
                    <a:pt x="416313" y="249651"/>
                    <a:pt x="443697" y="188135"/>
                  </a:cubicBezTo>
                  <a:cubicBezTo>
                    <a:pt x="471081" y="126619"/>
                    <a:pt x="482591" y="176625"/>
                    <a:pt x="446078" y="145272"/>
                  </a:cubicBezTo>
                  <a:cubicBezTo>
                    <a:pt x="409566" y="113919"/>
                    <a:pt x="279391" y="-1572"/>
                    <a:pt x="224622" y="16"/>
                  </a:cubicBezTo>
                  <a:cubicBezTo>
                    <a:pt x="169853" y="1603"/>
                    <a:pt x="130563" y="109950"/>
                    <a:pt x="98416" y="16432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8" name="Forma Livre: Forma 282">
              <a:extLst>
                <a:ext uri="{FF2B5EF4-FFF2-40B4-BE49-F238E27FC236}">
                  <a16:creationId xmlns:a16="http://schemas.microsoft.com/office/drawing/2014/main" xmlns="" id="{F1D442C5-CA4A-41AB-8E5B-B1FE5FC4D3CB}"/>
                </a:ext>
              </a:extLst>
            </p:cNvPr>
            <p:cNvSpPr/>
            <p:nvPr/>
          </p:nvSpPr>
          <p:spPr>
            <a:xfrm rot="347302" flipH="1">
              <a:off x="2452630" y="2249986"/>
              <a:ext cx="498948" cy="1055005"/>
            </a:xfrm>
            <a:custGeom>
              <a:avLst/>
              <a:gdLst>
                <a:gd name="connsiteX0" fmla="*/ 98416 w 469127"/>
                <a:gd name="connsiteY0" fmla="*/ 164322 h 751433"/>
                <a:gd name="connsiteX1" fmla="*/ 31741 w 469127"/>
                <a:gd name="connsiteY1" fmla="*/ 326247 h 751433"/>
                <a:gd name="connsiteX2" fmla="*/ 5547 w 469127"/>
                <a:gd name="connsiteY2" fmla="*/ 528653 h 751433"/>
                <a:gd name="connsiteX3" fmla="*/ 5547 w 469127"/>
                <a:gd name="connsiteY3" fmla="*/ 685816 h 751433"/>
                <a:gd name="connsiteX4" fmla="*/ 65078 w 469127"/>
                <a:gd name="connsiteY4" fmla="*/ 742966 h 751433"/>
                <a:gd name="connsiteX5" fmla="*/ 281772 w 469127"/>
                <a:gd name="connsiteY5" fmla="*/ 514366 h 751433"/>
                <a:gd name="connsiteX6" fmla="*/ 443697 w 469127"/>
                <a:gd name="connsiteY6" fmla="*/ 188135 h 751433"/>
                <a:gd name="connsiteX7" fmla="*/ 446078 w 469127"/>
                <a:gd name="connsiteY7" fmla="*/ 145272 h 751433"/>
                <a:gd name="connsiteX8" fmla="*/ 224622 w 469127"/>
                <a:gd name="connsiteY8" fmla="*/ 16 h 751433"/>
                <a:gd name="connsiteX9" fmla="*/ 98416 w 469127"/>
                <a:gd name="connsiteY9" fmla="*/ 164322 h 75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9127" h="751433">
                  <a:moveTo>
                    <a:pt x="98416" y="164322"/>
                  </a:moveTo>
                  <a:cubicBezTo>
                    <a:pt x="66269" y="218694"/>
                    <a:pt x="47219" y="265525"/>
                    <a:pt x="31741" y="326247"/>
                  </a:cubicBezTo>
                  <a:cubicBezTo>
                    <a:pt x="16263" y="386969"/>
                    <a:pt x="9913" y="468725"/>
                    <a:pt x="5547" y="528653"/>
                  </a:cubicBezTo>
                  <a:cubicBezTo>
                    <a:pt x="1181" y="588581"/>
                    <a:pt x="-4375" y="650097"/>
                    <a:pt x="5547" y="685816"/>
                  </a:cubicBezTo>
                  <a:cubicBezTo>
                    <a:pt x="15469" y="721535"/>
                    <a:pt x="19040" y="771541"/>
                    <a:pt x="65078" y="742966"/>
                  </a:cubicBezTo>
                  <a:cubicBezTo>
                    <a:pt x="111116" y="714391"/>
                    <a:pt x="218669" y="606838"/>
                    <a:pt x="281772" y="514366"/>
                  </a:cubicBezTo>
                  <a:cubicBezTo>
                    <a:pt x="344875" y="421894"/>
                    <a:pt x="416313" y="249651"/>
                    <a:pt x="443697" y="188135"/>
                  </a:cubicBezTo>
                  <a:cubicBezTo>
                    <a:pt x="471081" y="126619"/>
                    <a:pt x="482591" y="176625"/>
                    <a:pt x="446078" y="145272"/>
                  </a:cubicBezTo>
                  <a:cubicBezTo>
                    <a:pt x="409566" y="113919"/>
                    <a:pt x="279391" y="-1572"/>
                    <a:pt x="224622" y="16"/>
                  </a:cubicBezTo>
                  <a:cubicBezTo>
                    <a:pt x="169853" y="1603"/>
                    <a:pt x="130563" y="109950"/>
                    <a:pt x="98416" y="16432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39" name="Grupo 338"/>
            <p:cNvGrpSpPr/>
            <p:nvPr/>
          </p:nvGrpSpPr>
          <p:grpSpPr>
            <a:xfrm rot="20987613">
              <a:off x="876796" y="1624669"/>
              <a:ext cx="1681412" cy="698384"/>
              <a:chOff x="3095996" y="571959"/>
              <a:chExt cx="1662254" cy="954356"/>
            </a:xfrm>
          </p:grpSpPr>
          <p:sp>
            <p:nvSpPr>
              <p:cNvPr id="360" name="Elipse 359"/>
              <p:cNvSpPr/>
              <p:nvPr/>
            </p:nvSpPr>
            <p:spPr>
              <a:xfrm>
                <a:off x="3095996" y="571959"/>
                <a:ext cx="1108169" cy="92985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1" name="Retângulo de cantos arredondados 14"/>
              <p:cNvSpPr/>
              <p:nvPr/>
            </p:nvSpPr>
            <p:spPr>
              <a:xfrm>
                <a:off x="3095996" y="1036886"/>
                <a:ext cx="1662254" cy="489429"/>
              </a:xfrm>
              <a:custGeom>
                <a:avLst/>
                <a:gdLst/>
                <a:ahLst/>
                <a:cxnLst/>
                <a:rect l="l" t="t" r="r" b="b"/>
                <a:pathLst>
                  <a:path w="2736304" h="432048">
                    <a:moveTo>
                      <a:pt x="0" y="0"/>
                    </a:moveTo>
                    <a:lnTo>
                      <a:pt x="2736304" y="0"/>
                    </a:lnTo>
                    <a:cubicBezTo>
                      <a:pt x="2736304" y="238614"/>
                      <a:pt x="2542870" y="432048"/>
                      <a:pt x="2304256" y="432048"/>
                    </a:cubicBezTo>
                    <a:lnTo>
                      <a:pt x="432048" y="432048"/>
                    </a:lnTo>
                    <a:cubicBezTo>
                      <a:pt x="193434" y="432048"/>
                      <a:pt x="0" y="238614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2" name="Retângulo de cantos arredondados 14"/>
              <p:cNvSpPr/>
              <p:nvPr/>
            </p:nvSpPr>
            <p:spPr>
              <a:xfrm>
                <a:off x="3490938" y="811361"/>
                <a:ext cx="972205" cy="286253"/>
              </a:xfrm>
              <a:custGeom>
                <a:avLst/>
                <a:gdLst/>
                <a:ahLst/>
                <a:cxnLst/>
                <a:rect l="l" t="t" r="r" b="b"/>
                <a:pathLst>
                  <a:path w="2736304" h="432048">
                    <a:moveTo>
                      <a:pt x="0" y="0"/>
                    </a:moveTo>
                    <a:lnTo>
                      <a:pt x="2736304" y="0"/>
                    </a:lnTo>
                    <a:cubicBezTo>
                      <a:pt x="2736304" y="238614"/>
                      <a:pt x="2542870" y="432048"/>
                      <a:pt x="2304256" y="432048"/>
                    </a:cubicBezTo>
                    <a:lnTo>
                      <a:pt x="432048" y="432048"/>
                    </a:lnTo>
                    <a:cubicBezTo>
                      <a:pt x="193434" y="432048"/>
                      <a:pt x="0" y="238614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41" name="Grupo 7">
              <a:extLst>
                <a:ext uri="{FF2B5EF4-FFF2-40B4-BE49-F238E27FC236}">
                  <a16:creationId xmlns:a16="http://schemas.microsoft.com/office/drawing/2014/main" xmlns="" id="{E1304E09-417B-4031-8CB2-C4D1082AE1C6}"/>
                </a:ext>
              </a:extLst>
            </p:cNvPr>
            <p:cNvGrpSpPr/>
            <p:nvPr/>
          </p:nvGrpSpPr>
          <p:grpSpPr>
            <a:xfrm rot="20987613">
              <a:off x="1704174" y="1737743"/>
              <a:ext cx="1216413" cy="698384"/>
              <a:chOff x="3095996" y="571959"/>
              <a:chExt cx="1662254" cy="954356"/>
            </a:xfrm>
          </p:grpSpPr>
          <p:sp>
            <p:nvSpPr>
              <p:cNvPr id="354" name="Elipse 353">
                <a:extLst>
                  <a:ext uri="{FF2B5EF4-FFF2-40B4-BE49-F238E27FC236}">
                    <a16:creationId xmlns:a16="http://schemas.microsoft.com/office/drawing/2014/main" xmlns="" id="{857BA93F-3E93-4FF2-877A-AB60A09946A6}"/>
                  </a:ext>
                </a:extLst>
              </p:cNvPr>
              <p:cNvSpPr/>
              <p:nvPr/>
            </p:nvSpPr>
            <p:spPr>
              <a:xfrm>
                <a:off x="3095996" y="571959"/>
                <a:ext cx="1108169" cy="92985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5" name="Retângulo de cantos arredondados 14">
                <a:extLst>
                  <a:ext uri="{FF2B5EF4-FFF2-40B4-BE49-F238E27FC236}">
                    <a16:creationId xmlns:a16="http://schemas.microsoft.com/office/drawing/2014/main" xmlns="" id="{708C5514-11BD-4A30-B57C-ABF100390377}"/>
                  </a:ext>
                </a:extLst>
              </p:cNvPr>
              <p:cNvSpPr/>
              <p:nvPr/>
            </p:nvSpPr>
            <p:spPr>
              <a:xfrm>
                <a:off x="3095996" y="1036886"/>
                <a:ext cx="1662254" cy="489429"/>
              </a:xfrm>
              <a:custGeom>
                <a:avLst/>
                <a:gdLst/>
                <a:ahLst/>
                <a:cxnLst/>
                <a:rect l="l" t="t" r="r" b="b"/>
                <a:pathLst>
                  <a:path w="2736304" h="432048">
                    <a:moveTo>
                      <a:pt x="0" y="0"/>
                    </a:moveTo>
                    <a:lnTo>
                      <a:pt x="2736304" y="0"/>
                    </a:lnTo>
                    <a:cubicBezTo>
                      <a:pt x="2736304" y="238614"/>
                      <a:pt x="2542870" y="432048"/>
                      <a:pt x="2304256" y="432048"/>
                    </a:cubicBezTo>
                    <a:lnTo>
                      <a:pt x="432048" y="432048"/>
                    </a:lnTo>
                    <a:cubicBezTo>
                      <a:pt x="193434" y="432048"/>
                      <a:pt x="0" y="238614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6" name="Retângulo de cantos arredondados 14">
                <a:extLst>
                  <a:ext uri="{FF2B5EF4-FFF2-40B4-BE49-F238E27FC236}">
                    <a16:creationId xmlns:a16="http://schemas.microsoft.com/office/drawing/2014/main" xmlns="" id="{FF1ACD3C-979F-4921-919F-F8DAEF546C8A}"/>
                  </a:ext>
                </a:extLst>
              </p:cNvPr>
              <p:cNvSpPr/>
              <p:nvPr/>
            </p:nvSpPr>
            <p:spPr>
              <a:xfrm>
                <a:off x="3564421" y="838894"/>
                <a:ext cx="972205" cy="286253"/>
              </a:xfrm>
              <a:custGeom>
                <a:avLst/>
                <a:gdLst/>
                <a:ahLst/>
                <a:cxnLst/>
                <a:rect l="l" t="t" r="r" b="b"/>
                <a:pathLst>
                  <a:path w="2736304" h="432048">
                    <a:moveTo>
                      <a:pt x="0" y="0"/>
                    </a:moveTo>
                    <a:lnTo>
                      <a:pt x="2736304" y="0"/>
                    </a:lnTo>
                    <a:cubicBezTo>
                      <a:pt x="2736304" y="238614"/>
                      <a:pt x="2542870" y="432048"/>
                      <a:pt x="2304256" y="432048"/>
                    </a:cubicBezTo>
                    <a:lnTo>
                      <a:pt x="432048" y="432048"/>
                    </a:lnTo>
                    <a:cubicBezTo>
                      <a:pt x="193434" y="432048"/>
                      <a:pt x="0" y="238614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de cantos arredondados 2"/>
            <p:cNvSpPr/>
            <p:nvPr/>
          </p:nvSpPr>
          <p:spPr>
            <a:xfrm>
              <a:off x="1034788" y="2295674"/>
              <a:ext cx="1482918" cy="55217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4" name="Arco 343"/>
            <p:cNvSpPr/>
            <p:nvPr/>
          </p:nvSpPr>
          <p:spPr>
            <a:xfrm rot="8100000">
              <a:off x="1564849" y="3254734"/>
              <a:ext cx="413884" cy="413884"/>
            </a:xfrm>
            <a:prstGeom prst="arc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9" name="Elipse 328"/>
            <p:cNvSpPr/>
            <p:nvPr/>
          </p:nvSpPr>
          <p:spPr>
            <a:xfrm>
              <a:off x="899108" y="2786557"/>
              <a:ext cx="686942" cy="6869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0" name="Elipse 5"/>
            <p:cNvSpPr/>
            <p:nvPr/>
          </p:nvSpPr>
          <p:spPr>
            <a:xfrm>
              <a:off x="1075319" y="2923987"/>
              <a:ext cx="453983" cy="457315"/>
            </a:xfrm>
            <a:custGeom>
              <a:avLst/>
              <a:gdLst/>
              <a:ahLst/>
              <a:cxnLst/>
              <a:rect l="l" t="t" r="r" b="b"/>
              <a:pathLst>
                <a:path w="1107990" h="1116124">
                  <a:moveTo>
                    <a:pt x="549928" y="0"/>
                  </a:moveTo>
                  <a:cubicBezTo>
                    <a:pt x="858137" y="0"/>
                    <a:pt x="1107990" y="249853"/>
                    <a:pt x="1107990" y="558062"/>
                  </a:cubicBezTo>
                  <a:cubicBezTo>
                    <a:pt x="1107990" y="866271"/>
                    <a:pt x="858137" y="1116124"/>
                    <a:pt x="549928" y="1116124"/>
                  </a:cubicBezTo>
                  <a:cubicBezTo>
                    <a:pt x="378785" y="1116124"/>
                    <a:pt x="225635" y="1039085"/>
                    <a:pt x="125197" y="916163"/>
                  </a:cubicBezTo>
                  <a:lnTo>
                    <a:pt x="443058" y="597037"/>
                  </a:lnTo>
                  <a:lnTo>
                    <a:pt x="0" y="477377"/>
                  </a:lnTo>
                  <a:cubicBezTo>
                    <a:pt x="36945" y="207231"/>
                    <a:pt x="269236" y="0"/>
                    <a:pt x="549928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1" name="Elipse 330"/>
            <p:cNvSpPr/>
            <p:nvPr/>
          </p:nvSpPr>
          <p:spPr>
            <a:xfrm>
              <a:off x="1949219" y="2786558"/>
              <a:ext cx="686944" cy="6869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Elipse 5"/>
            <p:cNvSpPr/>
            <p:nvPr/>
          </p:nvSpPr>
          <p:spPr>
            <a:xfrm>
              <a:off x="2016444" y="2923988"/>
              <a:ext cx="453983" cy="457315"/>
            </a:xfrm>
            <a:custGeom>
              <a:avLst/>
              <a:gdLst/>
              <a:ahLst/>
              <a:cxnLst/>
              <a:rect l="l" t="t" r="r" b="b"/>
              <a:pathLst>
                <a:path w="1107990" h="1116124">
                  <a:moveTo>
                    <a:pt x="549928" y="0"/>
                  </a:moveTo>
                  <a:cubicBezTo>
                    <a:pt x="858137" y="0"/>
                    <a:pt x="1107990" y="249853"/>
                    <a:pt x="1107990" y="558062"/>
                  </a:cubicBezTo>
                  <a:cubicBezTo>
                    <a:pt x="1107990" y="866271"/>
                    <a:pt x="858137" y="1116124"/>
                    <a:pt x="549928" y="1116124"/>
                  </a:cubicBezTo>
                  <a:cubicBezTo>
                    <a:pt x="378785" y="1116124"/>
                    <a:pt x="225635" y="1039085"/>
                    <a:pt x="125197" y="916163"/>
                  </a:cubicBezTo>
                  <a:lnTo>
                    <a:pt x="443058" y="597037"/>
                  </a:lnTo>
                  <a:lnTo>
                    <a:pt x="0" y="477377"/>
                  </a:lnTo>
                  <a:cubicBezTo>
                    <a:pt x="36945" y="207231"/>
                    <a:pt x="269236" y="0"/>
                    <a:pt x="549928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3" name="Retângulo de cantos arredondados 14">
              <a:extLst>
                <a:ext uri="{FF2B5EF4-FFF2-40B4-BE49-F238E27FC236}">
                  <a16:creationId xmlns:a16="http://schemas.microsoft.com/office/drawing/2014/main" xmlns="" id="{FF1ACD3C-979F-4921-919F-F8DAEF546C8A}"/>
                </a:ext>
              </a:extLst>
            </p:cNvPr>
            <p:cNvSpPr/>
            <p:nvPr/>
          </p:nvSpPr>
          <p:spPr>
            <a:xfrm rot="20987613">
              <a:off x="1729393" y="1816084"/>
              <a:ext cx="711445" cy="209476"/>
            </a:xfrm>
            <a:custGeom>
              <a:avLst/>
              <a:gdLst/>
              <a:ahLst/>
              <a:cxnLst/>
              <a:rect l="l" t="t" r="r" b="b"/>
              <a:pathLst>
                <a:path w="2736304" h="432048">
                  <a:moveTo>
                    <a:pt x="0" y="0"/>
                  </a:moveTo>
                  <a:lnTo>
                    <a:pt x="2736304" y="0"/>
                  </a:lnTo>
                  <a:cubicBezTo>
                    <a:pt x="2736304" y="238614"/>
                    <a:pt x="2542870" y="432048"/>
                    <a:pt x="2304256" y="432048"/>
                  </a:cubicBezTo>
                  <a:lnTo>
                    <a:pt x="432048" y="432048"/>
                  </a:lnTo>
                  <a:cubicBezTo>
                    <a:pt x="193434" y="432048"/>
                    <a:pt x="0" y="238614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6" name="Grupo 85"/>
            <p:cNvGrpSpPr/>
            <p:nvPr/>
          </p:nvGrpSpPr>
          <p:grpSpPr>
            <a:xfrm>
              <a:off x="715660" y="2271894"/>
              <a:ext cx="2075650" cy="1965573"/>
              <a:chOff x="-1332656" y="2564904"/>
              <a:chExt cx="2853994" cy="2702641"/>
            </a:xfrm>
          </p:grpSpPr>
          <p:sp>
            <p:nvSpPr>
              <p:cNvPr id="87" name="Forma livre 86"/>
              <p:cNvSpPr/>
              <p:nvPr/>
            </p:nvSpPr>
            <p:spPr>
              <a:xfrm>
                <a:off x="-1332656" y="2564904"/>
                <a:ext cx="2853994" cy="2702641"/>
              </a:xfrm>
              <a:custGeom>
                <a:avLst/>
                <a:gdLst>
                  <a:gd name="connsiteX0" fmla="*/ 33598 w 3656102"/>
                  <a:gd name="connsiteY0" fmla="*/ 448361 h 4459992"/>
                  <a:gd name="connsiteX1" fmla="*/ 283969 w 3656102"/>
                  <a:gd name="connsiteY1" fmla="*/ 285075 h 4459992"/>
                  <a:gd name="connsiteX2" fmla="*/ 752055 w 3656102"/>
                  <a:gd name="connsiteY2" fmla="*/ 110904 h 4459992"/>
                  <a:gd name="connsiteX3" fmla="*/ 1481398 w 3656102"/>
                  <a:gd name="connsiteY3" fmla="*/ 12933 h 4459992"/>
                  <a:gd name="connsiteX4" fmla="*/ 2428455 w 3656102"/>
                  <a:gd name="connsiteY4" fmla="*/ 23818 h 4459992"/>
                  <a:gd name="connsiteX5" fmla="*/ 3233998 w 3656102"/>
                  <a:gd name="connsiteY5" fmla="*/ 219761 h 4459992"/>
                  <a:gd name="connsiteX6" fmla="*/ 3604112 w 3656102"/>
                  <a:gd name="connsiteY6" fmla="*/ 426590 h 4459992"/>
                  <a:gd name="connsiteX7" fmla="*/ 3647655 w 3656102"/>
                  <a:gd name="connsiteY7" fmla="*/ 894675 h 4459992"/>
                  <a:gd name="connsiteX8" fmla="*/ 3549684 w 3656102"/>
                  <a:gd name="connsiteY8" fmla="*/ 2473104 h 4459992"/>
                  <a:gd name="connsiteX9" fmla="*/ 2994512 w 3656102"/>
                  <a:gd name="connsiteY9" fmla="*/ 3714075 h 4459992"/>
                  <a:gd name="connsiteX10" fmla="*/ 2014798 w 3656102"/>
                  <a:gd name="connsiteY10" fmla="*/ 4443418 h 4459992"/>
                  <a:gd name="connsiteX11" fmla="*/ 1078626 w 3656102"/>
                  <a:gd name="connsiteY11" fmla="*/ 4160390 h 4459992"/>
                  <a:gd name="connsiteX12" fmla="*/ 447255 w 3656102"/>
                  <a:gd name="connsiteY12" fmla="*/ 3441933 h 4459992"/>
                  <a:gd name="connsiteX13" fmla="*/ 98912 w 3656102"/>
                  <a:gd name="connsiteY13" fmla="*/ 2516647 h 4459992"/>
                  <a:gd name="connsiteX14" fmla="*/ 11826 w 3656102"/>
                  <a:gd name="connsiteY14" fmla="*/ 862018 h 4459992"/>
                  <a:gd name="connsiteX15" fmla="*/ 33598 w 3656102"/>
                  <a:gd name="connsiteY15" fmla="*/ 448361 h 4459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56102" h="4459992">
                    <a:moveTo>
                      <a:pt x="33598" y="448361"/>
                    </a:moveTo>
                    <a:cubicBezTo>
                      <a:pt x="78955" y="352204"/>
                      <a:pt x="164226" y="341318"/>
                      <a:pt x="283969" y="285075"/>
                    </a:cubicBezTo>
                    <a:cubicBezTo>
                      <a:pt x="403712" y="228832"/>
                      <a:pt x="552484" y="156261"/>
                      <a:pt x="752055" y="110904"/>
                    </a:cubicBezTo>
                    <a:cubicBezTo>
                      <a:pt x="951626" y="65547"/>
                      <a:pt x="1201998" y="27447"/>
                      <a:pt x="1481398" y="12933"/>
                    </a:cubicBezTo>
                    <a:cubicBezTo>
                      <a:pt x="1760798" y="-1581"/>
                      <a:pt x="2136355" y="-10653"/>
                      <a:pt x="2428455" y="23818"/>
                    </a:cubicBezTo>
                    <a:cubicBezTo>
                      <a:pt x="2720555" y="58289"/>
                      <a:pt x="3038055" y="152632"/>
                      <a:pt x="3233998" y="219761"/>
                    </a:cubicBezTo>
                    <a:cubicBezTo>
                      <a:pt x="3429941" y="286890"/>
                      <a:pt x="3535169" y="314104"/>
                      <a:pt x="3604112" y="426590"/>
                    </a:cubicBezTo>
                    <a:cubicBezTo>
                      <a:pt x="3673055" y="539076"/>
                      <a:pt x="3656726" y="553589"/>
                      <a:pt x="3647655" y="894675"/>
                    </a:cubicBezTo>
                    <a:cubicBezTo>
                      <a:pt x="3638584" y="1235761"/>
                      <a:pt x="3658541" y="2003204"/>
                      <a:pt x="3549684" y="2473104"/>
                    </a:cubicBezTo>
                    <a:cubicBezTo>
                      <a:pt x="3440827" y="2943004"/>
                      <a:pt x="3250326" y="3385689"/>
                      <a:pt x="2994512" y="3714075"/>
                    </a:cubicBezTo>
                    <a:cubicBezTo>
                      <a:pt x="2738698" y="4042461"/>
                      <a:pt x="2334112" y="4369032"/>
                      <a:pt x="2014798" y="4443418"/>
                    </a:cubicBezTo>
                    <a:cubicBezTo>
                      <a:pt x="1695484" y="4517804"/>
                      <a:pt x="1339883" y="4327304"/>
                      <a:pt x="1078626" y="4160390"/>
                    </a:cubicBezTo>
                    <a:cubicBezTo>
                      <a:pt x="817369" y="3993476"/>
                      <a:pt x="610541" y="3715890"/>
                      <a:pt x="447255" y="3441933"/>
                    </a:cubicBezTo>
                    <a:cubicBezTo>
                      <a:pt x="283969" y="3167976"/>
                      <a:pt x="171483" y="2946633"/>
                      <a:pt x="98912" y="2516647"/>
                    </a:cubicBezTo>
                    <a:cubicBezTo>
                      <a:pt x="26341" y="2086661"/>
                      <a:pt x="26340" y="1199475"/>
                      <a:pt x="11826" y="862018"/>
                    </a:cubicBezTo>
                    <a:cubicBezTo>
                      <a:pt x="-2688" y="524561"/>
                      <a:pt x="-11759" y="544518"/>
                      <a:pt x="33598" y="448361"/>
                    </a:cubicBezTo>
                    <a:close/>
                  </a:path>
                </a:pathLst>
              </a:custGeom>
              <a:solidFill>
                <a:srgbClr val="F9F2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88" name="Grupo 87"/>
              <p:cNvGrpSpPr/>
              <p:nvPr/>
            </p:nvGrpSpPr>
            <p:grpSpPr>
              <a:xfrm>
                <a:off x="-621264" y="4025119"/>
                <a:ext cx="1456672" cy="571641"/>
                <a:chOff x="3389979" y="3700051"/>
                <a:chExt cx="2366494" cy="928681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94" name="Trapezoide 93"/>
                <p:cNvSpPr/>
                <p:nvPr/>
              </p:nvSpPr>
              <p:spPr>
                <a:xfrm>
                  <a:off x="4175956" y="4019995"/>
                  <a:ext cx="792088" cy="360040"/>
                </a:xfrm>
                <a:prstGeom prst="trapezoid">
                  <a:avLst>
                    <a:gd name="adj" fmla="val 6602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Trapezoide 94"/>
                <p:cNvSpPr/>
                <p:nvPr/>
              </p:nvSpPr>
              <p:spPr>
                <a:xfrm flipV="1">
                  <a:off x="3532076" y="4371949"/>
                  <a:ext cx="967916" cy="209178"/>
                </a:xfrm>
                <a:prstGeom prst="trapezoid">
                  <a:avLst>
                    <a:gd name="adj" fmla="val 8120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Trapezoide 95"/>
                <p:cNvSpPr/>
                <p:nvPr/>
              </p:nvSpPr>
              <p:spPr>
                <a:xfrm flipV="1">
                  <a:off x="4644008" y="4371949"/>
                  <a:ext cx="967916" cy="209178"/>
                </a:xfrm>
                <a:prstGeom prst="trapezoid">
                  <a:avLst>
                    <a:gd name="adj" fmla="val 8120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Triângulo isósceles 96"/>
                <p:cNvSpPr/>
                <p:nvPr/>
              </p:nvSpPr>
              <p:spPr>
                <a:xfrm rot="2285399">
                  <a:off x="5614503" y="3700051"/>
                  <a:ext cx="141970" cy="928681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Triângulo isósceles 97"/>
                <p:cNvSpPr/>
                <p:nvPr/>
              </p:nvSpPr>
              <p:spPr>
                <a:xfrm rot="19314601" flipH="1">
                  <a:off x="3389979" y="3700051"/>
                  <a:ext cx="141970" cy="928681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9" name="Retângulo 31"/>
              <p:cNvSpPr/>
              <p:nvPr/>
            </p:nvSpPr>
            <p:spPr>
              <a:xfrm>
                <a:off x="-66201" y="4835497"/>
                <a:ext cx="321083" cy="432012"/>
              </a:xfrm>
              <a:custGeom>
                <a:avLst/>
                <a:gdLst/>
                <a:ahLst/>
                <a:cxnLst/>
                <a:rect l="l" t="t" r="r" b="b"/>
                <a:pathLst>
                  <a:path w="321083" h="432012">
                    <a:moveTo>
                      <a:pt x="0" y="0"/>
                    </a:moveTo>
                    <a:lnTo>
                      <a:pt x="321083" y="0"/>
                    </a:lnTo>
                    <a:lnTo>
                      <a:pt x="321083" y="418358"/>
                    </a:lnTo>
                    <a:cubicBezTo>
                      <a:pt x="316242" y="420155"/>
                      <a:pt x="311268" y="421110"/>
                      <a:pt x="306319" y="422005"/>
                    </a:cubicBezTo>
                    <a:cubicBezTo>
                      <a:pt x="206525" y="440051"/>
                      <a:pt x="102191" y="432369"/>
                      <a:pt x="0" y="40953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Forma livre 89"/>
              <p:cNvSpPr/>
              <p:nvPr/>
            </p:nvSpPr>
            <p:spPr>
              <a:xfrm>
                <a:off x="-951668" y="2948074"/>
                <a:ext cx="855080" cy="442113"/>
              </a:xfrm>
              <a:custGeom>
                <a:avLst/>
                <a:gdLst>
                  <a:gd name="connsiteX0" fmla="*/ 150 w 1228318"/>
                  <a:gd name="connsiteY0" fmla="*/ 409930 h 635093"/>
                  <a:gd name="connsiteX1" fmla="*/ 271612 w 1228318"/>
                  <a:gd name="connsiteY1" fmla="*/ 257530 h 635093"/>
                  <a:gd name="connsiteX2" fmla="*/ 543075 w 1228318"/>
                  <a:gd name="connsiteY2" fmla="*/ 224192 h 635093"/>
                  <a:gd name="connsiteX3" fmla="*/ 795487 w 1228318"/>
                  <a:gd name="connsiteY3" fmla="*/ 352780 h 635093"/>
                  <a:gd name="connsiteX4" fmla="*/ 966937 w 1228318"/>
                  <a:gd name="connsiteY4" fmla="*/ 614717 h 635093"/>
                  <a:gd name="connsiteX5" fmla="*/ 1186012 w 1228318"/>
                  <a:gd name="connsiteY5" fmla="*/ 595667 h 635093"/>
                  <a:gd name="connsiteX6" fmla="*/ 1209825 w 1228318"/>
                  <a:gd name="connsiteY6" fmla="*/ 419455 h 635093"/>
                  <a:gd name="connsiteX7" fmla="*/ 976462 w 1228318"/>
                  <a:gd name="connsiteY7" fmla="*/ 157517 h 635093"/>
                  <a:gd name="connsiteX8" fmla="*/ 562125 w 1228318"/>
                  <a:gd name="connsiteY8" fmla="*/ 355 h 635093"/>
                  <a:gd name="connsiteX9" fmla="*/ 238275 w 1228318"/>
                  <a:gd name="connsiteY9" fmla="*/ 124180 h 635093"/>
                  <a:gd name="connsiteX10" fmla="*/ 150 w 1228318"/>
                  <a:gd name="connsiteY10" fmla="*/ 409930 h 635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8318" h="635093">
                    <a:moveTo>
                      <a:pt x="150" y="409930"/>
                    </a:moveTo>
                    <a:cubicBezTo>
                      <a:pt x="5706" y="432155"/>
                      <a:pt x="181125" y="288486"/>
                      <a:pt x="271612" y="257530"/>
                    </a:cubicBezTo>
                    <a:cubicBezTo>
                      <a:pt x="362099" y="226574"/>
                      <a:pt x="455763" y="208317"/>
                      <a:pt x="543075" y="224192"/>
                    </a:cubicBezTo>
                    <a:cubicBezTo>
                      <a:pt x="630387" y="240067"/>
                      <a:pt x="724844" y="287693"/>
                      <a:pt x="795487" y="352780"/>
                    </a:cubicBezTo>
                    <a:cubicBezTo>
                      <a:pt x="866130" y="417867"/>
                      <a:pt x="901849" y="574236"/>
                      <a:pt x="966937" y="614717"/>
                    </a:cubicBezTo>
                    <a:cubicBezTo>
                      <a:pt x="1032025" y="655198"/>
                      <a:pt x="1145531" y="628211"/>
                      <a:pt x="1186012" y="595667"/>
                    </a:cubicBezTo>
                    <a:cubicBezTo>
                      <a:pt x="1226493" y="563123"/>
                      <a:pt x="1244750" y="492480"/>
                      <a:pt x="1209825" y="419455"/>
                    </a:cubicBezTo>
                    <a:cubicBezTo>
                      <a:pt x="1174900" y="346430"/>
                      <a:pt x="1084412" y="227367"/>
                      <a:pt x="976462" y="157517"/>
                    </a:cubicBezTo>
                    <a:cubicBezTo>
                      <a:pt x="868512" y="87667"/>
                      <a:pt x="685156" y="5911"/>
                      <a:pt x="562125" y="355"/>
                    </a:cubicBezTo>
                    <a:cubicBezTo>
                      <a:pt x="439094" y="-5201"/>
                      <a:pt x="331938" y="55124"/>
                      <a:pt x="238275" y="124180"/>
                    </a:cubicBezTo>
                    <a:cubicBezTo>
                      <a:pt x="144613" y="193236"/>
                      <a:pt x="-5406" y="387705"/>
                      <a:pt x="150" y="40993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Forma livre 90"/>
              <p:cNvSpPr/>
              <p:nvPr/>
            </p:nvSpPr>
            <p:spPr>
              <a:xfrm flipH="1">
                <a:off x="254882" y="2931654"/>
                <a:ext cx="855080" cy="442113"/>
              </a:xfrm>
              <a:custGeom>
                <a:avLst/>
                <a:gdLst>
                  <a:gd name="connsiteX0" fmla="*/ 150 w 1228318"/>
                  <a:gd name="connsiteY0" fmla="*/ 409930 h 635093"/>
                  <a:gd name="connsiteX1" fmla="*/ 271612 w 1228318"/>
                  <a:gd name="connsiteY1" fmla="*/ 257530 h 635093"/>
                  <a:gd name="connsiteX2" fmla="*/ 543075 w 1228318"/>
                  <a:gd name="connsiteY2" fmla="*/ 224192 h 635093"/>
                  <a:gd name="connsiteX3" fmla="*/ 795487 w 1228318"/>
                  <a:gd name="connsiteY3" fmla="*/ 352780 h 635093"/>
                  <a:gd name="connsiteX4" fmla="*/ 966937 w 1228318"/>
                  <a:gd name="connsiteY4" fmla="*/ 614717 h 635093"/>
                  <a:gd name="connsiteX5" fmla="*/ 1186012 w 1228318"/>
                  <a:gd name="connsiteY5" fmla="*/ 595667 h 635093"/>
                  <a:gd name="connsiteX6" fmla="*/ 1209825 w 1228318"/>
                  <a:gd name="connsiteY6" fmla="*/ 419455 h 635093"/>
                  <a:gd name="connsiteX7" fmla="*/ 976462 w 1228318"/>
                  <a:gd name="connsiteY7" fmla="*/ 157517 h 635093"/>
                  <a:gd name="connsiteX8" fmla="*/ 562125 w 1228318"/>
                  <a:gd name="connsiteY8" fmla="*/ 355 h 635093"/>
                  <a:gd name="connsiteX9" fmla="*/ 238275 w 1228318"/>
                  <a:gd name="connsiteY9" fmla="*/ 124180 h 635093"/>
                  <a:gd name="connsiteX10" fmla="*/ 150 w 1228318"/>
                  <a:gd name="connsiteY10" fmla="*/ 409930 h 635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8318" h="635093">
                    <a:moveTo>
                      <a:pt x="150" y="409930"/>
                    </a:moveTo>
                    <a:cubicBezTo>
                      <a:pt x="5706" y="432155"/>
                      <a:pt x="181125" y="288486"/>
                      <a:pt x="271612" y="257530"/>
                    </a:cubicBezTo>
                    <a:cubicBezTo>
                      <a:pt x="362099" y="226574"/>
                      <a:pt x="455763" y="208317"/>
                      <a:pt x="543075" y="224192"/>
                    </a:cubicBezTo>
                    <a:cubicBezTo>
                      <a:pt x="630387" y="240067"/>
                      <a:pt x="724844" y="287693"/>
                      <a:pt x="795487" y="352780"/>
                    </a:cubicBezTo>
                    <a:cubicBezTo>
                      <a:pt x="866130" y="417867"/>
                      <a:pt x="901849" y="574236"/>
                      <a:pt x="966937" y="614717"/>
                    </a:cubicBezTo>
                    <a:cubicBezTo>
                      <a:pt x="1032025" y="655198"/>
                      <a:pt x="1145531" y="628211"/>
                      <a:pt x="1186012" y="595667"/>
                    </a:cubicBezTo>
                    <a:cubicBezTo>
                      <a:pt x="1226493" y="563123"/>
                      <a:pt x="1244750" y="492480"/>
                      <a:pt x="1209825" y="419455"/>
                    </a:cubicBezTo>
                    <a:cubicBezTo>
                      <a:pt x="1174900" y="346430"/>
                      <a:pt x="1084412" y="227367"/>
                      <a:pt x="976462" y="157517"/>
                    </a:cubicBezTo>
                    <a:cubicBezTo>
                      <a:pt x="868512" y="87667"/>
                      <a:pt x="685156" y="5911"/>
                      <a:pt x="562125" y="355"/>
                    </a:cubicBezTo>
                    <a:cubicBezTo>
                      <a:pt x="439094" y="-5201"/>
                      <a:pt x="331938" y="55124"/>
                      <a:pt x="238275" y="124180"/>
                    </a:cubicBezTo>
                    <a:cubicBezTo>
                      <a:pt x="144613" y="193236"/>
                      <a:pt x="-5406" y="387705"/>
                      <a:pt x="150" y="40993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-801013" y="3464636"/>
                <a:ext cx="621469" cy="62146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371687" y="3434151"/>
                <a:ext cx="621469" cy="62146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9" name="Agrupar 49">
              <a:extLst>
                <a:ext uri="{FF2B5EF4-FFF2-40B4-BE49-F238E27FC236}">
                  <a16:creationId xmlns:a16="http://schemas.microsoft.com/office/drawing/2014/main" xmlns="" id="{C6CC4FAC-E74D-40AB-A6F5-190B143F38EB}"/>
                </a:ext>
              </a:extLst>
            </p:cNvPr>
            <p:cNvGrpSpPr/>
            <p:nvPr/>
          </p:nvGrpSpPr>
          <p:grpSpPr>
            <a:xfrm>
              <a:off x="514147" y="2771829"/>
              <a:ext cx="2422311" cy="760822"/>
              <a:chOff x="286318" y="1895728"/>
              <a:chExt cx="2986740" cy="938104"/>
            </a:xfrm>
          </p:grpSpPr>
          <p:sp>
            <p:nvSpPr>
              <p:cNvPr id="370" name="Forma Livre: Forma 170">
                <a:extLst>
                  <a:ext uri="{FF2B5EF4-FFF2-40B4-BE49-F238E27FC236}">
                    <a16:creationId xmlns:a16="http://schemas.microsoft.com/office/drawing/2014/main" xmlns="" id="{F683EF9D-3F6E-4FF4-8B3F-37CDFEF3E290}"/>
                  </a:ext>
                </a:extLst>
              </p:cNvPr>
              <p:cNvSpPr/>
              <p:nvPr/>
            </p:nvSpPr>
            <p:spPr>
              <a:xfrm>
                <a:off x="1624284" y="1998698"/>
                <a:ext cx="427224" cy="71593"/>
              </a:xfrm>
              <a:custGeom>
                <a:avLst/>
                <a:gdLst>
                  <a:gd name="connsiteX0" fmla="*/ 0 w 427224"/>
                  <a:gd name="connsiteY0" fmla="*/ 0 h 71593"/>
                  <a:gd name="connsiteX1" fmla="*/ 427224 w 427224"/>
                  <a:gd name="connsiteY1" fmla="*/ 0 h 71593"/>
                  <a:gd name="connsiteX2" fmla="*/ 427224 w 427224"/>
                  <a:gd name="connsiteY2" fmla="*/ 9791 h 71593"/>
                  <a:gd name="connsiteX3" fmla="*/ 414043 w 427224"/>
                  <a:gd name="connsiteY3" fmla="*/ 20667 h 71593"/>
                  <a:gd name="connsiteX4" fmla="*/ 372025 w 427224"/>
                  <a:gd name="connsiteY4" fmla="*/ 71593 h 71593"/>
                  <a:gd name="connsiteX5" fmla="*/ 36962 w 427224"/>
                  <a:gd name="connsiteY5" fmla="*/ 71593 h 71593"/>
                  <a:gd name="connsiteX6" fmla="*/ 0 w 427224"/>
                  <a:gd name="connsiteY6" fmla="*/ 26795 h 7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7224" h="71593">
                    <a:moveTo>
                      <a:pt x="0" y="0"/>
                    </a:moveTo>
                    <a:lnTo>
                      <a:pt x="427224" y="0"/>
                    </a:lnTo>
                    <a:lnTo>
                      <a:pt x="427224" y="9791"/>
                    </a:lnTo>
                    <a:lnTo>
                      <a:pt x="414043" y="20667"/>
                    </a:lnTo>
                    <a:lnTo>
                      <a:pt x="372025" y="71593"/>
                    </a:lnTo>
                    <a:lnTo>
                      <a:pt x="36962" y="71593"/>
                    </a:lnTo>
                    <a:lnTo>
                      <a:pt x="0" y="2679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1" name="Retângulo: Cantos Arredondados 60">
                <a:extLst>
                  <a:ext uri="{FF2B5EF4-FFF2-40B4-BE49-F238E27FC236}">
                    <a16:creationId xmlns:a16="http://schemas.microsoft.com/office/drawing/2014/main" xmlns="" id="{2F6BBE39-0E7A-478E-9DCB-9ABB8EBA7EBB}"/>
                  </a:ext>
                </a:extLst>
              </p:cNvPr>
              <p:cNvSpPr/>
              <p:nvPr/>
            </p:nvSpPr>
            <p:spPr>
              <a:xfrm>
                <a:off x="1955366" y="1942036"/>
                <a:ext cx="1218849" cy="891796"/>
              </a:xfrm>
              <a:prstGeom prst="roundRect">
                <a:avLst>
                  <a:gd name="adj" fmla="val 29976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2" name="Forma Livre: Forma 69">
                <a:extLst>
                  <a:ext uri="{FF2B5EF4-FFF2-40B4-BE49-F238E27FC236}">
                    <a16:creationId xmlns:a16="http://schemas.microsoft.com/office/drawing/2014/main" xmlns="" id="{2F3CBC59-24F7-47DE-80BF-62DBE0F8E38D}"/>
                  </a:ext>
                </a:extLst>
              </p:cNvPr>
              <p:cNvSpPr/>
              <p:nvPr/>
            </p:nvSpPr>
            <p:spPr>
              <a:xfrm rot="2700000">
                <a:off x="606598" y="1726910"/>
                <a:ext cx="207204" cy="847763"/>
              </a:xfrm>
              <a:custGeom>
                <a:avLst/>
                <a:gdLst>
                  <a:gd name="connsiteX0" fmla="*/ 0 w 207204"/>
                  <a:gd name="connsiteY0" fmla="*/ 207204 h 847763"/>
                  <a:gd name="connsiteX1" fmla="*/ 207204 w 207204"/>
                  <a:gd name="connsiteY1" fmla="*/ 0 h 847763"/>
                  <a:gd name="connsiteX2" fmla="*/ 207204 w 207204"/>
                  <a:gd name="connsiteY2" fmla="*/ 847763 h 847763"/>
                  <a:gd name="connsiteX3" fmla="*/ 0 w 207204"/>
                  <a:gd name="connsiteY3" fmla="*/ 640559 h 847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204" h="847763">
                    <a:moveTo>
                      <a:pt x="0" y="207204"/>
                    </a:moveTo>
                    <a:lnTo>
                      <a:pt x="207204" y="0"/>
                    </a:lnTo>
                    <a:lnTo>
                      <a:pt x="207204" y="847763"/>
                    </a:lnTo>
                    <a:lnTo>
                      <a:pt x="0" y="64055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3" name="Forma Livre: Forma 78">
                <a:extLst>
                  <a:ext uri="{FF2B5EF4-FFF2-40B4-BE49-F238E27FC236}">
                    <a16:creationId xmlns:a16="http://schemas.microsoft.com/office/drawing/2014/main" xmlns="" id="{BF8F111B-6CD0-4258-A1FF-1B01E3DAB787}"/>
                  </a:ext>
                </a:extLst>
              </p:cNvPr>
              <p:cNvSpPr/>
              <p:nvPr/>
            </p:nvSpPr>
            <p:spPr>
              <a:xfrm rot="2700000">
                <a:off x="843122" y="1707098"/>
                <a:ext cx="119671" cy="1122149"/>
              </a:xfrm>
              <a:custGeom>
                <a:avLst/>
                <a:gdLst>
                  <a:gd name="connsiteX0" fmla="*/ 0 w 119671"/>
                  <a:gd name="connsiteY0" fmla="*/ 119671 h 1122149"/>
                  <a:gd name="connsiteX1" fmla="*/ 119671 w 119671"/>
                  <a:gd name="connsiteY1" fmla="*/ 0 h 1122149"/>
                  <a:gd name="connsiteX2" fmla="*/ 119671 w 119671"/>
                  <a:gd name="connsiteY2" fmla="*/ 1122149 h 1122149"/>
                  <a:gd name="connsiteX3" fmla="*/ 42776 w 119671"/>
                  <a:gd name="connsiteY3" fmla="*/ 1107186 h 1122149"/>
                  <a:gd name="connsiteX4" fmla="*/ 0 w 119671"/>
                  <a:gd name="connsiteY4" fmla="*/ 1084676 h 1122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71" h="1122149">
                    <a:moveTo>
                      <a:pt x="0" y="119671"/>
                    </a:moveTo>
                    <a:lnTo>
                      <a:pt x="119671" y="0"/>
                    </a:lnTo>
                    <a:lnTo>
                      <a:pt x="119671" y="1122149"/>
                    </a:lnTo>
                    <a:lnTo>
                      <a:pt x="42776" y="1107186"/>
                    </a:lnTo>
                    <a:lnTo>
                      <a:pt x="0" y="1084676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4" name="Retângulo: Cantos Arredondados 77">
                <a:extLst>
                  <a:ext uri="{FF2B5EF4-FFF2-40B4-BE49-F238E27FC236}">
                    <a16:creationId xmlns:a16="http://schemas.microsoft.com/office/drawing/2014/main" xmlns="" id="{5A2ACF85-1F8A-4DE5-A0F4-A298DDE3DFF4}"/>
                  </a:ext>
                </a:extLst>
              </p:cNvPr>
              <p:cNvSpPr/>
              <p:nvPr/>
            </p:nvSpPr>
            <p:spPr>
              <a:xfrm>
                <a:off x="483728" y="1916967"/>
                <a:ext cx="1218849" cy="891796"/>
              </a:xfrm>
              <a:prstGeom prst="roundRect">
                <a:avLst>
                  <a:gd name="adj" fmla="val 29976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5" name="Forma Livre: Forma 172">
                <a:extLst>
                  <a:ext uri="{FF2B5EF4-FFF2-40B4-BE49-F238E27FC236}">
                    <a16:creationId xmlns:a16="http://schemas.microsoft.com/office/drawing/2014/main" xmlns="" id="{82A04D4E-CAC3-4123-8344-928CC4E9AE38}"/>
                  </a:ext>
                </a:extLst>
              </p:cNvPr>
              <p:cNvSpPr/>
              <p:nvPr/>
            </p:nvSpPr>
            <p:spPr>
              <a:xfrm>
                <a:off x="381005" y="1895728"/>
                <a:ext cx="360040" cy="257723"/>
              </a:xfrm>
              <a:custGeom>
                <a:avLst/>
                <a:gdLst>
                  <a:gd name="connsiteX0" fmla="*/ 0 w 360040"/>
                  <a:gd name="connsiteY0" fmla="*/ 0 h 257723"/>
                  <a:gd name="connsiteX1" fmla="*/ 360040 w 360040"/>
                  <a:gd name="connsiteY1" fmla="*/ 0 h 257723"/>
                  <a:gd name="connsiteX2" fmla="*/ 360040 w 360040"/>
                  <a:gd name="connsiteY2" fmla="*/ 17238 h 257723"/>
                  <a:gd name="connsiteX3" fmla="*/ 323131 w 360040"/>
                  <a:gd name="connsiteY3" fmla="*/ 28695 h 257723"/>
                  <a:gd name="connsiteX4" fmla="*/ 121976 w 360040"/>
                  <a:gd name="connsiteY4" fmla="*/ 194341 h 257723"/>
                  <a:gd name="connsiteX5" fmla="*/ 87574 w 360040"/>
                  <a:gd name="connsiteY5" fmla="*/ 257723 h 257723"/>
                  <a:gd name="connsiteX6" fmla="*/ 0 w 360040"/>
                  <a:gd name="connsiteY6" fmla="*/ 257723 h 25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0040" h="257723">
                    <a:moveTo>
                      <a:pt x="0" y="0"/>
                    </a:moveTo>
                    <a:lnTo>
                      <a:pt x="360040" y="0"/>
                    </a:lnTo>
                    <a:lnTo>
                      <a:pt x="360040" y="17238"/>
                    </a:lnTo>
                    <a:lnTo>
                      <a:pt x="323131" y="28695"/>
                    </a:lnTo>
                    <a:cubicBezTo>
                      <a:pt x="241083" y="63398"/>
                      <a:pt x="171274" y="121371"/>
                      <a:pt x="121976" y="194341"/>
                    </a:cubicBezTo>
                    <a:lnTo>
                      <a:pt x="87574" y="257723"/>
                    </a:lnTo>
                    <a:lnTo>
                      <a:pt x="0" y="25772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6" name="Forma Livre: Forma 173">
                <a:extLst>
                  <a:ext uri="{FF2B5EF4-FFF2-40B4-BE49-F238E27FC236}">
                    <a16:creationId xmlns:a16="http://schemas.microsoft.com/office/drawing/2014/main" xmlns="" id="{57E094D3-2EDC-486E-8EE3-4EDAFE04DEC4}"/>
                  </a:ext>
                </a:extLst>
              </p:cNvPr>
              <p:cNvSpPr/>
              <p:nvPr/>
            </p:nvSpPr>
            <p:spPr>
              <a:xfrm flipH="1">
                <a:off x="2913018" y="1924159"/>
                <a:ext cx="360040" cy="257723"/>
              </a:xfrm>
              <a:custGeom>
                <a:avLst/>
                <a:gdLst>
                  <a:gd name="connsiteX0" fmla="*/ 0 w 360040"/>
                  <a:gd name="connsiteY0" fmla="*/ 0 h 257723"/>
                  <a:gd name="connsiteX1" fmla="*/ 360040 w 360040"/>
                  <a:gd name="connsiteY1" fmla="*/ 0 h 257723"/>
                  <a:gd name="connsiteX2" fmla="*/ 360040 w 360040"/>
                  <a:gd name="connsiteY2" fmla="*/ 17238 h 257723"/>
                  <a:gd name="connsiteX3" fmla="*/ 323131 w 360040"/>
                  <a:gd name="connsiteY3" fmla="*/ 28695 h 257723"/>
                  <a:gd name="connsiteX4" fmla="*/ 121976 w 360040"/>
                  <a:gd name="connsiteY4" fmla="*/ 194341 h 257723"/>
                  <a:gd name="connsiteX5" fmla="*/ 87574 w 360040"/>
                  <a:gd name="connsiteY5" fmla="*/ 257723 h 257723"/>
                  <a:gd name="connsiteX6" fmla="*/ 0 w 360040"/>
                  <a:gd name="connsiteY6" fmla="*/ 257723 h 25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0040" h="257723">
                    <a:moveTo>
                      <a:pt x="0" y="0"/>
                    </a:moveTo>
                    <a:lnTo>
                      <a:pt x="360040" y="0"/>
                    </a:lnTo>
                    <a:lnTo>
                      <a:pt x="360040" y="17238"/>
                    </a:lnTo>
                    <a:lnTo>
                      <a:pt x="323131" y="28695"/>
                    </a:lnTo>
                    <a:cubicBezTo>
                      <a:pt x="241083" y="63398"/>
                      <a:pt x="171274" y="121371"/>
                      <a:pt x="121976" y="194341"/>
                    </a:cubicBezTo>
                    <a:lnTo>
                      <a:pt x="87574" y="257723"/>
                    </a:lnTo>
                    <a:lnTo>
                      <a:pt x="0" y="25772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7" name="Retângulo 376">
                <a:extLst>
                  <a:ext uri="{FF2B5EF4-FFF2-40B4-BE49-F238E27FC236}">
                    <a16:creationId xmlns:a16="http://schemas.microsoft.com/office/drawing/2014/main" xmlns="" id="{2D689531-B11E-4B7C-A3B7-C14D1E890E5D}"/>
                  </a:ext>
                </a:extLst>
              </p:cNvPr>
              <p:cNvSpPr/>
              <p:nvPr/>
            </p:nvSpPr>
            <p:spPr>
              <a:xfrm>
                <a:off x="386166" y="1895728"/>
                <a:ext cx="45719" cy="25772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8" name="Retângulo 377">
                <a:extLst>
                  <a:ext uri="{FF2B5EF4-FFF2-40B4-BE49-F238E27FC236}">
                    <a16:creationId xmlns:a16="http://schemas.microsoft.com/office/drawing/2014/main" xmlns="" id="{772C3DE2-8B8C-4F7C-BFCD-6E4F4109BCAF}"/>
                  </a:ext>
                </a:extLst>
              </p:cNvPr>
              <p:cNvSpPr/>
              <p:nvPr/>
            </p:nvSpPr>
            <p:spPr>
              <a:xfrm>
                <a:off x="3227339" y="1924159"/>
                <a:ext cx="45719" cy="25772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>
            <a:off x="3420223" y="1399198"/>
            <a:ext cx="2345968" cy="3918684"/>
            <a:chOff x="3470895" y="1452444"/>
            <a:chExt cx="2345968" cy="3918684"/>
          </a:xfrm>
        </p:grpSpPr>
        <p:sp>
          <p:nvSpPr>
            <p:cNvPr id="49" name="Retângulo de cantos arredondados 48"/>
            <p:cNvSpPr/>
            <p:nvPr/>
          </p:nvSpPr>
          <p:spPr>
            <a:xfrm>
              <a:off x="4550116" y="3776349"/>
              <a:ext cx="277866" cy="436573"/>
            </a:xfrm>
            <a:prstGeom prst="roundRect">
              <a:avLst>
                <a:gd name="adj" fmla="val 8316"/>
              </a:avLst>
            </a:prstGeom>
            <a:solidFill>
              <a:srgbClr val="FBCD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253">
              <a:extLst>
                <a:ext uri="{FF2B5EF4-FFF2-40B4-BE49-F238E27FC236}">
                  <a16:creationId xmlns:a16="http://schemas.microsoft.com/office/drawing/2014/main" xmlns="" id="{8C8DAAF4-4A80-4F60-8A27-580554C37DDB}"/>
                </a:ext>
              </a:extLst>
            </p:cNvPr>
            <p:cNvSpPr/>
            <p:nvPr/>
          </p:nvSpPr>
          <p:spPr>
            <a:xfrm>
              <a:off x="4899795" y="4719782"/>
              <a:ext cx="247517" cy="651341"/>
            </a:xfrm>
            <a:prstGeom prst="roundRect">
              <a:avLst>
                <a:gd name="adj" fmla="val 50000"/>
              </a:avLst>
            </a:prstGeom>
            <a:solidFill>
              <a:srgbClr val="FAC4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263">
              <a:extLst>
                <a:ext uri="{FF2B5EF4-FFF2-40B4-BE49-F238E27FC236}">
                  <a16:creationId xmlns:a16="http://schemas.microsoft.com/office/drawing/2014/main" xmlns="" id="{45457585-D2A1-4C0E-9379-0D05DD2ABFD3}"/>
                </a:ext>
              </a:extLst>
            </p:cNvPr>
            <p:cNvSpPr/>
            <p:nvPr/>
          </p:nvSpPr>
          <p:spPr>
            <a:xfrm>
              <a:off x="4231230" y="4719787"/>
              <a:ext cx="247517" cy="651341"/>
            </a:xfrm>
            <a:prstGeom prst="roundRect">
              <a:avLst>
                <a:gd name="adj" fmla="val 50000"/>
              </a:avLst>
            </a:prstGeom>
            <a:solidFill>
              <a:srgbClr val="FAC4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264">
              <a:extLst>
                <a:ext uri="{FF2B5EF4-FFF2-40B4-BE49-F238E27FC236}">
                  <a16:creationId xmlns:a16="http://schemas.microsoft.com/office/drawing/2014/main" xmlns="" id="{90149617-0688-4573-8EE2-AE071267B2B4}"/>
                </a:ext>
              </a:extLst>
            </p:cNvPr>
            <p:cNvSpPr/>
            <p:nvPr/>
          </p:nvSpPr>
          <p:spPr>
            <a:xfrm>
              <a:off x="4233272" y="4133279"/>
              <a:ext cx="914550" cy="821163"/>
            </a:xfrm>
            <a:prstGeom prst="roundRect">
              <a:avLst>
                <a:gd name="adj" fmla="val 2081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: Forma 266">
              <a:extLst>
                <a:ext uri="{FF2B5EF4-FFF2-40B4-BE49-F238E27FC236}">
                  <a16:creationId xmlns:a16="http://schemas.microsoft.com/office/drawing/2014/main" xmlns="" id="{4EC185CE-597A-409B-9581-06B2EDFCBAF9}"/>
                </a:ext>
              </a:extLst>
            </p:cNvPr>
            <p:cNvSpPr/>
            <p:nvPr/>
          </p:nvSpPr>
          <p:spPr>
            <a:xfrm>
              <a:off x="4233272" y="4825834"/>
              <a:ext cx="914550" cy="309070"/>
            </a:xfrm>
            <a:custGeom>
              <a:avLst/>
              <a:gdLst>
                <a:gd name="connsiteX0" fmla="*/ 0 w 1531610"/>
                <a:gd name="connsiteY0" fmla="*/ 0 h 517604"/>
                <a:gd name="connsiteX1" fmla="*/ 1531610 w 1531610"/>
                <a:gd name="connsiteY1" fmla="*/ 0 h 517604"/>
                <a:gd name="connsiteX2" fmla="*/ 1531296 w 1531610"/>
                <a:gd name="connsiteY2" fmla="*/ 5695 h 517604"/>
                <a:gd name="connsiteX3" fmla="*/ 1283175 w 1531610"/>
                <a:gd name="connsiteY3" fmla="*/ 454545 h 517604"/>
                <a:gd name="connsiteX4" fmla="*/ 1192071 w 1531610"/>
                <a:gd name="connsiteY4" fmla="*/ 517604 h 517604"/>
                <a:gd name="connsiteX5" fmla="*/ 1172701 w 1531610"/>
                <a:gd name="connsiteY5" fmla="*/ 504197 h 517604"/>
                <a:gd name="connsiteX6" fmla="*/ 765805 w 1531610"/>
                <a:gd name="connsiteY6" fmla="*/ 397891 h 517604"/>
                <a:gd name="connsiteX7" fmla="*/ 358910 w 1531610"/>
                <a:gd name="connsiteY7" fmla="*/ 504197 h 517604"/>
                <a:gd name="connsiteX8" fmla="*/ 339539 w 1531610"/>
                <a:gd name="connsiteY8" fmla="*/ 517604 h 517604"/>
                <a:gd name="connsiteX9" fmla="*/ 248435 w 1531610"/>
                <a:gd name="connsiteY9" fmla="*/ 454545 h 517604"/>
                <a:gd name="connsiteX10" fmla="*/ 315 w 1531610"/>
                <a:gd name="connsiteY10" fmla="*/ 5695 h 51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1610" h="517604">
                  <a:moveTo>
                    <a:pt x="0" y="0"/>
                  </a:moveTo>
                  <a:lnTo>
                    <a:pt x="1531610" y="0"/>
                  </a:lnTo>
                  <a:lnTo>
                    <a:pt x="1531296" y="5695"/>
                  </a:lnTo>
                  <a:cubicBezTo>
                    <a:pt x="1511594" y="183082"/>
                    <a:pt x="1419821" y="340987"/>
                    <a:pt x="1283175" y="454545"/>
                  </a:cubicBezTo>
                  <a:lnTo>
                    <a:pt x="1192071" y="517604"/>
                  </a:lnTo>
                  <a:lnTo>
                    <a:pt x="1172701" y="504197"/>
                  </a:lnTo>
                  <a:cubicBezTo>
                    <a:pt x="1054663" y="436823"/>
                    <a:pt x="915206" y="397891"/>
                    <a:pt x="765805" y="397891"/>
                  </a:cubicBezTo>
                  <a:cubicBezTo>
                    <a:pt x="616404" y="397891"/>
                    <a:pt x="476948" y="436823"/>
                    <a:pt x="358910" y="504197"/>
                  </a:cubicBezTo>
                  <a:lnTo>
                    <a:pt x="339539" y="517604"/>
                  </a:lnTo>
                  <a:lnTo>
                    <a:pt x="248435" y="454545"/>
                  </a:lnTo>
                  <a:cubicBezTo>
                    <a:pt x="111789" y="340987"/>
                    <a:pt x="20017" y="183082"/>
                    <a:pt x="315" y="5695"/>
                  </a:cubicBezTo>
                  <a:close/>
                </a:path>
              </a:pathLst>
            </a:custGeom>
            <a:solidFill>
              <a:srgbClr val="FAC49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" name="Grupo 53"/>
            <p:cNvGrpSpPr/>
            <p:nvPr/>
          </p:nvGrpSpPr>
          <p:grpSpPr>
            <a:xfrm rot="1509279">
              <a:off x="3947125" y="4171975"/>
              <a:ext cx="330638" cy="665917"/>
              <a:chOff x="990992" y="4242465"/>
              <a:chExt cx="427399" cy="860797"/>
            </a:xfrm>
          </p:grpSpPr>
          <p:sp>
            <p:nvSpPr>
              <p:cNvPr id="84" name="Retângulo: Cantos Arredondados 271">
                <a:extLst>
                  <a:ext uri="{FF2B5EF4-FFF2-40B4-BE49-F238E27FC236}">
                    <a16:creationId xmlns:a16="http://schemas.microsoft.com/office/drawing/2014/main" xmlns="" id="{53A9E1CB-FE19-4F18-BA5A-DD519C10E68D}"/>
                  </a:ext>
                </a:extLst>
              </p:cNvPr>
              <p:cNvSpPr/>
              <p:nvPr/>
            </p:nvSpPr>
            <p:spPr>
              <a:xfrm rot="11330555">
                <a:off x="1005767" y="4269177"/>
                <a:ext cx="314784" cy="834085"/>
              </a:xfrm>
              <a:prstGeom prst="roundRect">
                <a:avLst>
                  <a:gd name="adj" fmla="val 50000"/>
                </a:avLst>
              </a:prstGeom>
              <a:solidFill>
                <a:srgbClr val="FBC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Forma Livre: Forma 272">
                <a:extLst>
                  <a:ext uri="{FF2B5EF4-FFF2-40B4-BE49-F238E27FC236}">
                    <a16:creationId xmlns:a16="http://schemas.microsoft.com/office/drawing/2014/main" xmlns="" id="{8C682AD7-78BE-440A-8815-0A3B31F2D900}"/>
                  </a:ext>
                </a:extLst>
              </p:cNvPr>
              <p:cNvSpPr/>
              <p:nvPr/>
            </p:nvSpPr>
            <p:spPr>
              <a:xfrm rot="11330555">
                <a:off x="990992" y="4242465"/>
                <a:ext cx="427399" cy="267159"/>
              </a:xfrm>
              <a:custGeom>
                <a:avLst/>
                <a:gdLst>
                  <a:gd name="connsiteX0" fmla="*/ 774 w 1790700"/>
                  <a:gd name="connsiteY0" fmla="*/ 0 h 903031"/>
                  <a:gd name="connsiteX1" fmla="*/ 1789926 w 1790700"/>
                  <a:gd name="connsiteY1" fmla="*/ 0 h 903031"/>
                  <a:gd name="connsiteX2" fmla="*/ 1790700 w 1790700"/>
                  <a:gd name="connsiteY2" fmla="*/ 7681 h 903031"/>
                  <a:gd name="connsiteX3" fmla="*/ 895350 w 1790700"/>
                  <a:gd name="connsiteY3" fmla="*/ 903031 h 903031"/>
                  <a:gd name="connsiteX4" fmla="*/ 0 w 1790700"/>
                  <a:gd name="connsiteY4" fmla="*/ 7681 h 90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0700" h="903031">
                    <a:moveTo>
                      <a:pt x="774" y="0"/>
                    </a:moveTo>
                    <a:lnTo>
                      <a:pt x="1789926" y="0"/>
                    </a:lnTo>
                    <a:lnTo>
                      <a:pt x="1790700" y="7681"/>
                    </a:lnTo>
                    <a:cubicBezTo>
                      <a:pt x="1790700" y="502169"/>
                      <a:pt x="1389838" y="903031"/>
                      <a:pt x="895350" y="903031"/>
                    </a:cubicBezTo>
                    <a:cubicBezTo>
                      <a:pt x="400862" y="903031"/>
                      <a:pt x="0" y="502169"/>
                      <a:pt x="0" y="768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Grupo 54"/>
            <p:cNvGrpSpPr/>
            <p:nvPr/>
          </p:nvGrpSpPr>
          <p:grpSpPr>
            <a:xfrm>
              <a:off x="4231229" y="4825834"/>
              <a:ext cx="917385" cy="380539"/>
              <a:chOff x="3840816" y="4932919"/>
              <a:chExt cx="1145607" cy="429111"/>
            </a:xfrm>
            <a:solidFill>
              <a:srgbClr val="0070C0"/>
            </a:solidFill>
          </p:grpSpPr>
          <p:sp>
            <p:nvSpPr>
              <p:cNvPr id="81" name="Retângulo 80"/>
              <p:cNvSpPr/>
              <p:nvPr/>
            </p:nvSpPr>
            <p:spPr>
              <a:xfrm>
                <a:off x="3840816" y="5001990"/>
                <a:ext cx="313912" cy="3600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orma Livre: Forma 266">
                <a:extLst>
                  <a:ext uri="{FF2B5EF4-FFF2-40B4-BE49-F238E27FC236}">
                    <a16:creationId xmlns:a16="http://schemas.microsoft.com/office/drawing/2014/main" xmlns="" id="{4EC185CE-597A-409B-9581-06B2EDFCBAF9}"/>
                  </a:ext>
                </a:extLst>
              </p:cNvPr>
              <p:cNvSpPr/>
              <p:nvPr/>
            </p:nvSpPr>
            <p:spPr>
              <a:xfrm>
                <a:off x="3840818" y="4932919"/>
                <a:ext cx="1145605" cy="378858"/>
              </a:xfrm>
              <a:custGeom>
                <a:avLst/>
                <a:gdLst>
                  <a:gd name="connsiteX0" fmla="*/ 0 w 1531610"/>
                  <a:gd name="connsiteY0" fmla="*/ 0 h 517604"/>
                  <a:gd name="connsiteX1" fmla="*/ 1531610 w 1531610"/>
                  <a:gd name="connsiteY1" fmla="*/ 0 h 517604"/>
                  <a:gd name="connsiteX2" fmla="*/ 1531296 w 1531610"/>
                  <a:gd name="connsiteY2" fmla="*/ 5695 h 517604"/>
                  <a:gd name="connsiteX3" fmla="*/ 1283175 w 1531610"/>
                  <a:gd name="connsiteY3" fmla="*/ 454545 h 517604"/>
                  <a:gd name="connsiteX4" fmla="*/ 1192071 w 1531610"/>
                  <a:gd name="connsiteY4" fmla="*/ 517604 h 517604"/>
                  <a:gd name="connsiteX5" fmla="*/ 1172701 w 1531610"/>
                  <a:gd name="connsiteY5" fmla="*/ 504197 h 517604"/>
                  <a:gd name="connsiteX6" fmla="*/ 765805 w 1531610"/>
                  <a:gd name="connsiteY6" fmla="*/ 397891 h 517604"/>
                  <a:gd name="connsiteX7" fmla="*/ 358910 w 1531610"/>
                  <a:gd name="connsiteY7" fmla="*/ 504197 h 517604"/>
                  <a:gd name="connsiteX8" fmla="*/ 339539 w 1531610"/>
                  <a:gd name="connsiteY8" fmla="*/ 517604 h 517604"/>
                  <a:gd name="connsiteX9" fmla="*/ 248435 w 1531610"/>
                  <a:gd name="connsiteY9" fmla="*/ 454545 h 517604"/>
                  <a:gd name="connsiteX10" fmla="*/ 315 w 1531610"/>
                  <a:gd name="connsiteY10" fmla="*/ 5695 h 517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1610" h="517604">
                    <a:moveTo>
                      <a:pt x="0" y="0"/>
                    </a:moveTo>
                    <a:lnTo>
                      <a:pt x="1531610" y="0"/>
                    </a:lnTo>
                    <a:lnTo>
                      <a:pt x="1531296" y="5695"/>
                    </a:lnTo>
                    <a:cubicBezTo>
                      <a:pt x="1511594" y="183082"/>
                      <a:pt x="1419821" y="340987"/>
                      <a:pt x="1283175" y="454545"/>
                    </a:cubicBezTo>
                    <a:lnTo>
                      <a:pt x="1192071" y="517604"/>
                    </a:lnTo>
                    <a:lnTo>
                      <a:pt x="1172701" y="504197"/>
                    </a:lnTo>
                    <a:cubicBezTo>
                      <a:pt x="1054663" y="436823"/>
                      <a:pt x="915206" y="397891"/>
                      <a:pt x="765805" y="397891"/>
                    </a:cubicBezTo>
                    <a:cubicBezTo>
                      <a:pt x="616404" y="397891"/>
                      <a:pt x="476948" y="436823"/>
                      <a:pt x="358910" y="504197"/>
                    </a:cubicBezTo>
                    <a:lnTo>
                      <a:pt x="339539" y="517604"/>
                    </a:lnTo>
                    <a:lnTo>
                      <a:pt x="248435" y="454545"/>
                    </a:lnTo>
                    <a:cubicBezTo>
                      <a:pt x="111789" y="340987"/>
                      <a:pt x="20017" y="183082"/>
                      <a:pt x="315" y="569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82"/>
              <p:cNvSpPr/>
              <p:nvPr/>
            </p:nvSpPr>
            <p:spPr>
              <a:xfrm>
                <a:off x="4676877" y="5008106"/>
                <a:ext cx="309545" cy="3539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6" name="Elipse 33"/>
            <p:cNvSpPr/>
            <p:nvPr/>
          </p:nvSpPr>
          <p:spPr>
            <a:xfrm>
              <a:off x="4524438" y="4130615"/>
              <a:ext cx="329222" cy="164612"/>
            </a:xfrm>
            <a:custGeom>
              <a:avLst/>
              <a:gdLst/>
              <a:ahLst/>
              <a:cxnLst/>
              <a:rect l="l" t="t" r="r" b="b"/>
              <a:pathLst>
                <a:path w="486838" h="243419">
                  <a:moveTo>
                    <a:pt x="0" y="0"/>
                  </a:moveTo>
                  <a:lnTo>
                    <a:pt x="486838" y="0"/>
                  </a:lnTo>
                  <a:cubicBezTo>
                    <a:pt x="486838" y="134437"/>
                    <a:pt x="377856" y="243419"/>
                    <a:pt x="243419" y="243419"/>
                  </a:cubicBezTo>
                  <a:cubicBezTo>
                    <a:pt x="108982" y="243419"/>
                    <a:pt x="0" y="134437"/>
                    <a:pt x="0" y="0"/>
                  </a:cubicBezTo>
                  <a:close/>
                </a:path>
              </a:pathLst>
            </a:custGeom>
            <a:solidFill>
              <a:srgbClr val="FBCD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>
              <a:off x="3903916" y="2172199"/>
              <a:ext cx="1552629" cy="58050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561237" y="2104495"/>
              <a:ext cx="2255626" cy="1964577"/>
            </a:xfrm>
            <a:prstGeom prst="roundRect">
              <a:avLst>
                <a:gd name="adj" fmla="val 39343"/>
              </a:avLst>
            </a:prstGeom>
            <a:solidFill>
              <a:srgbClr val="FBCD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8"/>
            <p:cNvSpPr/>
            <p:nvPr/>
          </p:nvSpPr>
          <p:spPr>
            <a:xfrm>
              <a:off x="3561237" y="1957297"/>
              <a:ext cx="2255626" cy="2037338"/>
            </a:xfrm>
            <a:prstGeom prst="roundRect">
              <a:avLst>
                <a:gd name="adj" fmla="val 3934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497478" y="3395528"/>
              <a:ext cx="389854" cy="30172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4231230" y="4790965"/>
              <a:ext cx="917385" cy="1032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2" name="Grupo 61"/>
            <p:cNvGrpSpPr/>
            <p:nvPr/>
          </p:nvGrpSpPr>
          <p:grpSpPr>
            <a:xfrm rot="20090721" flipH="1">
              <a:off x="5109852" y="4142243"/>
              <a:ext cx="330638" cy="665917"/>
              <a:chOff x="990992" y="4242465"/>
              <a:chExt cx="427399" cy="860797"/>
            </a:xfrm>
          </p:grpSpPr>
          <p:sp>
            <p:nvSpPr>
              <p:cNvPr id="79" name="Retângulo: Cantos Arredondados 271">
                <a:extLst>
                  <a:ext uri="{FF2B5EF4-FFF2-40B4-BE49-F238E27FC236}">
                    <a16:creationId xmlns:a16="http://schemas.microsoft.com/office/drawing/2014/main" xmlns="" id="{53A9E1CB-FE19-4F18-BA5A-DD519C10E68D}"/>
                  </a:ext>
                </a:extLst>
              </p:cNvPr>
              <p:cNvSpPr/>
              <p:nvPr/>
            </p:nvSpPr>
            <p:spPr>
              <a:xfrm rot="11330555">
                <a:off x="1005767" y="4269177"/>
                <a:ext cx="314784" cy="834085"/>
              </a:xfrm>
              <a:prstGeom prst="roundRect">
                <a:avLst>
                  <a:gd name="adj" fmla="val 50000"/>
                </a:avLst>
              </a:prstGeom>
              <a:solidFill>
                <a:srgbClr val="FBC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Forma Livre: Forma 272">
                <a:extLst>
                  <a:ext uri="{FF2B5EF4-FFF2-40B4-BE49-F238E27FC236}">
                    <a16:creationId xmlns:a16="http://schemas.microsoft.com/office/drawing/2014/main" xmlns="" id="{8C682AD7-78BE-440A-8815-0A3B31F2D900}"/>
                  </a:ext>
                </a:extLst>
              </p:cNvPr>
              <p:cNvSpPr/>
              <p:nvPr/>
            </p:nvSpPr>
            <p:spPr>
              <a:xfrm rot="11330555">
                <a:off x="990992" y="4242465"/>
                <a:ext cx="427399" cy="267159"/>
              </a:xfrm>
              <a:custGeom>
                <a:avLst/>
                <a:gdLst>
                  <a:gd name="connsiteX0" fmla="*/ 774 w 1790700"/>
                  <a:gd name="connsiteY0" fmla="*/ 0 h 903031"/>
                  <a:gd name="connsiteX1" fmla="*/ 1789926 w 1790700"/>
                  <a:gd name="connsiteY1" fmla="*/ 0 h 903031"/>
                  <a:gd name="connsiteX2" fmla="*/ 1790700 w 1790700"/>
                  <a:gd name="connsiteY2" fmla="*/ 7681 h 903031"/>
                  <a:gd name="connsiteX3" fmla="*/ 895350 w 1790700"/>
                  <a:gd name="connsiteY3" fmla="*/ 903031 h 903031"/>
                  <a:gd name="connsiteX4" fmla="*/ 0 w 1790700"/>
                  <a:gd name="connsiteY4" fmla="*/ 7681 h 90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0700" h="903031">
                    <a:moveTo>
                      <a:pt x="774" y="0"/>
                    </a:moveTo>
                    <a:lnTo>
                      <a:pt x="1789926" y="0"/>
                    </a:lnTo>
                    <a:lnTo>
                      <a:pt x="1790700" y="7681"/>
                    </a:lnTo>
                    <a:cubicBezTo>
                      <a:pt x="1790700" y="502169"/>
                      <a:pt x="1389838" y="903031"/>
                      <a:pt x="895350" y="903031"/>
                    </a:cubicBezTo>
                    <a:cubicBezTo>
                      <a:pt x="400862" y="903031"/>
                      <a:pt x="0" y="502169"/>
                      <a:pt x="0" y="768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3" name="Forma Livre: Forma 282">
              <a:extLst>
                <a:ext uri="{FF2B5EF4-FFF2-40B4-BE49-F238E27FC236}">
                  <a16:creationId xmlns:a16="http://schemas.microsoft.com/office/drawing/2014/main" xmlns="" id="{F1D442C5-CA4A-41AB-8E5B-B1FE5FC4D3CB}"/>
                </a:ext>
              </a:extLst>
            </p:cNvPr>
            <p:cNvSpPr/>
            <p:nvPr/>
          </p:nvSpPr>
          <p:spPr>
            <a:xfrm flipH="1">
              <a:off x="5531550" y="2104495"/>
              <a:ext cx="285313" cy="1115296"/>
            </a:xfrm>
            <a:custGeom>
              <a:avLst/>
              <a:gdLst>
                <a:gd name="connsiteX0" fmla="*/ 98416 w 469127"/>
                <a:gd name="connsiteY0" fmla="*/ 164322 h 751433"/>
                <a:gd name="connsiteX1" fmla="*/ 31741 w 469127"/>
                <a:gd name="connsiteY1" fmla="*/ 326247 h 751433"/>
                <a:gd name="connsiteX2" fmla="*/ 5547 w 469127"/>
                <a:gd name="connsiteY2" fmla="*/ 528653 h 751433"/>
                <a:gd name="connsiteX3" fmla="*/ 5547 w 469127"/>
                <a:gd name="connsiteY3" fmla="*/ 685816 h 751433"/>
                <a:gd name="connsiteX4" fmla="*/ 65078 w 469127"/>
                <a:gd name="connsiteY4" fmla="*/ 742966 h 751433"/>
                <a:gd name="connsiteX5" fmla="*/ 281772 w 469127"/>
                <a:gd name="connsiteY5" fmla="*/ 514366 h 751433"/>
                <a:gd name="connsiteX6" fmla="*/ 443697 w 469127"/>
                <a:gd name="connsiteY6" fmla="*/ 188135 h 751433"/>
                <a:gd name="connsiteX7" fmla="*/ 446078 w 469127"/>
                <a:gd name="connsiteY7" fmla="*/ 145272 h 751433"/>
                <a:gd name="connsiteX8" fmla="*/ 224622 w 469127"/>
                <a:gd name="connsiteY8" fmla="*/ 16 h 751433"/>
                <a:gd name="connsiteX9" fmla="*/ 98416 w 469127"/>
                <a:gd name="connsiteY9" fmla="*/ 164322 h 75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9127" h="751433">
                  <a:moveTo>
                    <a:pt x="98416" y="164322"/>
                  </a:moveTo>
                  <a:cubicBezTo>
                    <a:pt x="66269" y="218694"/>
                    <a:pt x="47219" y="265525"/>
                    <a:pt x="31741" y="326247"/>
                  </a:cubicBezTo>
                  <a:cubicBezTo>
                    <a:pt x="16263" y="386969"/>
                    <a:pt x="9913" y="468725"/>
                    <a:pt x="5547" y="528653"/>
                  </a:cubicBezTo>
                  <a:cubicBezTo>
                    <a:pt x="1181" y="588581"/>
                    <a:pt x="-4375" y="650097"/>
                    <a:pt x="5547" y="685816"/>
                  </a:cubicBezTo>
                  <a:cubicBezTo>
                    <a:pt x="15469" y="721535"/>
                    <a:pt x="19040" y="771541"/>
                    <a:pt x="65078" y="742966"/>
                  </a:cubicBezTo>
                  <a:cubicBezTo>
                    <a:pt x="111116" y="714391"/>
                    <a:pt x="218669" y="606838"/>
                    <a:pt x="281772" y="514366"/>
                  </a:cubicBezTo>
                  <a:cubicBezTo>
                    <a:pt x="344875" y="421894"/>
                    <a:pt x="416313" y="249651"/>
                    <a:pt x="443697" y="188135"/>
                  </a:cubicBezTo>
                  <a:cubicBezTo>
                    <a:pt x="471081" y="126619"/>
                    <a:pt x="482591" y="176625"/>
                    <a:pt x="446078" y="145272"/>
                  </a:cubicBezTo>
                  <a:cubicBezTo>
                    <a:pt x="409566" y="113919"/>
                    <a:pt x="279391" y="-1572"/>
                    <a:pt x="224622" y="16"/>
                  </a:cubicBezTo>
                  <a:cubicBezTo>
                    <a:pt x="169853" y="1603"/>
                    <a:pt x="130563" y="109950"/>
                    <a:pt x="98416" y="16432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Arco 63"/>
            <p:cNvSpPr/>
            <p:nvPr/>
          </p:nvSpPr>
          <p:spPr>
            <a:xfrm rot="8100000">
              <a:off x="4464268" y="3191833"/>
              <a:ext cx="437536" cy="437536"/>
            </a:xfrm>
            <a:prstGeom prst="arc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3760482" y="2696901"/>
              <a:ext cx="726199" cy="72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5"/>
            <p:cNvSpPr/>
            <p:nvPr/>
          </p:nvSpPr>
          <p:spPr>
            <a:xfrm>
              <a:off x="3946763" y="2842185"/>
              <a:ext cx="479927" cy="483450"/>
            </a:xfrm>
            <a:custGeom>
              <a:avLst/>
              <a:gdLst/>
              <a:ahLst/>
              <a:cxnLst/>
              <a:rect l="l" t="t" r="r" b="b"/>
              <a:pathLst>
                <a:path w="1107990" h="1116124">
                  <a:moveTo>
                    <a:pt x="549928" y="0"/>
                  </a:moveTo>
                  <a:cubicBezTo>
                    <a:pt x="858137" y="0"/>
                    <a:pt x="1107990" y="249853"/>
                    <a:pt x="1107990" y="558062"/>
                  </a:cubicBezTo>
                  <a:cubicBezTo>
                    <a:pt x="1107990" y="866271"/>
                    <a:pt x="858137" y="1116124"/>
                    <a:pt x="549928" y="1116124"/>
                  </a:cubicBezTo>
                  <a:cubicBezTo>
                    <a:pt x="378785" y="1116124"/>
                    <a:pt x="225635" y="1039085"/>
                    <a:pt x="125197" y="916163"/>
                  </a:cubicBezTo>
                  <a:lnTo>
                    <a:pt x="443058" y="597037"/>
                  </a:lnTo>
                  <a:lnTo>
                    <a:pt x="0" y="477377"/>
                  </a:lnTo>
                  <a:cubicBezTo>
                    <a:pt x="36945" y="207231"/>
                    <a:pt x="269236" y="0"/>
                    <a:pt x="549928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4870604" y="2696902"/>
              <a:ext cx="726201" cy="72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5"/>
            <p:cNvSpPr/>
            <p:nvPr/>
          </p:nvSpPr>
          <p:spPr>
            <a:xfrm>
              <a:off x="4941671" y="2842185"/>
              <a:ext cx="479927" cy="483450"/>
            </a:xfrm>
            <a:custGeom>
              <a:avLst/>
              <a:gdLst/>
              <a:ahLst/>
              <a:cxnLst/>
              <a:rect l="l" t="t" r="r" b="b"/>
              <a:pathLst>
                <a:path w="1107990" h="1116124">
                  <a:moveTo>
                    <a:pt x="549928" y="0"/>
                  </a:moveTo>
                  <a:cubicBezTo>
                    <a:pt x="858137" y="0"/>
                    <a:pt x="1107990" y="249853"/>
                    <a:pt x="1107990" y="558062"/>
                  </a:cubicBezTo>
                  <a:cubicBezTo>
                    <a:pt x="1107990" y="866271"/>
                    <a:pt x="858137" y="1116124"/>
                    <a:pt x="549928" y="1116124"/>
                  </a:cubicBezTo>
                  <a:cubicBezTo>
                    <a:pt x="378785" y="1116124"/>
                    <a:pt x="225635" y="1039085"/>
                    <a:pt x="125197" y="916163"/>
                  </a:cubicBezTo>
                  <a:lnTo>
                    <a:pt x="443058" y="597037"/>
                  </a:lnTo>
                  <a:lnTo>
                    <a:pt x="0" y="477377"/>
                  </a:lnTo>
                  <a:cubicBezTo>
                    <a:pt x="36945" y="207231"/>
                    <a:pt x="269236" y="0"/>
                    <a:pt x="549928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" name="Grupo 98"/>
            <p:cNvGrpSpPr/>
            <p:nvPr/>
          </p:nvGrpSpPr>
          <p:grpSpPr>
            <a:xfrm>
              <a:off x="3645211" y="2167899"/>
              <a:ext cx="2075650" cy="1965573"/>
              <a:chOff x="-1332656" y="2564904"/>
              <a:chExt cx="2853994" cy="2702641"/>
            </a:xfrm>
          </p:grpSpPr>
          <p:sp>
            <p:nvSpPr>
              <p:cNvPr id="100" name="Forma livre 99"/>
              <p:cNvSpPr/>
              <p:nvPr/>
            </p:nvSpPr>
            <p:spPr>
              <a:xfrm>
                <a:off x="-1332656" y="2564904"/>
                <a:ext cx="2853994" cy="2702641"/>
              </a:xfrm>
              <a:custGeom>
                <a:avLst/>
                <a:gdLst>
                  <a:gd name="connsiteX0" fmla="*/ 33598 w 3656102"/>
                  <a:gd name="connsiteY0" fmla="*/ 448361 h 4459992"/>
                  <a:gd name="connsiteX1" fmla="*/ 283969 w 3656102"/>
                  <a:gd name="connsiteY1" fmla="*/ 285075 h 4459992"/>
                  <a:gd name="connsiteX2" fmla="*/ 752055 w 3656102"/>
                  <a:gd name="connsiteY2" fmla="*/ 110904 h 4459992"/>
                  <a:gd name="connsiteX3" fmla="*/ 1481398 w 3656102"/>
                  <a:gd name="connsiteY3" fmla="*/ 12933 h 4459992"/>
                  <a:gd name="connsiteX4" fmla="*/ 2428455 w 3656102"/>
                  <a:gd name="connsiteY4" fmla="*/ 23818 h 4459992"/>
                  <a:gd name="connsiteX5" fmla="*/ 3233998 w 3656102"/>
                  <a:gd name="connsiteY5" fmla="*/ 219761 h 4459992"/>
                  <a:gd name="connsiteX6" fmla="*/ 3604112 w 3656102"/>
                  <a:gd name="connsiteY6" fmla="*/ 426590 h 4459992"/>
                  <a:gd name="connsiteX7" fmla="*/ 3647655 w 3656102"/>
                  <a:gd name="connsiteY7" fmla="*/ 894675 h 4459992"/>
                  <a:gd name="connsiteX8" fmla="*/ 3549684 w 3656102"/>
                  <a:gd name="connsiteY8" fmla="*/ 2473104 h 4459992"/>
                  <a:gd name="connsiteX9" fmla="*/ 2994512 w 3656102"/>
                  <a:gd name="connsiteY9" fmla="*/ 3714075 h 4459992"/>
                  <a:gd name="connsiteX10" fmla="*/ 2014798 w 3656102"/>
                  <a:gd name="connsiteY10" fmla="*/ 4443418 h 4459992"/>
                  <a:gd name="connsiteX11" fmla="*/ 1078626 w 3656102"/>
                  <a:gd name="connsiteY11" fmla="*/ 4160390 h 4459992"/>
                  <a:gd name="connsiteX12" fmla="*/ 447255 w 3656102"/>
                  <a:gd name="connsiteY12" fmla="*/ 3441933 h 4459992"/>
                  <a:gd name="connsiteX13" fmla="*/ 98912 w 3656102"/>
                  <a:gd name="connsiteY13" fmla="*/ 2516647 h 4459992"/>
                  <a:gd name="connsiteX14" fmla="*/ 11826 w 3656102"/>
                  <a:gd name="connsiteY14" fmla="*/ 862018 h 4459992"/>
                  <a:gd name="connsiteX15" fmla="*/ 33598 w 3656102"/>
                  <a:gd name="connsiteY15" fmla="*/ 448361 h 4459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56102" h="4459992">
                    <a:moveTo>
                      <a:pt x="33598" y="448361"/>
                    </a:moveTo>
                    <a:cubicBezTo>
                      <a:pt x="78955" y="352204"/>
                      <a:pt x="164226" y="341318"/>
                      <a:pt x="283969" y="285075"/>
                    </a:cubicBezTo>
                    <a:cubicBezTo>
                      <a:pt x="403712" y="228832"/>
                      <a:pt x="552484" y="156261"/>
                      <a:pt x="752055" y="110904"/>
                    </a:cubicBezTo>
                    <a:cubicBezTo>
                      <a:pt x="951626" y="65547"/>
                      <a:pt x="1201998" y="27447"/>
                      <a:pt x="1481398" y="12933"/>
                    </a:cubicBezTo>
                    <a:cubicBezTo>
                      <a:pt x="1760798" y="-1581"/>
                      <a:pt x="2136355" y="-10653"/>
                      <a:pt x="2428455" y="23818"/>
                    </a:cubicBezTo>
                    <a:cubicBezTo>
                      <a:pt x="2720555" y="58289"/>
                      <a:pt x="3038055" y="152632"/>
                      <a:pt x="3233998" y="219761"/>
                    </a:cubicBezTo>
                    <a:cubicBezTo>
                      <a:pt x="3429941" y="286890"/>
                      <a:pt x="3535169" y="314104"/>
                      <a:pt x="3604112" y="426590"/>
                    </a:cubicBezTo>
                    <a:cubicBezTo>
                      <a:pt x="3673055" y="539076"/>
                      <a:pt x="3656726" y="553589"/>
                      <a:pt x="3647655" y="894675"/>
                    </a:cubicBezTo>
                    <a:cubicBezTo>
                      <a:pt x="3638584" y="1235761"/>
                      <a:pt x="3658541" y="2003204"/>
                      <a:pt x="3549684" y="2473104"/>
                    </a:cubicBezTo>
                    <a:cubicBezTo>
                      <a:pt x="3440827" y="2943004"/>
                      <a:pt x="3250326" y="3385689"/>
                      <a:pt x="2994512" y="3714075"/>
                    </a:cubicBezTo>
                    <a:cubicBezTo>
                      <a:pt x="2738698" y="4042461"/>
                      <a:pt x="2334112" y="4369032"/>
                      <a:pt x="2014798" y="4443418"/>
                    </a:cubicBezTo>
                    <a:cubicBezTo>
                      <a:pt x="1695484" y="4517804"/>
                      <a:pt x="1339883" y="4327304"/>
                      <a:pt x="1078626" y="4160390"/>
                    </a:cubicBezTo>
                    <a:cubicBezTo>
                      <a:pt x="817369" y="3993476"/>
                      <a:pt x="610541" y="3715890"/>
                      <a:pt x="447255" y="3441933"/>
                    </a:cubicBezTo>
                    <a:cubicBezTo>
                      <a:pt x="283969" y="3167976"/>
                      <a:pt x="171483" y="2946633"/>
                      <a:pt x="98912" y="2516647"/>
                    </a:cubicBezTo>
                    <a:cubicBezTo>
                      <a:pt x="26341" y="2086661"/>
                      <a:pt x="26340" y="1199475"/>
                      <a:pt x="11826" y="862018"/>
                    </a:cubicBezTo>
                    <a:cubicBezTo>
                      <a:pt x="-2688" y="524561"/>
                      <a:pt x="-11759" y="544518"/>
                      <a:pt x="33598" y="448361"/>
                    </a:cubicBezTo>
                    <a:close/>
                  </a:path>
                </a:pathLst>
              </a:custGeom>
              <a:solidFill>
                <a:srgbClr val="F9F2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01" name="Grupo 100"/>
              <p:cNvGrpSpPr/>
              <p:nvPr/>
            </p:nvGrpSpPr>
            <p:grpSpPr>
              <a:xfrm>
                <a:off x="-621264" y="4025119"/>
                <a:ext cx="1456672" cy="571641"/>
                <a:chOff x="3389979" y="3700051"/>
                <a:chExt cx="2366494" cy="928681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07" name="Trapezoide 106"/>
                <p:cNvSpPr/>
                <p:nvPr/>
              </p:nvSpPr>
              <p:spPr>
                <a:xfrm>
                  <a:off x="4175956" y="4019995"/>
                  <a:ext cx="792088" cy="360040"/>
                </a:xfrm>
                <a:prstGeom prst="trapezoid">
                  <a:avLst>
                    <a:gd name="adj" fmla="val 6602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8" name="Trapezoide 107"/>
                <p:cNvSpPr/>
                <p:nvPr/>
              </p:nvSpPr>
              <p:spPr>
                <a:xfrm flipV="1">
                  <a:off x="3532076" y="4371949"/>
                  <a:ext cx="967916" cy="209178"/>
                </a:xfrm>
                <a:prstGeom prst="trapezoid">
                  <a:avLst>
                    <a:gd name="adj" fmla="val 8120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" name="Trapezoide 108"/>
                <p:cNvSpPr/>
                <p:nvPr/>
              </p:nvSpPr>
              <p:spPr>
                <a:xfrm flipV="1">
                  <a:off x="4644008" y="4371949"/>
                  <a:ext cx="967916" cy="209178"/>
                </a:xfrm>
                <a:prstGeom prst="trapezoid">
                  <a:avLst>
                    <a:gd name="adj" fmla="val 8120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Triângulo isósceles 109"/>
                <p:cNvSpPr/>
                <p:nvPr/>
              </p:nvSpPr>
              <p:spPr>
                <a:xfrm rot="2285399">
                  <a:off x="5614503" y="3700051"/>
                  <a:ext cx="141970" cy="928681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 rot="19314601" flipH="1">
                  <a:off x="3389979" y="3700051"/>
                  <a:ext cx="141970" cy="928681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" name="Retângulo 31"/>
              <p:cNvSpPr/>
              <p:nvPr/>
            </p:nvSpPr>
            <p:spPr>
              <a:xfrm>
                <a:off x="-66201" y="4835497"/>
                <a:ext cx="321083" cy="432012"/>
              </a:xfrm>
              <a:custGeom>
                <a:avLst/>
                <a:gdLst/>
                <a:ahLst/>
                <a:cxnLst/>
                <a:rect l="l" t="t" r="r" b="b"/>
                <a:pathLst>
                  <a:path w="321083" h="432012">
                    <a:moveTo>
                      <a:pt x="0" y="0"/>
                    </a:moveTo>
                    <a:lnTo>
                      <a:pt x="321083" y="0"/>
                    </a:lnTo>
                    <a:lnTo>
                      <a:pt x="321083" y="418358"/>
                    </a:lnTo>
                    <a:cubicBezTo>
                      <a:pt x="316242" y="420155"/>
                      <a:pt x="311268" y="421110"/>
                      <a:pt x="306319" y="422005"/>
                    </a:cubicBezTo>
                    <a:cubicBezTo>
                      <a:pt x="206525" y="440051"/>
                      <a:pt x="102191" y="432369"/>
                      <a:pt x="0" y="40953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Forma livre 102"/>
              <p:cNvSpPr/>
              <p:nvPr/>
            </p:nvSpPr>
            <p:spPr>
              <a:xfrm>
                <a:off x="-951668" y="2948074"/>
                <a:ext cx="855080" cy="442113"/>
              </a:xfrm>
              <a:custGeom>
                <a:avLst/>
                <a:gdLst>
                  <a:gd name="connsiteX0" fmla="*/ 150 w 1228318"/>
                  <a:gd name="connsiteY0" fmla="*/ 409930 h 635093"/>
                  <a:gd name="connsiteX1" fmla="*/ 271612 w 1228318"/>
                  <a:gd name="connsiteY1" fmla="*/ 257530 h 635093"/>
                  <a:gd name="connsiteX2" fmla="*/ 543075 w 1228318"/>
                  <a:gd name="connsiteY2" fmla="*/ 224192 h 635093"/>
                  <a:gd name="connsiteX3" fmla="*/ 795487 w 1228318"/>
                  <a:gd name="connsiteY3" fmla="*/ 352780 h 635093"/>
                  <a:gd name="connsiteX4" fmla="*/ 966937 w 1228318"/>
                  <a:gd name="connsiteY4" fmla="*/ 614717 h 635093"/>
                  <a:gd name="connsiteX5" fmla="*/ 1186012 w 1228318"/>
                  <a:gd name="connsiteY5" fmla="*/ 595667 h 635093"/>
                  <a:gd name="connsiteX6" fmla="*/ 1209825 w 1228318"/>
                  <a:gd name="connsiteY6" fmla="*/ 419455 h 635093"/>
                  <a:gd name="connsiteX7" fmla="*/ 976462 w 1228318"/>
                  <a:gd name="connsiteY7" fmla="*/ 157517 h 635093"/>
                  <a:gd name="connsiteX8" fmla="*/ 562125 w 1228318"/>
                  <a:gd name="connsiteY8" fmla="*/ 355 h 635093"/>
                  <a:gd name="connsiteX9" fmla="*/ 238275 w 1228318"/>
                  <a:gd name="connsiteY9" fmla="*/ 124180 h 635093"/>
                  <a:gd name="connsiteX10" fmla="*/ 150 w 1228318"/>
                  <a:gd name="connsiteY10" fmla="*/ 409930 h 635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8318" h="635093">
                    <a:moveTo>
                      <a:pt x="150" y="409930"/>
                    </a:moveTo>
                    <a:cubicBezTo>
                      <a:pt x="5706" y="432155"/>
                      <a:pt x="181125" y="288486"/>
                      <a:pt x="271612" y="257530"/>
                    </a:cubicBezTo>
                    <a:cubicBezTo>
                      <a:pt x="362099" y="226574"/>
                      <a:pt x="455763" y="208317"/>
                      <a:pt x="543075" y="224192"/>
                    </a:cubicBezTo>
                    <a:cubicBezTo>
                      <a:pt x="630387" y="240067"/>
                      <a:pt x="724844" y="287693"/>
                      <a:pt x="795487" y="352780"/>
                    </a:cubicBezTo>
                    <a:cubicBezTo>
                      <a:pt x="866130" y="417867"/>
                      <a:pt x="901849" y="574236"/>
                      <a:pt x="966937" y="614717"/>
                    </a:cubicBezTo>
                    <a:cubicBezTo>
                      <a:pt x="1032025" y="655198"/>
                      <a:pt x="1145531" y="628211"/>
                      <a:pt x="1186012" y="595667"/>
                    </a:cubicBezTo>
                    <a:cubicBezTo>
                      <a:pt x="1226493" y="563123"/>
                      <a:pt x="1244750" y="492480"/>
                      <a:pt x="1209825" y="419455"/>
                    </a:cubicBezTo>
                    <a:cubicBezTo>
                      <a:pt x="1174900" y="346430"/>
                      <a:pt x="1084412" y="227367"/>
                      <a:pt x="976462" y="157517"/>
                    </a:cubicBezTo>
                    <a:cubicBezTo>
                      <a:pt x="868512" y="87667"/>
                      <a:pt x="685156" y="5911"/>
                      <a:pt x="562125" y="355"/>
                    </a:cubicBezTo>
                    <a:cubicBezTo>
                      <a:pt x="439094" y="-5201"/>
                      <a:pt x="331938" y="55124"/>
                      <a:pt x="238275" y="124180"/>
                    </a:cubicBezTo>
                    <a:cubicBezTo>
                      <a:pt x="144613" y="193236"/>
                      <a:pt x="-5406" y="387705"/>
                      <a:pt x="150" y="40993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Forma livre 103"/>
              <p:cNvSpPr/>
              <p:nvPr/>
            </p:nvSpPr>
            <p:spPr>
              <a:xfrm flipH="1">
                <a:off x="254882" y="2931654"/>
                <a:ext cx="855080" cy="442113"/>
              </a:xfrm>
              <a:custGeom>
                <a:avLst/>
                <a:gdLst>
                  <a:gd name="connsiteX0" fmla="*/ 150 w 1228318"/>
                  <a:gd name="connsiteY0" fmla="*/ 409930 h 635093"/>
                  <a:gd name="connsiteX1" fmla="*/ 271612 w 1228318"/>
                  <a:gd name="connsiteY1" fmla="*/ 257530 h 635093"/>
                  <a:gd name="connsiteX2" fmla="*/ 543075 w 1228318"/>
                  <a:gd name="connsiteY2" fmla="*/ 224192 h 635093"/>
                  <a:gd name="connsiteX3" fmla="*/ 795487 w 1228318"/>
                  <a:gd name="connsiteY3" fmla="*/ 352780 h 635093"/>
                  <a:gd name="connsiteX4" fmla="*/ 966937 w 1228318"/>
                  <a:gd name="connsiteY4" fmla="*/ 614717 h 635093"/>
                  <a:gd name="connsiteX5" fmla="*/ 1186012 w 1228318"/>
                  <a:gd name="connsiteY5" fmla="*/ 595667 h 635093"/>
                  <a:gd name="connsiteX6" fmla="*/ 1209825 w 1228318"/>
                  <a:gd name="connsiteY6" fmla="*/ 419455 h 635093"/>
                  <a:gd name="connsiteX7" fmla="*/ 976462 w 1228318"/>
                  <a:gd name="connsiteY7" fmla="*/ 157517 h 635093"/>
                  <a:gd name="connsiteX8" fmla="*/ 562125 w 1228318"/>
                  <a:gd name="connsiteY8" fmla="*/ 355 h 635093"/>
                  <a:gd name="connsiteX9" fmla="*/ 238275 w 1228318"/>
                  <a:gd name="connsiteY9" fmla="*/ 124180 h 635093"/>
                  <a:gd name="connsiteX10" fmla="*/ 150 w 1228318"/>
                  <a:gd name="connsiteY10" fmla="*/ 409930 h 635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8318" h="635093">
                    <a:moveTo>
                      <a:pt x="150" y="409930"/>
                    </a:moveTo>
                    <a:cubicBezTo>
                      <a:pt x="5706" y="432155"/>
                      <a:pt x="181125" y="288486"/>
                      <a:pt x="271612" y="257530"/>
                    </a:cubicBezTo>
                    <a:cubicBezTo>
                      <a:pt x="362099" y="226574"/>
                      <a:pt x="455763" y="208317"/>
                      <a:pt x="543075" y="224192"/>
                    </a:cubicBezTo>
                    <a:cubicBezTo>
                      <a:pt x="630387" y="240067"/>
                      <a:pt x="724844" y="287693"/>
                      <a:pt x="795487" y="352780"/>
                    </a:cubicBezTo>
                    <a:cubicBezTo>
                      <a:pt x="866130" y="417867"/>
                      <a:pt x="901849" y="574236"/>
                      <a:pt x="966937" y="614717"/>
                    </a:cubicBezTo>
                    <a:cubicBezTo>
                      <a:pt x="1032025" y="655198"/>
                      <a:pt x="1145531" y="628211"/>
                      <a:pt x="1186012" y="595667"/>
                    </a:cubicBezTo>
                    <a:cubicBezTo>
                      <a:pt x="1226493" y="563123"/>
                      <a:pt x="1244750" y="492480"/>
                      <a:pt x="1209825" y="419455"/>
                    </a:cubicBezTo>
                    <a:cubicBezTo>
                      <a:pt x="1174900" y="346430"/>
                      <a:pt x="1084412" y="227367"/>
                      <a:pt x="976462" y="157517"/>
                    </a:cubicBezTo>
                    <a:cubicBezTo>
                      <a:pt x="868512" y="87667"/>
                      <a:pt x="685156" y="5911"/>
                      <a:pt x="562125" y="355"/>
                    </a:cubicBezTo>
                    <a:cubicBezTo>
                      <a:pt x="439094" y="-5201"/>
                      <a:pt x="331938" y="55124"/>
                      <a:pt x="238275" y="124180"/>
                    </a:cubicBezTo>
                    <a:cubicBezTo>
                      <a:pt x="144613" y="193236"/>
                      <a:pt x="-5406" y="387705"/>
                      <a:pt x="150" y="40993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/>
              <p:cNvSpPr/>
              <p:nvPr/>
            </p:nvSpPr>
            <p:spPr>
              <a:xfrm>
                <a:off x="-801013" y="3464636"/>
                <a:ext cx="621469" cy="62146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lipse 105"/>
              <p:cNvSpPr/>
              <p:nvPr/>
            </p:nvSpPr>
            <p:spPr>
              <a:xfrm>
                <a:off x="371687" y="3434151"/>
                <a:ext cx="621469" cy="62146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9" name="Forma Livre: Forma 282">
              <a:extLst>
                <a:ext uri="{FF2B5EF4-FFF2-40B4-BE49-F238E27FC236}">
                  <a16:creationId xmlns:a16="http://schemas.microsoft.com/office/drawing/2014/main" xmlns="" id="{F1D442C5-CA4A-41AB-8E5B-B1FE5FC4D3CB}"/>
                </a:ext>
              </a:extLst>
            </p:cNvPr>
            <p:cNvSpPr/>
            <p:nvPr/>
          </p:nvSpPr>
          <p:spPr>
            <a:xfrm rot="21444892">
              <a:off x="3519304" y="2203408"/>
              <a:ext cx="332485" cy="1115296"/>
            </a:xfrm>
            <a:custGeom>
              <a:avLst/>
              <a:gdLst>
                <a:gd name="connsiteX0" fmla="*/ 98416 w 469127"/>
                <a:gd name="connsiteY0" fmla="*/ 164322 h 751433"/>
                <a:gd name="connsiteX1" fmla="*/ 31741 w 469127"/>
                <a:gd name="connsiteY1" fmla="*/ 326247 h 751433"/>
                <a:gd name="connsiteX2" fmla="*/ 5547 w 469127"/>
                <a:gd name="connsiteY2" fmla="*/ 528653 h 751433"/>
                <a:gd name="connsiteX3" fmla="*/ 5547 w 469127"/>
                <a:gd name="connsiteY3" fmla="*/ 685816 h 751433"/>
                <a:gd name="connsiteX4" fmla="*/ 65078 w 469127"/>
                <a:gd name="connsiteY4" fmla="*/ 742966 h 751433"/>
                <a:gd name="connsiteX5" fmla="*/ 281772 w 469127"/>
                <a:gd name="connsiteY5" fmla="*/ 514366 h 751433"/>
                <a:gd name="connsiteX6" fmla="*/ 443697 w 469127"/>
                <a:gd name="connsiteY6" fmla="*/ 188135 h 751433"/>
                <a:gd name="connsiteX7" fmla="*/ 446078 w 469127"/>
                <a:gd name="connsiteY7" fmla="*/ 145272 h 751433"/>
                <a:gd name="connsiteX8" fmla="*/ 224622 w 469127"/>
                <a:gd name="connsiteY8" fmla="*/ 16 h 751433"/>
                <a:gd name="connsiteX9" fmla="*/ 98416 w 469127"/>
                <a:gd name="connsiteY9" fmla="*/ 164322 h 75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9127" h="751433">
                  <a:moveTo>
                    <a:pt x="98416" y="164322"/>
                  </a:moveTo>
                  <a:cubicBezTo>
                    <a:pt x="66269" y="218694"/>
                    <a:pt x="47219" y="265525"/>
                    <a:pt x="31741" y="326247"/>
                  </a:cubicBezTo>
                  <a:cubicBezTo>
                    <a:pt x="16263" y="386969"/>
                    <a:pt x="9913" y="468725"/>
                    <a:pt x="5547" y="528653"/>
                  </a:cubicBezTo>
                  <a:cubicBezTo>
                    <a:pt x="1181" y="588581"/>
                    <a:pt x="-4375" y="650097"/>
                    <a:pt x="5547" y="685816"/>
                  </a:cubicBezTo>
                  <a:cubicBezTo>
                    <a:pt x="15469" y="721535"/>
                    <a:pt x="19040" y="771541"/>
                    <a:pt x="65078" y="742966"/>
                  </a:cubicBezTo>
                  <a:cubicBezTo>
                    <a:pt x="111116" y="714391"/>
                    <a:pt x="218669" y="606838"/>
                    <a:pt x="281772" y="514366"/>
                  </a:cubicBezTo>
                  <a:cubicBezTo>
                    <a:pt x="344875" y="421894"/>
                    <a:pt x="416313" y="249651"/>
                    <a:pt x="443697" y="188135"/>
                  </a:cubicBezTo>
                  <a:cubicBezTo>
                    <a:pt x="471081" y="126619"/>
                    <a:pt x="482591" y="176625"/>
                    <a:pt x="446078" y="145272"/>
                  </a:cubicBezTo>
                  <a:cubicBezTo>
                    <a:pt x="409566" y="113919"/>
                    <a:pt x="279391" y="-1572"/>
                    <a:pt x="224622" y="16"/>
                  </a:cubicBezTo>
                  <a:cubicBezTo>
                    <a:pt x="169853" y="1603"/>
                    <a:pt x="130563" y="109950"/>
                    <a:pt x="98416" y="16432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Lua 70"/>
            <p:cNvSpPr/>
            <p:nvPr/>
          </p:nvSpPr>
          <p:spPr>
            <a:xfrm rot="5624258">
              <a:off x="3992954" y="1472408"/>
              <a:ext cx="724069" cy="1448138"/>
            </a:xfrm>
            <a:prstGeom prst="mo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Lua 72"/>
            <p:cNvSpPr/>
            <p:nvPr/>
          </p:nvSpPr>
          <p:spPr>
            <a:xfrm rot="5624258">
              <a:off x="4101735" y="1541904"/>
              <a:ext cx="724069" cy="1448138"/>
            </a:xfrm>
            <a:prstGeom prst="mo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Lua 73"/>
            <p:cNvSpPr/>
            <p:nvPr/>
          </p:nvSpPr>
          <p:spPr>
            <a:xfrm rot="6168373">
              <a:off x="4400797" y="1451801"/>
              <a:ext cx="724069" cy="1448138"/>
            </a:xfrm>
            <a:prstGeom prst="mo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Lua 74"/>
            <p:cNvSpPr/>
            <p:nvPr/>
          </p:nvSpPr>
          <p:spPr>
            <a:xfrm rot="4788304">
              <a:off x="3781442" y="1310571"/>
              <a:ext cx="886365" cy="1507460"/>
            </a:xfrm>
            <a:prstGeom prst="mo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Lua 75"/>
            <p:cNvSpPr/>
            <p:nvPr/>
          </p:nvSpPr>
          <p:spPr>
            <a:xfrm rot="4788304">
              <a:off x="4437284" y="904061"/>
              <a:ext cx="724069" cy="1820835"/>
            </a:xfrm>
            <a:prstGeom prst="mo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Lua 76"/>
            <p:cNvSpPr/>
            <p:nvPr/>
          </p:nvSpPr>
          <p:spPr>
            <a:xfrm rot="7976316">
              <a:off x="5182191" y="1881588"/>
              <a:ext cx="337652" cy="708636"/>
            </a:xfrm>
            <a:prstGeom prst="mo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Semicírculos 77"/>
            <p:cNvSpPr/>
            <p:nvPr/>
          </p:nvSpPr>
          <p:spPr>
            <a:xfrm rot="10800000">
              <a:off x="4648806" y="3834040"/>
              <a:ext cx="80482" cy="80482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2" name="Lua 111"/>
            <p:cNvSpPr/>
            <p:nvPr/>
          </p:nvSpPr>
          <p:spPr>
            <a:xfrm rot="5583206">
              <a:off x="4535905" y="1153883"/>
              <a:ext cx="724069" cy="1820835"/>
            </a:xfrm>
            <a:prstGeom prst="mo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DF968019-B63B-4801-8478-3C93CE46DFED}"/>
              </a:ext>
            </a:extLst>
          </p:cNvPr>
          <p:cNvGrpSpPr/>
          <p:nvPr/>
        </p:nvGrpSpPr>
        <p:grpSpPr>
          <a:xfrm>
            <a:off x="6231959" y="1445917"/>
            <a:ext cx="2388788" cy="3825246"/>
            <a:chOff x="6231959" y="1445917"/>
            <a:chExt cx="2388788" cy="3825246"/>
          </a:xfrm>
        </p:grpSpPr>
        <p:sp>
          <p:nvSpPr>
            <p:cNvPr id="115" name="Retângulo de cantos arredondados 114"/>
            <p:cNvSpPr/>
            <p:nvPr/>
          </p:nvSpPr>
          <p:spPr>
            <a:xfrm>
              <a:off x="7294421" y="3691283"/>
              <a:ext cx="275270" cy="432495"/>
            </a:xfrm>
            <a:prstGeom prst="roundRect">
              <a:avLst>
                <a:gd name="adj" fmla="val 8316"/>
              </a:avLst>
            </a:prstGeom>
            <a:solidFill>
              <a:srgbClr val="FBCD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253">
              <a:extLst>
                <a:ext uri="{FF2B5EF4-FFF2-40B4-BE49-F238E27FC236}">
                  <a16:creationId xmlns:a16="http://schemas.microsoft.com/office/drawing/2014/main" xmlns="" id="{8C8DAAF4-4A80-4F60-8A27-580554C37DDB}"/>
                </a:ext>
              </a:extLst>
            </p:cNvPr>
            <p:cNvSpPr/>
            <p:nvPr/>
          </p:nvSpPr>
          <p:spPr>
            <a:xfrm>
              <a:off x="7640834" y="4625902"/>
              <a:ext cx="245205" cy="645256"/>
            </a:xfrm>
            <a:prstGeom prst="roundRect">
              <a:avLst>
                <a:gd name="adj" fmla="val 50000"/>
              </a:avLst>
            </a:prstGeom>
            <a:solidFill>
              <a:srgbClr val="FAC4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263">
              <a:extLst>
                <a:ext uri="{FF2B5EF4-FFF2-40B4-BE49-F238E27FC236}">
                  <a16:creationId xmlns:a16="http://schemas.microsoft.com/office/drawing/2014/main" xmlns="" id="{45457585-D2A1-4C0E-9379-0D05DD2ABFD3}"/>
                </a:ext>
              </a:extLst>
            </p:cNvPr>
            <p:cNvSpPr/>
            <p:nvPr/>
          </p:nvSpPr>
          <p:spPr>
            <a:xfrm>
              <a:off x="6978515" y="4625907"/>
              <a:ext cx="245205" cy="645256"/>
            </a:xfrm>
            <a:prstGeom prst="roundRect">
              <a:avLst>
                <a:gd name="adj" fmla="val 50000"/>
              </a:avLst>
            </a:prstGeom>
            <a:solidFill>
              <a:srgbClr val="FAC4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: Cantos Arredondados 264">
              <a:extLst>
                <a:ext uri="{FF2B5EF4-FFF2-40B4-BE49-F238E27FC236}">
                  <a16:creationId xmlns:a16="http://schemas.microsoft.com/office/drawing/2014/main" xmlns="" id="{90149617-0688-4573-8EE2-AE071267B2B4}"/>
                </a:ext>
              </a:extLst>
            </p:cNvPr>
            <p:cNvSpPr/>
            <p:nvPr/>
          </p:nvSpPr>
          <p:spPr>
            <a:xfrm>
              <a:off x="6980537" y="4044878"/>
              <a:ext cx="906006" cy="813491"/>
            </a:xfrm>
            <a:prstGeom prst="roundRect">
              <a:avLst>
                <a:gd name="adj" fmla="val 2081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Forma Livre: Forma 266">
              <a:extLst>
                <a:ext uri="{FF2B5EF4-FFF2-40B4-BE49-F238E27FC236}">
                  <a16:creationId xmlns:a16="http://schemas.microsoft.com/office/drawing/2014/main" xmlns="" id="{4EC185CE-597A-409B-9581-06B2EDFCBAF9}"/>
                </a:ext>
              </a:extLst>
            </p:cNvPr>
            <p:cNvSpPr/>
            <p:nvPr/>
          </p:nvSpPr>
          <p:spPr>
            <a:xfrm>
              <a:off x="6980537" y="4730963"/>
              <a:ext cx="906006" cy="306183"/>
            </a:xfrm>
            <a:custGeom>
              <a:avLst/>
              <a:gdLst>
                <a:gd name="connsiteX0" fmla="*/ 0 w 1531610"/>
                <a:gd name="connsiteY0" fmla="*/ 0 h 517604"/>
                <a:gd name="connsiteX1" fmla="*/ 1531610 w 1531610"/>
                <a:gd name="connsiteY1" fmla="*/ 0 h 517604"/>
                <a:gd name="connsiteX2" fmla="*/ 1531296 w 1531610"/>
                <a:gd name="connsiteY2" fmla="*/ 5695 h 517604"/>
                <a:gd name="connsiteX3" fmla="*/ 1283175 w 1531610"/>
                <a:gd name="connsiteY3" fmla="*/ 454545 h 517604"/>
                <a:gd name="connsiteX4" fmla="*/ 1192071 w 1531610"/>
                <a:gd name="connsiteY4" fmla="*/ 517604 h 517604"/>
                <a:gd name="connsiteX5" fmla="*/ 1172701 w 1531610"/>
                <a:gd name="connsiteY5" fmla="*/ 504197 h 517604"/>
                <a:gd name="connsiteX6" fmla="*/ 765805 w 1531610"/>
                <a:gd name="connsiteY6" fmla="*/ 397891 h 517604"/>
                <a:gd name="connsiteX7" fmla="*/ 358910 w 1531610"/>
                <a:gd name="connsiteY7" fmla="*/ 504197 h 517604"/>
                <a:gd name="connsiteX8" fmla="*/ 339539 w 1531610"/>
                <a:gd name="connsiteY8" fmla="*/ 517604 h 517604"/>
                <a:gd name="connsiteX9" fmla="*/ 248435 w 1531610"/>
                <a:gd name="connsiteY9" fmla="*/ 454545 h 517604"/>
                <a:gd name="connsiteX10" fmla="*/ 315 w 1531610"/>
                <a:gd name="connsiteY10" fmla="*/ 5695 h 51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1610" h="517604">
                  <a:moveTo>
                    <a:pt x="0" y="0"/>
                  </a:moveTo>
                  <a:lnTo>
                    <a:pt x="1531610" y="0"/>
                  </a:lnTo>
                  <a:lnTo>
                    <a:pt x="1531296" y="5695"/>
                  </a:lnTo>
                  <a:cubicBezTo>
                    <a:pt x="1511594" y="183082"/>
                    <a:pt x="1419821" y="340987"/>
                    <a:pt x="1283175" y="454545"/>
                  </a:cubicBezTo>
                  <a:lnTo>
                    <a:pt x="1192071" y="517604"/>
                  </a:lnTo>
                  <a:lnTo>
                    <a:pt x="1172701" y="504197"/>
                  </a:lnTo>
                  <a:cubicBezTo>
                    <a:pt x="1054663" y="436823"/>
                    <a:pt x="915206" y="397891"/>
                    <a:pt x="765805" y="397891"/>
                  </a:cubicBezTo>
                  <a:cubicBezTo>
                    <a:pt x="616404" y="397891"/>
                    <a:pt x="476948" y="436823"/>
                    <a:pt x="358910" y="504197"/>
                  </a:cubicBezTo>
                  <a:lnTo>
                    <a:pt x="339539" y="517604"/>
                  </a:lnTo>
                  <a:lnTo>
                    <a:pt x="248435" y="454545"/>
                  </a:lnTo>
                  <a:cubicBezTo>
                    <a:pt x="111789" y="340987"/>
                    <a:pt x="20017" y="183082"/>
                    <a:pt x="315" y="5695"/>
                  </a:cubicBezTo>
                  <a:close/>
                </a:path>
              </a:pathLst>
            </a:custGeom>
            <a:solidFill>
              <a:srgbClr val="FAC49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0" name="Grupo 119"/>
            <p:cNvGrpSpPr/>
            <p:nvPr/>
          </p:nvGrpSpPr>
          <p:grpSpPr>
            <a:xfrm rot="1509279">
              <a:off x="6697063" y="4083212"/>
              <a:ext cx="327549" cy="659696"/>
              <a:chOff x="990992" y="4242465"/>
              <a:chExt cx="427399" cy="860797"/>
            </a:xfrm>
          </p:grpSpPr>
          <p:sp>
            <p:nvSpPr>
              <p:cNvPr id="148" name="Retângulo: Cantos Arredondados 271">
                <a:extLst>
                  <a:ext uri="{FF2B5EF4-FFF2-40B4-BE49-F238E27FC236}">
                    <a16:creationId xmlns:a16="http://schemas.microsoft.com/office/drawing/2014/main" xmlns="" id="{53A9E1CB-FE19-4F18-BA5A-DD519C10E68D}"/>
                  </a:ext>
                </a:extLst>
              </p:cNvPr>
              <p:cNvSpPr/>
              <p:nvPr/>
            </p:nvSpPr>
            <p:spPr>
              <a:xfrm rot="11330555">
                <a:off x="1005767" y="4269177"/>
                <a:ext cx="314784" cy="834085"/>
              </a:xfrm>
              <a:prstGeom prst="roundRect">
                <a:avLst>
                  <a:gd name="adj" fmla="val 50000"/>
                </a:avLst>
              </a:prstGeom>
              <a:solidFill>
                <a:srgbClr val="FBC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orma Livre: Forma 272">
                <a:extLst>
                  <a:ext uri="{FF2B5EF4-FFF2-40B4-BE49-F238E27FC236}">
                    <a16:creationId xmlns:a16="http://schemas.microsoft.com/office/drawing/2014/main" xmlns="" id="{8C682AD7-78BE-440A-8815-0A3B31F2D900}"/>
                  </a:ext>
                </a:extLst>
              </p:cNvPr>
              <p:cNvSpPr/>
              <p:nvPr/>
            </p:nvSpPr>
            <p:spPr>
              <a:xfrm rot="11330555">
                <a:off x="990992" y="4242465"/>
                <a:ext cx="427399" cy="267159"/>
              </a:xfrm>
              <a:custGeom>
                <a:avLst/>
                <a:gdLst>
                  <a:gd name="connsiteX0" fmla="*/ 774 w 1790700"/>
                  <a:gd name="connsiteY0" fmla="*/ 0 h 903031"/>
                  <a:gd name="connsiteX1" fmla="*/ 1789926 w 1790700"/>
                  <a:gd name="connsiteY1" fmla="*/ 0 h 903031"/>
                  <a:gd name="connsiteX2" fmla="*/ 1790700 w 1790700"/>
                  <a:gd name="connsiteY2" fmla="*/ 7681 h 903031"/>
                  <a:gd name="connsiteX3" fmla="*/ 895350 w 1790700"/>
                  <a:gd name="connsiteY3" fmla="*/ 903031 h 903031"/>
                  <a:gd name="connsiteX4" fmla="*/ 0 w 1790700"/>
                  <a:gd name="connsiteY4" fmla="*/ 7681 h 90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0700" h="903031">
                    <a:moveTo>
                      <a:pt x="774" y="0"/>
                    </a:moveTo>
                    <a:lnTo>
                      <a:pt x="1789926" y="0"/>
                    </a:lnTo>
                    <a:lnTo>
                      <a:pt x="1790700" y="7681"/>
                    </a:lnTo>
                    <a:cubicBezTo>
                      <a:pt x="1790700" y="502169"/>
                      <a:pt x="1389838" y="903031"/>
                      <a:pt x="895350" y="903031"/>
                    </a:cubicBezTo>
                    <a:cubicBezTo>
                      <a:pt x="400862" y="903031"/>
                      <a:pt x="0" y="502169"/>
                      <a:pt x="0" y="768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1" name="Grupo 120"/>
            <p:cNvGrpSpPr/>
            <p:nvPr/>
          </p:nvGrpSpPr>
          <p:grpSpPr>
            <a:xfrm>
              <a:off x="6978514" y="4730963"/>
              <a:ext cx="908814" cy="376984"/>
              <a:chOff x="3840816" y="4932919"/>
              <a:chExt cx="1145607" cy="429111"/>
            </a:xfrm>
            <a:solidFill>
              <a:schemeClr val="bg2">
                <a:lumMod val="75000"/>
              </a:schemeClr>
            </a:solidFill>
          </p:grpSpPr>
          <p:sp>
            <p:nvSpPr>
              <p:cNvPr id="145" name="Retângulo 144"/>
              <p:cNvSpPr/>
              <p:nvPr/>
            </p:nvSpPr>
            <p:spPr>
              <a:xfrm>
                <a:off x="3840816" y="5001990"/>
                <a:ext cx="313912" cy="3600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Forma Livre: Forma 266">
                <a:extLst>
                  <a:ext uri="{FF2B5EF4-FFF2-40B4-BE49-F238E27FC236}">
                    <a16:creationId xmlns:a16="http://schemas.microsoft.com/office/drawing/2014/main" xmlns="" id="{4EC185CE-597A-409B-9581-06B2EDFCBAF9}"/>
                  </a:ext>
                </a:extLst>
              </p:cNvPr>
              <p:cNvSpPr/>
              <p:nvPr/>
            </p:nvSpPr>
            <p:spPr>
              <a:xfrm>
                <a:off x="3840818" y="4932919"/>
                <a:ext cx="1145605" cy="378858"/>
              </a:xfrm>
              <a:custGeom>
                <a:avLst/>
                <a:gdLst>
                  <a:gd name="connsiteX0" fmla="*/ 0 w 1531610"/>
                  <a:gd name="connsiteY0" fmla="*/ 0 h 517604"/>
                  <a:gd name="connsiteX1" fmla="*/ 1531610 w 1531610"/>
                  <a:gd name="connsiteY1" fmla="*/ 0 h 517604"/>
                  <a:gd name="connsiteX2" fmla="*/ 1531296 w 1531610"/>
                  <a:gd name="connsiteY2" fmla="*/ 5695 h 517604"/>
                  <a:gd name="connsiteX3" fmla="*/ 1283175 w 1531610"/>
                  <a:gd name="connsiteY3" fmla="*/ 454545 h 517604"/>
                  <a:gd name="connsiteX4" fmla="*/ 1192071 w 1531610"/>
                  <a:gd name="connsiteY4" fmla="*/ 517604 h 517604"/>
                  <a:gd name="connsiteX5" fmla="*/ 1172701 w 1531610"/>
                  <a:gd name="connsiteY5" fmla="*/ 504197 h 517604"/>
                  <a:gd name="connsiteX6" fmla="*/ 765805 w 1531610"/>
                  <a:gd name="connsiteY6" fmla="*/ 397891 h 517604"/>
                  <a:gd name="connsiteX7" fmla="*/ 358910 w 1531610"/>
                  <a:gd name="connsiteY7" fmla="*/ 504197 h 517604"/>
                  <a:gd name="connsiteX8" fmla="*/ 339539 w 1531610"/>
                  <a:gd name="connsiteY8" fmla="*/ 517604 h 517604"/>
                  <a:gd name="connsiteX9" fmla="*/ 248435 w 1531610"/>
                  <a:gd name="connsiteY9" fmla="*/ 454545 h 517604"/>
                  <a:gd name="connsiteX10" fmla="*/ 315 w 1531610"/>
                  <a:gd name="connsiteY10" fmla="*/ 5695 h 517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1610" h="517604">
                    <a:moveTo>
                      <a:pt x="0" y="0"/>
                    </a:moveTo>
                    <a:lnTo>
                      <a:pt x="1531610" y="0"/>
                    </a:lnTo>
                    <a:lnTo>
                      <a:pt x="1531296" y="5695"/>
                    </a:lnTo>
                    <a:cubicBezTo>
                      <a:pt x="1511594" y="183082"/>
                      <a:pt x="1419821" y="340987"/>
                      <a:pt x="1283175" y="454545"/>
                    </a:cubicBezTo>
                    <a:lnTo>
                      <a:pt x="1192071" y="517604"/>
                    </a:lnTo>
                    <a:lnTo>
                      <a:pt x="1172701" y="504197"/>
                    </a:lnTo>
                    <a:cubicBezTo>
                      <a:pt x="1054663" y="436823"/>
                      <a:pt x="915206" y="397891"/>
                      <a:pt x="765805" y="397891"/>
                    </a:cubicBezTo>
                    <a:cubicBezTo>
                      <a:pt x="616404" y="397891"/>
                      <a:pt x="476948" y="436823"/>
                      <a:pt x="358910" y="504197"/>
                    </a:cubicBezTo>
                    <a:lnTo>
                      <a:pt x="339539" y="517604"/>
                    </a:lnTo>
                    <a:lnTo>
                      <a:pt x="248435" y="454545"/>
                    </a:lnTo>
                    <a:cubicBezTo>
                      <a:pt x="111789" y="340987"/>
                      <a:pt x="20017" y="183082"/>
                      <a:pt x="315" y="569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 146"/>
              <p:cNvSpPr/>
              <p:nvPr/>
            </p:nvSpPr>
            <p:spPr>
              <a:xfrm>
                <a:off x="4676877" y="5008106"/>
                <a:ext cx="309545" cy="3539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Retângulo de cantos arredondados 122"/>
            <p:cNvSpPr/>
            <p:nvPr/>
          </p:nvSpPr>
          <p:spPr>
            <a:xfrm>
              <a:off x="6654258" y="2102118"/>
              <a:ext cx="1538125" cy="57508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tângulo de cantos arredondados 123"/>
            <p:cNvSpPr/>
            <p:nvPr/>
          </p:nvSpPr>
          <p:spPr>
            <a:xfrm>
              <a:off x="6314780" y="2035046"/>
              <a:ext cx="2234555" cy="1946224"/>
            </a:xfrm>
            <a:prstGeom prst="roundRect">
              <a:avLst>
                <a:gd name="adj" fmla="val 39343"/>
              </a:avLst>
            </a:prstGeom>
            <a:solidFill>
              <a:srgbClr val="FBCD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de cantos arredondados 124"/>
            <p:cNvSpPr/>
            <p:nvPr/>
          </p:nvSpPr>
          <p:spPr>
            <a:xfrm>
              <a:off x="6314780" y="1889224"/>
              <a:ext cx="2234555" cy="2018306"/>
            </a:xfrm>
            <a:prstGeom prst="roundRect">
              <a:avLst>
                <a:gd name="adj" fmla="val 3934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tângulo de cantos arredondados 125"/>
            <p:cNvSpPr/>
            <p:nvPr/>
          </p:nvSpPr>
          <p:spPr>
            <a:xfrm>
              <a:off x="7242275" y="3314019"/>
              <a:ext cx="386213" cy="29890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126"/>
            <p:cNvSpPr/>
            <p:nvPr/>
          </p:nvSpPr>
          <p:spPr>
            <a:xfrm>
              <a:off x="6978515" y="4696420"/>
              <a:ext cx="908815" cy="10224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Grupo 127"/>
            <p:cNvGrpSpPr/>
            <p:nvPr/>
          </p:nvGrpSpPr>
          <p:grpSpPr>
            <a:xfrm rot="20090721" flipH="1">
              <a:off x="7848928" y="4053758"/>
              <a:ext cx="327549" cy="659696"/>
              <a:chOff x="990992" y="4242465"/>
              <a:chExt cx="427399" cy="860797"/>
            </a:xfrm>
          </p:grpSpPr>
          <p:sp>
            <p:nvSpPr>
              <p:cNvPr id="143" name="Retângulo: Cantos Arredondados 271">
                <a:extLst>
                  <a:ext uri="{FF2B5EF4-FFF2-40B4-BE49-F238E27FC236}">
                    <a16:creationId xmlns:a16="http://schemas.microsoft.com/office/drawing/2014/main" xmlns="" id="{53A9E1CB-FE19-4F18-BA5A-DD519C10E68D}"/>
                  </a:ext>
                </a:extLst>
              </p:cNvPr>
              <p:cNvSpPr/>
              <p:nvPr/>
            </p:nvSpPr>
            <p:spPr>
              <a:xfrm rot="11330555">
                <a:off x="1005767" y="4269177"/>
                <a:ext cx="314784" cy="834085"/>
              </a:xfrm>
              <a:prstGeom prst="roundRect">
                <a:avLst>
                  <a:gd name="adj" fmla="val 50000"/>
                </a:avLst>
              </a:prstGeom>
              <a:solidFill>
                <a:srgbClr val="FBC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272">
                <a:extLst>
                  <a:ext uri="{FF2B5EF4-FFF2-40B4-BE49-F238E27FC236}">
                    <a16:creationId xmlns:a16="http://schemas.microsoft.com/office/drawing/2014/main" xmlns="" id="{8C682AD7-78BE-440A-8815-0A3B31F2D900}"/>
                  </a:ext>
                </a:extLst>
              </p:cNvPr>
              <p:cNvSpPr/>
              <p:nvPr/>
            </p:nvSpPr>
            <p:spPr>
              <a:xfrm rot="11330555">
                <a:off x="990992" y="4242465"/>
                <a:ext cx="427399" cy="267159"/>
              </a:xfrm>
              <a:custGeom>
                <a:avLst/>
                <a:gdLst>
                  <a:gd name="connsiteX0" fmla="*/ 774 w 1790700"/>
                  <a:gd name="connsiteY0" fmla="*/ 0 h 903031"/>
                  <a:gd name="connsiteX1" fmla="*/ 1789926 w 1790700"/>
                  <a:gd name="connsiteY1" fmla="*/ 0 h 903031"/>
                  <a:gd name="connsiteX2" fmla="*/ 1790700 w 1790700"/>
                  <a:gd name="connsiteY2" fmla="*/ 7681 h 903031"/>
                  <a:gd name="connsiteX3" fmla="*/ 895350 w 1790700"/>
                  <a:gd name="connsiteY3" fmla="*/ 903031 h 903031"/>
                  <a:gd name="connsiteX4" fmla="*/ 0 w 1790700"/>
                  <a:gd name="connsiteY4" fmla="*/ 7681 h 90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0700" h="903031">
                    <a:moveTo>
                      <a:pt x="774" y="0"/>
                    </a:moveTo>
                    <a:lnTo>
                      <a:pt x="1789926" y="0"/>
                    </a:lnTo>
                    <a:lnTo>
                      <a:pt x="1790700" y="7681"/>
                    </a:lnTo>
                    <a:cubicBezTo>
                      <a:pt x="1790700" y="502169"/>
                      <a:pt x="1389838" y="903031"/>
                      <a:pt x="895350" y="903031"/>
                    </a:cubicBezTo>
                    <a:cubicBezTo>
                      <a:pt x="400862" y="903031"/>
                      <a:pt x="0" y="502169"/>
                      <a:pt x="0" y="768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9" name="Arco 128"/>
            <p:cNvSpPr/>
            <p:nvPr/>
          </p:nvSpPr>
          <p:spPr>
            <a:xfrm rot="8100000">
              <a:off x="7216816" y="2940254"/>
              <a:ext cx="433449" cy="433449"/>
            </a:xfrm>
            <a:prstGeom prst="arc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0" name="Grupo 129"/>
            <p:cNvGrpSpPr/>
            <p:nvPr/>
          </p:nvGrpSpPr>
          <p:grpSpPr>
            <a:xfrm>
              <a:off x="6231959" y="1445917"/>
              <a:ext cx="2388788" cy="1742429"/>
              <a:chOff x="3153310" y="536354"/>
              <a:chExt cx="3250001" cy="2370615"/>
            </a:xfrm>
            <a:solidFill>
              <a:srgbClr val="F2E3A4"/>
            </a:solidFill>
          </p:grpSpPr>
          <p:sp>
            <p:nvSpPr>
              <p:cNvPr id="135" name="Forma Livre: Forma 282">
                <a:extLst>
                  <a:ext uri="{FF2B5EF4-FFF2-40B4-BE49-F238E27FC236}">
                    <a16:creationId xmlns:a16="http://schemas.microsoft.com/office/drawing/2014/main" xmlns="" id="{F1D442C5-CA4A-41AB-8E5B-B1FE5FC4D3CB}"/>
                  </a:ext>
                </a:extLst>
              </p:cNvPr>
              <p:cNvSpPr/>
              <p:nvPr/>
            </p:nvSpPr>
            <p:spPr>
              <a:xfrm rot="21408532">
                <a:off x="3153310" y="1444614"/>
                <a:ext cx="903868" cy="1462355"/>
              </a:xfrm>
              <a:custGeom>
                <a:avLst/>
                <a:gdLst>
                  <a:gd name="connsiteX0" fmla="*/ 98416 w 469127"/>
                  <a:gd name="connsiteY0" fmla="*/ 164322 h 751433"/>
                  <a:gd name="connsiteX1" fmla="*/ 31741 w 469127"/>
                  <a:gd name="connsiteY1" fmla="*/ 326247 h 751433"/>
                  <a:gd name="connsiteX2" fmla="*/ 5547 w 469127"/>
                  <a:gd name="connsiteY2" fmla="*/ 528653 h 751433"/>
                  <a:gd name="connsiteX3" fmla="*/ 5547 w 469127"/>
                  <a:gd name="connsiteY3" fmla="*/ 685816 h 751433"/>
                  <a:gd name="connsiteX4" fmla="*/ 65078 w 469127"/>
                  <a:gd name="connsiteY4" fmla="*/ 742966 h 751433"/>
                  <a:gd name="connsiteX5" fmla="*/ 281772 w 469127"/>
                  <a:gd name="connsiteY5" fmla="*/ 514366 h 751433"/>
                  <a:gd name="connsiteX6" fmla="*/ 443697 w 469127"/>
                  <a:gd name="connsiteY6" fmla="*/ 188135 h 751433"/>
                  <a:gd name="connsiteX7" fmla="*/ 446078 w 469127"/>
                  <a:gd name="connsiteY7" fmla="*/ 145272 h 751433"/>
                  <a:gd name="connsiteX8" fmla="*/ 224622 w 469127"/>
                  <a:gd name="connsiteY8" fmla="*/ 16 h 751433"/>
                  <a:gd name="connsiteX9" fmla="*/ 98416 w 469127"/>
                  <a:gd name="connsiteY9" fmla="*/ 164322 h 751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9127" h="751433">
                    <a:moveTo>
                      <a:pt x="98416" y="164322"/>
                    </a:moveTo>
                    <a:cubicBezTo>
                      <a:pt x="66269" y="218694"/>
                      <a:pt x="47219" y="265525"/>
                      <a:pt x="31741" y="326247"/>
                    </a:cubicBezTo>
                    <a:cubicBezTo>
                      <a:pt x="16263" y="386969"/>
                      <a:pt x="9913" y="468725"/>
                      <a:pt x="5547" y="528653"/>
                    </a:cubicBezTo>
                    <a:cubicBezTo>
                      <a:pt x="1181" y="588581"/>
                      <a:pt x="-4375" y="650097"/>
                      <a:pt x="5547" y="685816"/>
                    </a:cubicBezTo>
                    <a:cubicBezTo>
                      <a:pt x="15469" y="721535"/>
                      <a:pt x="19040" y="771541"/>
                      <a:pt x="65078" y="742966"/>
                    </a:cubicBezTo>
                    <a:cubicBezTo>
                      <a:pt x="111116" y="714391"/>
                      <a:pt x="218669" y="606838"/>
                      <a:pt x="281772" y="514366"/>
                    </a:cubicBezTo>
                    <a:cubicBezTo>
                      <a:pt x="344875" y="421894"/>
                      <a:pt x="416313" y="249651"/>
                      <a:pt x="443697" y="188135"/>
                    </a:cubicBezTo>
                    <a:cubicBezTo>
                      <a:pt x="471081" y="126619"/>
                      <a:pt x="482591" y="176625"/>
                      <a:pt x="446078" y="145272"/>
                    </a:cubicBezTo>
                    <a:cubicBezTo>
                      <a:pt x="409566" y="113919"/>
                      <a:pt x="279391" y="-1572"/>
                      <a:pt x="224622" y="16"/>
                    </a:cubicBezTo>
                    <a:cubicBezTo>
                      <a:pt x="169853" y="1603"/>
                      <a:pt x="130563" y="109950"/>
                      <a:pt x="98416" y="1643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282">
                <a:extLst>
                  <a:ext uri="{FF2B5EF4-FFF2-40B4-BE49-F238E27FC236}">
                    <a16:creationId xmlns:a16="http://schemas.microsoft.com/office/drawing/2014/main" xmlns="" id="{F1D442C5-CA4A-41AB-8E5B-B1FE5FC4D3CB}"/>
                  </a:ext>
                </a:extLst>
              </p:cNvPr>
              <p:cNvSpPr/>
              <p:nvPr/>
            </p:nvSpPr>
            <p:spPr>
              <a:xfrm rot="347302" flipH="1">
                <a:off x="5517964" y="1344732"/>
                <a:ext cx="885347" cy="1505517"/>
              </a:xfrm>
              <a:custGeom>
                <a:avLst/>
                <a:gdLst>
                  <a:gd name="connsiteX0" fmla="*/ 98416 w 469127"/>
                  <a:gd name="connsiteY0" fmla="*/ 164322 h 751433"/>
                  <a:gd name="connsiteX1" fmla="*/ 31741 w 469127"/>
                  <a:gd name="connsiteY1" fmla="*/ 326247 h 751433"/>
                  <a:gd name="connsiteX2" fmla="*/ 5547 w 469127"/>
                  <a:gd name="connsiteY2" fmla="*/ 528653 h 751433"/>
                  <a:gd name="connsiteX3" fmla="*/ 5547 w 469127"/>
                  <a:gd name="connsiteY3" fmla="*/ 685816 h 751433"/>
                  <a:gd name="connsiteX4" fmla="*/ 65078 w 469127"/>
                  <a:gd name="connsiteY4" fmla="*/ 742966 h 751433"/>
                  <a:gd name="connsiteX5" fmla="*/ 281772 w 469127"/>
                  <a:gd name="connsiteY5" fmla="*/ 514366 h 751433"/>
                  <a:gd name="connsiteX6" fmla="*/ 443697 w 469127"/>
                  <a:gd name="connsiteY6" fmla="*/ 188135 h 751433"/>
                  <a:gd name="connsiteX7" fmla="*/ 446078 w 469127"/>
                  <a:gd name="connsiteY7" fmla="*/ 145272 h 751433"/>
                  <a:gd name="connsiteX8" fmla="*/ 224622 w 469127"/>
                  <a:gd name="connsiteY8" fmla="*/ 16 h 751433"/>
                  <a:gd name="connsiteX9" fmla="*/ 98416 w 469127"/>
                  <a:gd name="connsiteY9" fmla="*/ 164322 h 751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9127" h="751433">
                    <a:moveTo>
                      <a:pt x="98416" y="164322"/>
                    </a:moveTo>
                    <a:cubicBezTo>
                      <a:pt x="66269" y="218694"/>
                      <a:pt x="47219" y="265525"/>
                      <a:pt x="31741" y="326247"/>
                    </a:cubicBezTo>
                    <a:cubicBezTo>
                      <a:pt x="16263" y="386969"/>
                      <a:pt x="9913" y="468725"/>
                      <a:pt x="5547" y="528653"/>
                    </a:cubicBezTo>
                    <a:cubicBezTo>
                      <a:pt x="1181" y="588581"/>
                      <a:pt x="-4375" y="650097"/>
                      <a:pt x="5547" y="685816"/>
                    </a:cubicBezTo>
                    <a:cubicBezTo>
                      <a:pt x="15469" y="721535"/>
                      <a:pt x="19040" y="771541"/>
                      <a:pt x="65078" y="742966"/>
                    </a:cubicBezTo>
                    <a:cubicBezTo>
                      <a:pt x="111116" y="714391"/>
                      <a:pt x="218669" y="606838"/>
                      <a:pt x="281772" y="514366"/>
                    </a:cubicBezTo>
                    <a:cubicBezTo>
                      <a:pt x="344875" y="421894"/>
                      <a:pt x="416313" y="249651"/>
                      <a:pt x="443697" y="188135"/>
                    </a:cubicBezTo>
                    <a:cubicBezTo>
                      <a:pt x="471081" y="126619"/>
                      <a:pt x="482591" y="176625"/>
                      <a:pt x="446078" y="145272"/>
                    </a:cubicBezTo>
                    <a:cubicBezTo>
                      <a:pt x="409566" y="113919"/>
                      <a:pt x="279391" y="-1572"/>
                      <a:pt x="224622" y="16"/>
                    </a:cubicBezTo>
                    <a:cubicBezTo>
                      <a:pt x="169853" y="1603"/>
                      <a:pt x="130563" y="109950"/>
                      <a:pt x="98416" y="1643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xmlns="" id="{857BA93F-3E93-4FF2-877A-AB60A09946A6}"/>
                  </a:ext>
                </a:extLst>
              </p:cNvPr>
              <p:cNvSpPr/>
              <p:nvPr/>
            </p:nvSpPr>
            <p:spPr>
              <a:xfrm rot="157442" flipV="1">
                <a:off x="3381957" y="965856"/>
                <a:ext cx="1935955" cy="10902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 de cantos arredondados 14">
                <a:extLst>
                  <a:ext uri="{FF2B5EF4-FFF2-40B4-BE49-F238E27FC236}">
                    <a16:creationId xmlns:a16="http://schemas.microsoft.com/office/drawing/2014/main" xmlns="" id="{708C5514-11BD-4A30-B57C-ABF100390377}"/>
                  </a:ext>
                </a:extLst>
              </p:cNvPr>
              <p:cNvSpPr/>
              <p:nvPr/>
            </p:nvSpPr>
            <p:spPr>
              <a:xfrm rot="157442" flipV="1">
                <a:off x="3394585" y="959587"/>
                <a:ext cx="2903933" cy="573845"/>
              </a:xfrm>
              <a:custGeom>
                <a:avLst/>
                <a:gdLst/>
                <a:ahLst/>
                <a:cxnLst/>
                <a:rect l="l" t="t" r="r" b="b"/>
                <a:pathLst>
                  <a:path w="2736304" h="432048">
                    <a:moveTo>
                      <a:pt x="0" y="0"/>
                    </a:moveTo>
                    <a:lnTo>
                      <a:pt x="2736304" y="0"/>
                    </a:lnTo>
                    <a:cubicBezTo>
                      <a:pt x="2736304" y="238614"/>
                      <a:pt x="2542870" y="432048"/>
                      <a:pt x="2304256" y="432048"/>
                    </a:cubicBezTo>
                    <a:lnTo>
                      <a:pt x="432048" y="432048"/>
                    </a:lnTo>
                    <a:cubicBezTo>
                      <a:pt x="193434" y="432048"/>
                      <a:pt x="0" y="23861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Retângulo de cantos arredondados 14">
                <a:extLst>
                  <a:ext uri="{FF2B5EF4-FFF2-40B4-BE49-F238E27FC236}">
                    <a16:creationId xmlns:a16="http://schemas.microsoft.com/office/drawing/2014/main" xmlns="" id="{FF1ACD3C-979F-4921-919F-F8DAEF546C8A}"/>
                  </a:ext>
                </a:extLst>
              </p:cNvPr>
              <p:cNvSpPr/>
              <p:nvPr/>
            </p:nvSpPr>
            <p:spPr>
              <a:xfrm rot="157442" flipV="1">
                <a:off x="4066893" y="1465820"/>
                <a:ext cx="1698428" cy="335626"/>
              </a:xfrm>
              <a:custGeom>
                <a:avLst/>
                <a:gdLst/>
                <a:ahLst/>
                <a:cxnLst/>
                <a:rect l="l" t="t" r="r" b="b"/>
                <a:pathLst>
                  <a:path w="2736304" h="432048">
                    <a:moveTo>
                      <a:pt x="0" y="0"/>
                    </a:moveTo>
                    <a:lnTo>
                      <a:pt x="2736304" y="0"/>
                    </a:lnTo>
                    <a:cubicBezTo>
                      <a:pt x="2736304" y="238614"/>
                      <a:pt x="2542870" y="432048"/>
                      <a:pt x="2304256" y="432048"/>
                    </a:cubicBezTo>
                    <a:lnTo>
                      <a:pt x="432048" y="432048"/>
                    </a:lnTo>
                    <a:cubicBezTo>
                      <a:pt x="193434" y="432048"/>
                      <a:pt x="0" y="23861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xmlns="" id="{227D5520-4480-49C8-9152-45E3263B0D6F}"/>
                  </a:ext>
                </a:extLst>
              </p:cNvPr>
              <p:cNvSpPr/>
              <p:nvPr/>
            </p:nvSpPr>
            <p:spPr>
              <a:xfrm rot="20676611">
                <a:off x="3414119" y="536354"/>
                <a:ext cx="1935955" cy="12191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de cantos arredondados 14">
                <a:extLst>
                  <a:ext uri="{FF2B5EF4-FFF2-40B4-BE49-F238E27FC236}">
                    <a16:creationId xmlns:a16="http://schemas.microsoft.com/office/drawing/2014/main" xmlns="" id="{0E592BED-2343-4825-A3D8-8C1CAC7FA758}"/>
                  </a:ext>
                </a:extLst>
              </p:cNvPr>
              <p:cNvSpPr/>
              <p:nvPr/>
            </p:nvSpPr>
            <p:spPr>
              <a:xfrm rot="20676611">
                <a:off x="3481916" y="1006000"/>
                <a:ext cx="2903933" cy="641721"/>
              </a:xfrm>
              <a:custGeom>
                <a:avLst/>
                <a:gdLst/>
                <a:ahLst/>
                <a:cxnLst/>
                <a:rect l="l" t="t" r="r" b="b"/>
                <a:pathLst>
                  <a:path w="2736304" h="432048">
                    <a:moveTo>
                      <a:pt x="0" y="0"/>
                    </a:moveTo>
                    <a:lnTo>
                      <a:pt x="2736304" y="0"/>
                    </a:lnTo>
                    <a:cubicBezTo>
                      <a:pt x="2736304" y="238614"/>
                      <a:pt x="2542870" y="432048"/>
                      <a:pt x="2304256" y="432048"/>
                    </a:cubicBezTo>
                    <a:lnTo>
                      <a:pt x="432048" y="432048"/>
                    </a:lnTo>
                    <a:cubicBezTo>
                      <a:pt x="193434" y="432048"/>
                      <a:pt x="0" y="23861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 de cantos arredondados 14">
                <a:extLst>
                  <a:ext uri="{FF2B5EF4-FFF2-40B4-BE49-F238E27FC236}">
                    <a16:creationId xmlns:a16="http://schemas.microsoft.com/office/drawing/2014/main" xmlns="" id="{01047B12-5F4B-4067-A7DD-AE4292BC5BB8}"/>
                  </a:ext>
                </a:extLst>
              </p:cNvPr>
              <p:cNvSpPr/>
              <p:nvPr/>
            </p:nvSpPr>
            <p:spPr>
              <a:xfrm rot="20676611">
                <a:off x="4054923" y="702537"/>
                <a:ext cx="1698428" cy="375324"/>
              </a:xfrm>
              <a:custGeom>
                <a:avLst/>
                <a:gdLst/>
                <a:ahLst/>
                <a:cxnLst/>
                <a:rect l="l" t="t" r="r" b="b"/>
                <a:pathLst>
                  <a:path w="2736304" h="432048">
                    <a:moveTo>
                      <a:pt x="0" y="0"/>
                    </a:moveTo>
                    <a:lnTo>
                      <a:pt x="2736304" y="0"/>
                    </a:lnTo>
                    <a:cubicBezTo>
                      <a:pt x="2736304" y="238614"/>
                      <a:pt x="2542870" y="432048"/>
                      <a:pt x="2304256" y="432048"/>
                    </a:cubicBezTo>
                    <a:lnTo>
                      <a:pt x="432048" y="432048"/>
                    </a:lnTo>
                    <a:cubicBezTo>
                      <a:pt x="193434" y="432048"/>
                      <a:pt x="0" y="23861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Elipse 130"/>
            <p:cNvSpPr/>
            <p:nvPr/>
          </p:nvSpPr>
          <p:spPr>
            <a:xfrm>
              <a:off x="6512164" y="2621918"/>
              <a:ext cx="719415" cy="7194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5"/>
            <p:cNvSpPr/>
            <p:nvPr/>
          </p:nvSpPr>
          <p:spPr>
            <a:xfrm>
              <a:off x="6696705" y="2765844"/>
              <a:ext cx="475444" cy="478933"/>
            </a:xfrm>
            <a:custGeom>
              <a:avLst/>
              <a:gdLst/>
              <a:ahLst/>
              <a:cxnLst/>
              <a:rect l="l" t="t" r="r" b="b"/>
              <a:pathLst>
                <a:path w="1107990" h="1116124">
                  <a:moveTo>
                    <a:pt x="549928" y="0"/>
                  </a:moveTo>
                  <a:cubicBezTo>
                    <a:pt x="858137" y="0"/>
                    <a:pt x="1107990" y="249853"/>
                    <a:pt x="1107990" y="558062"/>
                  </a:cubicBezTo>
                  <a:cubicBezTo>
                    <a:pt x="1107990" y="866271"/>
                    <a:pt x="858137" y="1116124"/>
                    <a:pt x="549928" y="1116124"/>
                  </a:cubicBezTo>
                  <a:cubicBezTo>
                    <a:pt x="378785" y="1116124"/>
                    <a:pt x="225635" y="1039085"/>
                    <a:pt x="125197" y="916163"/>
                  </a:cubicBezTo>
                  <a:lnTo>
                    <a:pt x="443058" y="597037"/>
                  </a:lnTo>
                  <a:lnTo>
                    <a:pt x="0" y="477377"/>
                  </a:lnTo>
                  <a:cubicBezTo>
                    <a:pt x="36945" y="207231"/>
                    <a:pt x="269236" y="0"/>
                    <a:pt x="549928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>
              <a:off x="7611916" y="2621919"/>
              <a:ext cx="719417" cy="7194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5"/>
            <p:cNvSpPr/>
            <p:nvPr/>
          </p:nvSpPr>
          <p:spPr>
            <a:xfrm>
              <a:off x="7682318" y="2765845"/>
              <a:ext cx="475444" cy="478933"/>
            </a:xfrm>
            <a:custGeom>
              <a:avLst/>
              <a:gdLst/>
              <a:ahLst/>
              <a:cxnLst/>
              <a:rect l="l" t="t" r="r" b="b"/>
              <a:pathLst>
                <a:path w="1107990" h="1116124">
                  <a:moveTo>
                    <a:pt x="549928" y="0"/>
                  </a:moveTo>
                  <a:cubicBezTo>
                    <a:pt x="858137" y="0"/>
                    <a:pt x="1107990" y="249853"/>
                    <a:pt x="1107990" y="558062"/>
                  </a:cubicBezTo>
                  <a:cubicBezTo>
                    <a:pt x="1107990" y="866271"/>
                    <a:pt x="858137" y="1116124"/>
                    <a:pt x="549928" y="1116124"/>
                  </a:cubicBezTo>
                  <a:cubicBezTo>
                    <a:pt x="378785" y="1116124"/>
                    <a:pt x="225635" y="1039085"/>
                    <a:pt x="125197" y="916163"/>
                  </a:cubicBezTo>
                  <a:lnTo>
                    <a:pt x="443058" y="597037"/>
                  </a:lnTo>
                  <a:lnTo>
                    <a:pt x="0" y="477377"/>
                  </a:lnTo>
                  <a:cubicBezTo>
                    <a:pt x="36945" y="207231"/>
                    <a:pt x="269236" y="0"/>
                    <a:pt x="549928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0" name="Grupo 149"/>
            <p:cNvGrpSpPr/>
            <p:nvPr/>
          </p:nvGrpSpPr>
          <p:grpSpPr>
            <a:xfrm>
              <a:off x="6382419" y="2159335"/>
              <a:ext cx="2148573" cy="2034630"/>
              <a:chOff x="-1332656" y="2564904"/>
              <a:chExt cx="2853994" cy="2702641"/>
            </a:xfrm>
          </p:grpSpPr>
          <p:sp>
            <p:nvSpPr>
              <p:cNvPr id="151" name="Forma livre 150"/>
              <p:cNvSpPr/>
              <p:nvPr/>
            </p:nvSpPr>
            <p:spPr>
              <a:xfrm>
                <a:off x="-1332656" y="2564904"/>
                <a:ext cx="2853994" cy="2702641"/>
              </a:xfrm>
              <a:custGeom>
                <a:avLst/>
                <a:gdLst>
                  <a:gd name="connsiteX0" fmla="*/ 33598 w 3656102"/>
                  <a:gd name="connsiteY0" fmla="*/ 448361 h 4459992"/>
                  <a:gd name="connsiteX1" fmla="*/ 283969 w 3656102"/>
                  <a:gd name="connsiteY1" fmla="*/ 285075 h 4459992"/>
                  <a:gd name="connsiteX2" fmla="*/ 752055 w 3656102"/>
                  <a:gd name="connsiteY2" fmla="*/ 110904 h 4459992"/>
                  <a:gd name="connsiteX3" fmla="*/ 1481398 w 3656102"/>
                  <a:gd name="connsiteY3" fmla="*/ 12933 h 4459992"/>
                  <a:gd name="connsiteX4" fmla="*/ 2428455 w 3656102"/>
                  <a:gd name="connsiteY4" fmla="*/ 23818 h 4459992"/>
                  <a:gd name="connsiteX5" fmla="*/ 3233998 w 3656102"/>
                  <a:gd name="connsiteY5" fmla="*/ 219761 h 4459992"/>
                  <a:gd name="connsiteX6" fmla="*/ 3604112 w 3656102"/>
                  <a:gd name="connsiteY6" fmla="*/ 426590 h 4459992"/>
                  <a:gd name="connsiteX7" fmla="*/ 3647655 w 3656102"/>
                  <a:gd name="connsiteY7" fmla="*/ 894675 h 4459992"/>
                  <a:gd name="connsiteX8" fmla="*/ 3549684 w 3656102"/>
                  <a:gd name="connsiteY8" fmla="*/ 2473104 h 4459992"/>
                  <a:gd name="connsiteX9" fmla="*/ 2994512 w 3656102"/>
                  <a:gd name="connsiteY9" fmla="*/ 3714075 h 4459992"/>
                  <a:gd name="connsiteX10" fmla="*/ 2014798 w 3656102"/>
                  <a:gd name="connsiteY10" fmla="*/ 4443418 h 4459992"/>
                  <a:gd name="connsiteX11" fmla="*/ 1078626 w 3656102"/>
                  <a:gd name="connsiteY11" fmla="*/ 4160390 h 4459992"/>
                  <a:gd name="connsiteX12" fmla="*/ 447255 w 3656102"/>
                  <a:gd name="connsiteY12" fmla="*/ 3441933 h 4459992"/>
                  <a:gd name="connsiteX13" fmla="*/ 98912 w 3656102"/>
                  <a:gd name="connsiteY13" fmla="*/ 2516647 h 4459992"/>
                  <a:gd name="connsiteX14" fmla="*/ 11826 w 3656102"/>
                  <a:gd name="connsiteY14" fmla="*/ 862018 h 4459992"/>
                  <a:gd name="connsiteX15" fmla="*/ 33598 w 3656102"/>
                  <a:gd name="connsiteY15" fmla="*/ 448361 h 4459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56102" h="4459992">
                    <a:moveTo>
                      <a:pt x="33598" y="448361"/>
                    </a:moveTo>
                    <a:cubicBezTo>
                      <a:pt x="78955" y="352204"/>
                      <a:pt x="164226" y="341318"/>
                      <a:pt x="283969" y="285075"/>
                    </a:cubicBezTo>
                    <a:cubicBezTo>
                      <a:pt x="403712" y="228832"/>
                      <a:pt x="552484" y="156261"/>
                      <a:pt x="752055" y="110904"/>
                    </a:cubicBezTo>
                    <a:cubicBezTo>
                      <a:pt x="951626" y="65547"/>
                      <a:pt x="1201998" y="27447"/>
                      <a:pt x="1481398" y="12933"/>
                    </a:cubicBezTo>
                    <a:cubicBezTo>
                      <a:pt x="1760798" y="-1581"/>
                      <a:pt x="2136355" y="-10653"/>
                      <a:pt x="2428455" y="23818"/>
                    </a:cubicBezTo>
                    <a:cubicBezTo>
                      <a:pt x="2720555" y="58289"/>
                      <a:pt x="3038055" y="152632"/>
                      <a:pt x="3233998" y="219761"/>
                    </a:cubicBezTo>
                    <a:cubicBezTo>
                      <a:pt x="3429941" y="286890"/>
                      <a:pt x="3535169" y="314104"/>
                      <a:pt x="3604112" y="426590"/>
                    </a:cubicBezTo>
                    <a:cubicBezTo>
                      <a:pt x="3673055" y="539076"/>
                      <a:pt x="3656726" y="553589"/>
                      <a:pt x="3647655" y="894675"/>
                    </a:cubicBezTo>
                    <a:cubicBezTo>
                      <a:pt x="3638584" y="1235761"/>
                      <a:pt x="3658541" y="2003204"/>
                      <a:pt x="3549684" y="2473104"/>
                    </a:cubicBezTo>
                    <a:cubicBezTo>
                      <a:pt x="3440827" y="2943004"/>
                      <a:pt x="3250326" y="3385689"/>
                      <a:pt x="2994512" y="3714075"/>
                    </a:cubicBezTo>
                    <a:cubicBezTo>
                      <a:pt x="2738698" y="4042461"/>
                      <a:pt x="2334112" y="4369032"/>
                      <a:pt x="2014798" y="4443418"/>
                    </a:cubicBezTo>
                    <a:cubicBezTo>
                      <a:pt x="1695484" y="4517804"/>
                      <a:pt x="1339883" y="4327304"/>
                      <a:pt x="1078626" y="4160390"/>
                    </a:cubicBezTo>
                    <a:cubicBezTo>
                      <a:pt x="817369" y="3993476"/>
                      <a:pt x="610541" y="3715890"/>
                      <a:pt x="447255" y="3441933"/>
                    </a:cubicBezTo>
                    <a:cubicBezTo>
                      <a:pt x="283969" y="3167976"/>
                      <a:pt x="171483" y="2946633"/>
                      <a:pt x="98912" y="2516647"/>
                    </a:cubicBezTo>
                    <a:cubicBezTo>
                      <a:pt x="26341" y="2086661"/>
                      <a:pt x="26340" y="1199475"/>
                      <a:pt x="11826" y="862018"/>
                    </a:cubicBezTo>
                    <a:cubicBezTo>
                      <a:pt x="-2688" y="524561"/>
                      <a:pt x="-11759" y="544518"/>
                      <a:pt x="33598" y="448361"/>
                    </a:cubicBezTo>
                    <a:close/>
                  </a:path>
                </a:pathLst>
              </a:custGeom>
              <a:solidFill>
                <a:srgbClr val="F9F2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52" name="Grupo 151"/>
              <p:cNvGrpSpPr/>
              <p:nvPr/>
            </p:nvGrpSpPr>
            <p:grpSpPr>
              <a:xfrm>
                <a:off x="-621264" y="4025119"/>
                <a:ext cx="1456672" cy="571641"/>
                <a:chOff x="3389979" y="3700051"/>
                <a:chExt cx="2366494" cy="928681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58" name="Trapezoide 157"/>
                <p:cNvSpPr/>
                <p:nvPr/>
              </p:nvSpPr>
              <p:spPr>
                <a:xfrm>
                  <a:off x="4175956" y="4019995"/>
                  <a:ext cx="792088" cy="360040"/>
                </a:xfrm>
                <a:prstGeom prst="trapezoid">
                  <a:avLst>
                    <a:gd name="adj" fmla="val 6602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9" name="Trapezoide 158"/>
                <p:cNvSpPr/>
                <p:nvPr/>
              </p:nvSpPr>
              <p:spPr>
                <a:xfrm flipV="1">
                  <a:off x="3532076" y="4371949"/>
                  <a:ext cx="967916" cy="209178"/>
                </a:xfrm>
                <a:prstGeom prst="trapezoid">
                  <a:avLst>
                    <a:gd name="adj" fmla="val 8120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0" name="Trapezoide 159"/>
                <p:cNvSpPr/>
                <p:nvPr/>
              </p:nvSpPr>
              <p:spPr>
                <a:xfrm flipV="1">
                  <a:off x="4644008" y="4371949"/>
                  <a:ext cx="967916" cy="209178"/>
                </a:xfrm>
                <a:prstGeom prst="trapezoid">
                  <a:avLst>
                    <a:gd name="adj" fmla="val 8120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1" name="Triângulo isósceles 160"/>
                <p:cNvSpPr/>
                <p:nvPr/>
              </p:nvSpPr>
              <p:spPr>
                <a:xfrm rot="2285399">
                  <a:off x="5614503" y="3700051"/>
                  <a:ext cx="141970" cy="928681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2" name="Triângulo isósceles 161"/>
                <p:cNvSpPr/>
                <p:nvPr/>
              </p:nvSpPr>
              <p:spPr>
                <a:xfrm rot="19314601" flipH="1">
                  <a:off x="3389979" y="3700051"/>
                  <a:ext cx="141970" cy="928681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53" name="Retângulo 31"/>
              <p:cNvSpPr/>
              <p:nvPr/>
            </p:nvSpPr>
            <p:spPr>
              <a:xfrm>
                <a:off x="-66201" y="4835497"/>
                <a:ext cx="321083" cy="432012"/>
              </a:xfrm>
              <a:custGeom>
                <a:avLst/>
                <a:gdLst/>
                <a:ahLst/>
                <a:cxnLst/>
                <a:rect l="l" t="t" r="r" b="b"/>
                <a:pathLst>
                  <a:path w="321083" h="432012">
                    <a:moveTo>
                      <a:pt x="0" y="0"/>
                    </a:moveTo>
                    <a:lnTo>
                      <a:pt x="321083" y="0"/>
                    </a:lnTo>
                    <a:lnTo>
                      <a:pt x="321083" y="418358"/>
                    </a:lnTo>
                    <a:cubicBezTo>
                      <a:pt x="316242" y="420155"/>
                      <a:pt x="311268" y="421110"/>
                      <a:pt x="306319" y="422005"/>
                    </a:cubicBezTo>
                    <a:cubicBezTo>
                      <a:pt x="206525" y="440051"/>
                      <a:pt x="102191" y="432369"/>
                      <a:pt x="0" y="40953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 153"/>
              <p:cNvSpPr/>
              <p:nvPr/>
            </p:nvSpPr>
            <p:spPr>
              <a:xfrm>
                <a:off x="-951668" y="2948074"/>
                <a:ext cx="855080" cy="442113"/>
              </a:xfrm>
              <a:custGeom>
                <a:avLst/>
                <a:gdLst>
                  <a:gd name="connsiteX0" fmla="*/ 150 w 1228318"/>
                  <a:gd name="connsiteY0" fmla="*/ 409930 h 635093"/>
                  <a:gd name="connsiteX1" fmla="*/ 271612 w 1228318"/>
                  <a:gd name="connsiteY1" fmla="*/ 257530 h 635093"/>
                  <a:gd name="connsiteX2" fmla="*/ 543075 w 1228318"/>
                  <a:gd name="connsiteY2" fmla="*/ 224192 h 635093"/>
                  <a:gd name="connsiteX3" fmla="*/ 795487 w 1228318"/>
                  <a:gd name="connsiteY3" fmla="*/ 352780 h 635093"/>
                  <a:gd name="connsiteX4" fmla="*/ 966937 w 1228318"/>
                  <a:gd name="connsiteY4" fmla="*/ 614717 h 635093"/>
                  <a:gd name="connsiteX5" fmla="*/ 1186012 w 1228318"/>
                  <a:gd name="connsiteY5" fmla="*/ 595667 h 635093"/>
                  <a:gd name="connsiteX6" fmla="*/ 1209825 w 1228318"/>
                  <a:gd name="connsiteY6" fmla="*/ 419455 h 635093"/>
                  <a:gd name="connsiteX7" fmla="*/ 976462 w 1228318"/>
                  <a:gd name="connsiteY7" fmla="*/ 157517 h 635093"/>
                  <a:gd name="connsiteX8" fmla="*/ 562125 w 1228318"/>
                  <a:gd name="connsiteY8" fmla="*/ 355 h 635093"/>
                  <a:gd name="connsiteX9" fmla="*/ 238275 w 1228318"/>
                  <a:gd name="connsiteY9" fmla="*/ 124180 h 635093"/>
                  <a:gd name="connsiteX10" fmla="*/ 150 w 1228318"/>
                  <a:gd name="connsiteY10" fmla="*/ 409930 h 635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8318" h="635093">
                    <a:moveTo>
                      <a:pt x="150" y="409930"/>
                    </a:moveTo>
                    <a:cubicBezTo>
                      <a:pt x="5706" y="432155"/>
                      <a:pt x="181125" y="288486"/>
                      <a:pt x="271612" y="257530"/>
                    </a:cubicBezTo>
                    <a:cubicBezTo>
                      <a:pt x="362099" y="226574"/>
                      <a:pt x="455763" y="208317"/>
                      <a:pt x="543075" y="224192"/>
                    </a:cubicBezTo>
                    <a:cubicBezTo>
                      <a:pt x="630387" y="240067"/>
                      <a:pt x="724844" y="287693"/>
                      <a:pt x="795487" y="352780"/>
                    </a:cubicBezTo>
                    <a:cubicBezTo>
                      <a:pt x="866130" y="417867"/>
                      <a:pt x="901849" y="574236"/>
                      <a:pt x="966937" y="614717"/>
                    </a:cubicBezTo>
                    <a:cubicBezTo>
                      <a:pt x="1032025" y="655198"/>
                      <a:pt x="1145531" y="628211"/>
                      <a:pt x="1186012" y="595667"/>
                    </a:cubicBezTo>
                    <a:cubicBezTo>
                      <a:pt x="1226493" y="563123"/>
                      <a:pt x="1244750" y="492480"/>
                      <a:pt x="1209825" y="419455"/>
                    </a:cubicBezTo>
                    <a:cubicBezTo>
                      <a:pt x="1174900" y="346430"/>
                      <a:pt x="1084412" y="227367"/>
                      <a:pt x="976462" y="157517"/>
                    </a:cubicBezTo>
                    <a:cubicBezTo>
                      <a:pt x="868512" y="87667"/>
                      <a:pt x="685156" y="5911"/>
                      <a:pt x="562125" y="355"/>
                    </a:cubicBezTo>
                    <a:cubicBezTo>
                      <a:pt x="439094" y="-5201"/>
                      <a:pt x="331938" y="55124"/>
                      <a:pt x="238275" y="124180"/>
                    </a:cubicBezTo>
                    <a:cubicBezTo>
                      <a:pt x="144613" y="193236"/>
                      <a:pt x="-5406" y="387705"/>
                      <a:pt x="150" y="40993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 154"/>
              <p:cNvSpPr/>
              <p:nvPr/>
            </p:nvSpPr>
            <p:spPr>
              <a:xfrm flipH="1">
                <a:off x="254882" y="2931654"/>
                <a:ext cx="855080" cy="442113"/>
              </a:xfrm>
              <a:custGeom>
                <a:avLst/>
                <a:gdLst>
                  <a:gd name="connsiteX0" fmla="*/ 150 w 1228318"/>
                  <a:gd name="connsiteY0" fmla="*/ 409930 h 635093"/>
                  <a:gd name="connsiteX1" fmla="*/ 271612 w 1228318"/>
                  <a:gd name="connsiteY1" fmla="*/ 257530 h 635093"/>
                  <a:gd name="connsiteX2" fmla="*/ 543075 w 1228318"/>
                  <a:gd name="connsiteY2" fmla="*/ 224192 h 635093"/>
                  <a:gd name="connsiteX3" fmla="*/ 795487 w 1228318"/>
                  <a:gd name="connsiteY3" fmla="*/ 352780 h 635093"/>
                  <a:gd name="connsiteX4" fmla="*/ 966937 w 1228318"/>
                  <a:gd name="connsiteY4" fmla="*/ 614717 h 635093"/>
                  <a:gd name="connsiteX5" fmla="*/ 1186012 w 1228318"/>
                  <a:gd name="connsiteY5" fmla="*/ 595667 h 635093"/>
                  <a:gd name="connsiteX6" fmla="*/ 1209825 w 1228318"/>
                  <a:gd name="connsiteY6" fmla="*/ 419455 h 635093"/>
                  <a:gd name="connsiteX7" fmla="*/ 976462 w 1228318"/>
                  <a:gd name="connsiteY7" fmla="*/ 157517 h 635093"/>
                  <a:gd name="connsiteX8" fmla="*/ 562125 w 1228318"/>
                  <a:gd name="connsiteY8" fmla="*/ 355 h 635093"/>
                  <a:gd name="connsiteX9" fmla="*/ 238275 w 1228318"/>
                  <a:gd name="connsiteY9" fmla="*/ 124180 h 635093"/>
                  <a:gd name="connsiteX10" fmla="*/ 150 w 1228318"/>
                  <a:gd name="connsiteY10" fmla="*/ 409930 h 635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8318" h="635093">
                    <a:moveTo>
                      <a:pt x="150" y="409930"/>
                    </a:moveTo>
                    <a:cubicBezTo>
                      <a:pt x="5706" y="432155"/>
                      <a:pt x="181125" y="288486"/>
                      <a:pt x="271612" y="257530"/>
                    </a:cubicBezTo>
                    <a:cubicBezTo>
                      <a:pt x="362099" y="226574"/>
                      <a:pt x="455763" y="208317"/>
                      <a:pt x="543075" y="224192"/>
                    </a:cubicBezTo>
                    <a:cubicBezTo>
                      <a:pt x="630387" y="240067"/>
                      <a:pt x="724844" y="287693"/>
                      <a:pt x="795487" y="352780"/>
                    </a:cubicBezTo>
                    <a:cubicBezTo>
                      <a:pt x="866130" y="417867"/>
                      <a:pt x="901849" y="574236"/>
                      <a:pt x="966937" y="614717"/>
                    </a:cubicBezTo>
                    <a:cubicBezTo>
                      <a:pt x="1032025" y="655198"/>
                      <a:pt x="1145531" y="628211"/>
                      <a:pt x="1186012" y="595667"/>
                    </a:cubicBezTo>
                    <a:cubicBezTo>
                      <a:pt x="1226493" y="563123"/>
                      <a:pt x="1244750" y="492480"/>
                      <a:pt x="1209825" y="419455"/>
                    </a:cubicBezTo>
                    <a:cubicBezTo>
                      <a:pt x="1174900" y="346430"/>
                      <a:pt x="1084412" y="227367"/>
                      <a:pt x="976462" y="157517"/>
                    </a:cubicBezTo>
                    <a:cubicBezTo>
                      <a:pt x="868512" y="87667"/>
                      <a:pt x="685156" y="5911"/>
                      <a:pt x="562125" y="355"/>
                    </a:cubicBezTo>
                    <a:cubicBezTo>
                      <a:pt x="439094" y="-5201"/>
                      <a:pt x="331938" y="55124"/>
                      <a:pt x="238275" y="124180"/>
                    </a:cubicBezTo>
                    <a:cubicBezTo>
                      <a:pt x="144613" y="193236"/>
                      <a:pt x="-5406" y="387705"/>
                      <a:pt x="150" y="40993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Elipse 155"/>
              <p:cNvSpPr/>
              <p:nvPr/>
            </p:nvSpPr>
            <p:spPr>
              <a:xfrm>
                <a:off x="-801013" y="3464636"/>
                <a:ext cx="621469" cy="62146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Elipse 156"/>
              <p:cNvSpPr/>
              <p:nvPr/>
            </p:nvSpPr>
            <p:spPr>
              <a:xfrm>
                <a:off x="371687" y="3434151"/>
                <a:ext cx="621469" cy="62146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823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4284556" y="3575120"/>
            <a:ext cx="387646" cy="609057"/>
          </a:xfrm>
          <a:prstGeom prst="roundRect">
            <a:avLst>
              <a:gd name="adj" fmla="val 8316"/>
            </a:avLst>
          </a:prstGeom>
          <a:solidFill>
            <a:srgbClr val="FCD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253">
            <a:extLst>
              <a:ext uri="{FF2B5EF4-FFF2-40B4-BE49-F238E27FC236}">
                <a16:creationId xmlns:a16="http://schemas.microsoft.com/office/drawing/2014/main" xmlns="" id="{8C8DAAF4-4A80-4F60-8A27-580554C37DDB}"/>
              </a:ext>
            </a:extLst>
          </p:cNvPr>
          <p:cNvSpPr/>
          <p:nvPr/>
        </p:nvSpPr>
        <p:spPr>
          <a:xfrm>
            <a:off x="4768532" y="4891290"/>
            <a:ext cx="349166" cy="957345"/>
          </a:xfrm>
          <a:prstGeom prst="roundRect">
            <a:avLst>
              <a:gd name="adj" fmla="val 50000"/>
            </a:avLst>
          </a:prstGeom>
          <a:solidFill>
            <a:srgbClr val="FCD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263">
            <a:extLst>
              <a:ext uri="{FF2B5EF4-FFF2-40B4-BE49-F238E27FC236}">
                <a16:creationId xmlns:a16="http://schemas.microsoft.com/office/drawing/2014/main" xmlns="" id="{45457585-D2A1-4C0E-9379-0D05DD2ABFD3}"/>
              </a:ext>
            </a:extLst>
          </p:cNvPr>
          <p:cNvSpPr/>
          <p:nvPr/>
        </p:nvSpPr>
        <p:spPr>
          <a:xfrm>
            <a:off x="3843148" y="4891297"/>
            <a:ext cx="338597" cy="957340"/>
          </a:xfrm>
          <a:prstGeom prst="roundRect">
            <a:avLst>
              <a:gd name="adj" fmla="val 50000"/>
            </a:avLst>
          </a:prstGeom>
          <a:solidFill>
            <a:srgbClr val="FCD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253">
            <a:extLst>
              <a:ext uri="{FF2B5EF4-FFF2-40B4-BE49-F238E27FC236}">
                <a16:creationId xmlns:a16="http://schemas.microsoft.com/office/drawing/2014/main" xmlns="" id="{38C2ABF9-ED88-4D6F-9C1B-571DE4548C42}"/>
              </a:ext>
            </a:extLst>
          </p:cNvPr>
          <p:cNvSpPr/>
          <p:nvPr/>
        </p:nvSpPr>
        <p:spPr>
          <a:xfrm>
            <a:off x="4771127" y="4939444"/>
            <a:ext cx="345308" cy="908676"/>
          </a:xfrm>
          <a:prstGeom prst="roundRect">
            <a:avLst>
              <a:gd name="adj" fmla="val 50000"/>
            </a:avLst>
          </a:prstGeom>
          <a:solidFill>
            <a:srgbClr val="1E3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263">
            <a:extLst>
              <a:ext uri="{FF2B5EF4-FFF2-40B4-BE49-F238E27FC236}">
                <a16:creationId xmlns:a16="http://schemas.microsoft.com/office/drawing/2014/main" xmlns="" id="{CFFB0644-0325-424A-ACCA-5F7C1AD7C79C}"/>
              </a:ext>
            </a:extLst>
          </p:cNvPr>
          <p:cNvSpPr/>
          <p:nvPr/>
        </p:nvSpPr>
        <p:spPr>
          <a:xfrm>
            <a:off x="3842532" y="4939452"/>
            <a:ext cx="341196" cy="908676"/>
          </a:xfrm>
          <a:prstGeom prst="roundRect">
            <a:avLst>
              <a:gd name="adj" fmla="val 50000"/>
            </a:avLst>
          </a:prstGeom>
          <a:solidFill>
            <a:srgbClr val="1E3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264">
            <a:extLst>
              <a:ext uri="{FF2B5EF4-FFF2-40B4-BE49-F238E27FC236}">
                <a16:creationId xmlns:a16="http://schemas.microsoft.com/office/drawing/2014/main" xmlns="" id="{90149617-0688-4573-8EE2-AE071267B2B4}"/>
              </a:ext>
            </a:extLst>
          </p:cNvPr>
          <p:cNvSpPr/>
          <p:nvPr/>
        </p:nvSpPr>
        <p:spPr>
          <a:xfrm>
            <a:off x="3842533" y="4073070"/>
            <a:ext cx="1275875" cy="1119093"/>
          </a:xfrm>
          <a:prstGeom prst="roundRect">
            <a:avLst>
              <a:gd name="adj" fmla="val 2081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904986" y="1242742"/>
            <a:ext cx="3146791" cy="2740752"/>
          </a:xfrm>
          <a:prstGeom prst="roundRect">
            <a:avLst>
              <a:gd name="adj" fmla="val 39343"/>
            </a:avLst>
          </a:prstGeom>
          <a:solidFill>
            <a:srgbClr val="FCD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904986" y="1037389"/>
            <a:ext cx="3146791" cy="2808324"/>
          </a:xfrm>
          <a:prstGeom prst="roundRect">
            <a:avLst>
              <a:gd name="adj" fmla="val 39343"/>
            </a:avLst>
          </a:prstGeom>
          <a:solidFill>
            <a:srgbClr val="FDD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3182950" y="2102553"/>
            <a:ext cx="1013110" cy="10131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5"/>
          <p:cNvSpPr/>
          <p:nvPr/>
        </p:nvSpPr>
        <p:spPr>
          <a:xfrm>
            <a:off x="3442829" y="2271882"/>
            <a:ext cx="669539" cy="674454"/>
          </a:xfrm>
          <a:custGeom>
            <a:avLst/>
            <a:gdLst/>
            <a:ahLst/>
            <a:cxnLst/>
            <a:rect l="l" t="t" r="r" b="b"/>
            <a:pathLst>
              <a:path w="1107990" h="1116124">
                <a:moveTo>
                  <a:pt x="549928" y="0"/>
                </a:moveTo>
                <a:cubicBezTo>
                  <a:pt x="858137" y="0"/>
                  <a:pt x="1107990" y="249853"/>
                  <a:pt x="1107990" y="558062"/>
                </a:cubicBezTo>
                <a:cubicBezTo>
                  <a:pt x="1107990" y="866271"/>
                  <a:pt x="858137" y="1116124"/>
                  <a:pt x="549928" y="1116124"/>
                </a:cubicBezTo>
                <a:cubicBezTo>
                  <a:pt x="378785" y="1116124"/>
                  <a:pt x="225635" y="1039085"/>
                  <a:pt x="125197" y="916163"/>
                </a:cubicBezTo>
                <a:lnTo>
                  <a:pt x="443058" y="597037"/>
                </a:lnTo>
                <a:lnTo>
                  <a:pt x="0" y="477377"/>
                </a:lnTo>
                <a:cubicBezTo>
                  <a:pt x="36945" y="207231"/>
                  <a:pt x="269236" y="0"/>
                  <a:pt x="54992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733253" y="2159978"/>
            <a:ext cx="1013112" cy="10131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5"/>
          <p:cNvSpPr/>
          <p:nvPr/>
        </p:nvSpPr>
        <p:spPr>
          <a:xfrm>
            <a:off x="4830809" y="2271883"/>
            <a:ext cx="669539" cy="674454"/>
          </a:xfrm>
          <a:custGeom>
            <a:avLst/>
            <a:gdLst/>
            <a:ahLst/>
            <a:cxnLst/>
            <a:rect l="l" t="t" r="r" b="b"/>
            <a:pathLst>
              <a:path w="1107990" h="1116124">
                <a:moveTo>
                  <a:pt x="549928" y="0"/>
                </a:moveTo>
                <a:cubicBezTo>
                  <a:pt x="858137" y="0"/>
                  <a:pt x="1107990" y="249853"/>
                  <a:pt x="1107990" y="558062"/>
                </a:cubicBezTo>
                <a:cubicBezTo>
                  <a:pt x="1107990" y="866271"/>
                  <a:pt x="858137" y="1116124"/>
                  <a:pt x="549928" y="1116124"/>
                </a:cubicBezTo>
                <a:cubicBezTo>
                  <a:pt x="378785" y="1116124"/>
                  <a:pt x="225635" y="1039085"/>
                  <a:pt x="125197" y="916163"/>
                </a:cubicBezTo>
                <a:lnTo>
                  <a:pt x="443058" y="597037"/>
                </a:lnTo>
                <a:lnTo>
                  <a:pt x="0" y="477377"/>
                </a:lnTo>
                <a:cubicBezTo>
                  <a:pt x="36945" y="207231"/>
                  <a:pt x="269236" y="0"/>
                  <a:pt x="54992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: Forma 266">
            <a:extLst>
              <a:ext uri="{FF2B5EF4-FFF2-40B4-BE49-F238E27FC236}">
                <a16:creationId xmlns:a16="http://schemas.microsoft.com/office/drawing/2014/main" xmlns="" id="{6B3DD974-06ED-408C-BC36-B2EB036EA267}"/>
              </a:ext>
            </a:extLst>
          </p:cNvPr>
          <p:cNvSpPr/>
          <p:nvPr/>
        </p:nvSpPr>
        <p:spPr>
          <a:xfrm>
            <a:off x="3841270" y="5087396"/>
            <a:ext cx="1275875" cy="431179"/>
          </a:xfrm>
          <a:custGeom>
            <a:avLst/>
            <a:gdLst>
              <a:gd name="connsiteX0" fmla="*/ 0 w 1531610"/>
              <a:gd name="connsiteY0" fmla="*/ 0 h 517604"/>
              <a:gd name="connsiteX1" fmla="*/ 1531610 w 1531610"/>
              <a:gd name="connsiteY1" fmla="*/ 0 h 517604"/>
              <a:gd name="connsiteX2" fmla="*/ 1531296 w 1531610"/>
              <a:gd name="connsiteY2" fmla="*/ 5695 h 517604"/>
              <a:gd name="connsiteX3" fmla="*/ 1283175 w 1531610"/>
              <a:gd name="connsiteY3" fmla="*/ 454545 h 517604"/>
              <a:gd name="connsiteX4" fmla="*/ 1192071 w 1531610"/>
              <a:gd name="connsiteY4" fmla="*/ 517604 h 517604"/>
              <a:gd name="connsiteX5" fmla="*/ 1172701 w 1531610"/>
              <a:gd name="connsiteY5" fmla="*/ 504197 h 517604"/>
              <a:gd name="connsiteX6" fmla="*/ 765805 w 1531610"/>
              <a:gd name="connsiteY6" fmla="*/ 397891 h 517604"/>
              <a:gd name="connsiteX7" fmla="*/ 358910 w 1531610"/>
              <a:gd name="connsiteY7" fmla="*/ 504197 h 517604"/>
              <a:gd name="connsiteX8" fmla="*/ 339539 w 1531610"/>
              <a:gd name="connsiteY8" fmla="*/ 517604 h 517604"/>
              <a:gd name="connsiteX9" fmla="*/ 248435 w 1531610"/>
              <a:gd name="connsiteY9" fmla="*/ 454545 h 517604"/>
              <a:gd name="connsiteX10" fmla="*/ 315 w 1531610"/>
              <a:gd name="connsiteY10" fmla="*/ 5695 h 51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31610" h="517604">
                <a:moveTo>
                  <a:pt x="0" y="0"/>
                </a:moveTo>
                <a:lnTo>
                  <a:pt x="1531610" y="0"/>
                </a:lnTo>
                <a:lnTo>
                  <a:pt x="1531296" y="5695"/>
                </a:lnTo>
                <a:cubicBezTo>
                  <a:pt x="1511594" y="183082"/>
                  <a:pt x="1419821" y="340987"/>
                  <a:pt x="1283175" y="454545"/>
                </a:cubicBezTo>
                <a:lnTo>
                  <a:pt x="1192071" y="517604"/>
                </a:lnTo>
                <a:lnTo>
                  <a:pt x="1172701" y="504197"/>
                </a:lnTo>
                <a:cubicBezTo>
                  <a:pt x="1054663" y="436823"/>
                  <a:pt x="915206" y="397891"/>
                  <a:pt x="765805" y="397891"/>
                </a:cubicBezTo>
                <a:cubicBezTo>
                  <a:pt x="616404" y="397891"/>
                  <a:pt x="476948" y="436823"/>
                  <a:pt x="358910" y="504197"/>
                </a:cubicBezTo>
                <a:lnTo>
                  <a:pt x="339539" y="517604"/>
                </a:lnTo>
                <a:lnTo>
                  <a:pt x="248435" y="454545"/>
                </a:lnTo>
                <a:cubicBezTo>
                  <a:pt x="111789" y="340987"/>
                  <a:pt x="20017" y="183082"/>
                  <a:pt x="315" y="5695"/>
                </a:cubicBezTo>
                <a:close/>
              </a:path>
            </a:pathLst>
          </a:custGeom>
          <a:solidFill>
            <a:srgbClr val="1E34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3842086" y="4930966"/>
            <a:ext cx="1274549" cy="212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20"/>
          <p:cNvGrpSpPr/>
          <p:nvPr/>
        </p:nvGrpSpPr>
        <p:grpSpPr>
          <a:xfrm>
            <a:off x="3433727" y="4111432"/>
            <a:ext cx="544931" cy="953636"/>
            <a:chOff x="3544446" y="4098282"/>
            <a:chExt cx="544931" cy="953636"/>
          </a:xfrm>
        </p:grpSpPr>
        <p:sp>
          <p:nvSpPr>
            <p:cNvPr id="74" name="Retângulo: Cantos Arredondados 271">
              <a:extLst>
                <a:ext uri="{FF2B5EF4-FFF2-40B4-BE49-F238E27FC236}">
                  <a16:creationId xmlns:a16="http://schemas.microsoft.com/office/drawing/2014/main" xmlns="" id="{53A9E1CB-FE19-4F18-BA5A-DD519C10E68D}"/>
                </a:ext>
              </a:extLst>
            </p:cNvPr>
            <p:cNvSpPr/>
            <p:nvPr/>
          </p:nvSpPr>
          <p:spPr>
            <a:xfrm rot="12510773">
              <a:off x="3544446" y="4217833"/>
              <a:ext cx="314784" cy="834085"/>
            </a:xfrm>
            <a:prstGeom prst="roundRect">
              <a:avLst>
                <a:gd name="adj" fmla="val 50000"/>
              </a:avLst>
            </a:prstGeom>
            <a:solidFill>
              <a:srgbClr val="FBC4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Forma Livre: Forma 272">
              <a:extLst>
                <a:ext uri="{FF2B5EF4-FFF2-40B4-BE49-F238E27FC236}">
                  <a16:creationId xmlns:a16="http://schemas.microsoft.com/office/drawing/2014/main" xmlns="" id="{8C682AD7-78BE-440A-8815-0A3B31F2D900}"/>
                </a:ext>
              </a:extLst>
            </p:cNvPr>
            <p:cNvSpPr/>
            <p:nvPr/>
          </p:nvSpPr>
          <p:spPr>
            <a:xfrm rot="12510773">
              <a:off x="3730085" y="4098282"/>
              <a:ext cx="359292" cy="337634"/>
            </a:xfrm>
            <a:custGeom>
              <a:avLst/>
              <a:gdLst>
                <a:gd name="connsiteX0" fmla="*/ 774 w 1790700"/>
                <a:gd name="connsiteY0" fmla="*/ 0 h 903031"/>
                <a:gd name="connsiteX1" fmla="*/ 1789926 w 1790700"/>
                <a:gd name="connsiteY1" fmla="*/ 0 h 903031"/>
                <a:gd name="connsiteX2" fmla="*/ 1790700 w 1790700"/>
                <a:gd name="connsiteY2" fmla="*/ 7681 h 903031"/>
                <a:gd name="connsiteX3" fmla="*/ 895350 w 1790700"/>
                <a:gd name="connsiteY3" fmla="*/ 903031 h 903031"/>
                <a:gd name="connsiteX4" fmla="*/ 0 w 1790700"/>
                <a:gd name="connsiteY4" fmla="*/ 7681 h 90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0700" h="903031">
                  <a:moveTo>
                    <a:pt x="774" y="0"/>
                  </a:moveTo>
                  <a:lnTo>
                    <a:pt x="1789926" y="0"/>
                  </a:lnTo>
                  <a:lnTo>
                    <a:pt x="1790700" y="7681"/>
                  </a:lnTo>
                  <a:cubicBezTo>
                    <a:pt x="1790700" y="502169"/>
                    <a:pt x="1389838" y="903031"/>
                    <a:pt x="895350" y="903031"/>
                  </a:cubicBezTo>
                  <a:cubicBezTo>
                    <a:pt x="400862" y="903031"/>
                    <a:pt x="0" y="502169"/>
                    <a:pt x="0" y="768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xmlns="" id="{60B54E1C-6563-4CB0-B5C4-09F3511CC8BC}"/>
                </a:ext>
              </a:extLst>
            </p:cNvPr>
            <p:cNvSpPr/>
            <p:nvPr/>
          </p:nvSpPr>
          <p:spPr>
            <a:xfrm rot="1815102">
              <a:off x="3588962" y="4371552"/>
              <a:ext cx="377271" cy="1357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4965755" y="4083421"/>
            <a:ext cx="544931" cy="953636"/>
            <a:chOff x="4864801" y="4111697"/>
            <a:chExt cx="544931" cy="953636"/>
          </a:xfrm>
        </p:grpSpPr>
        <p:sp>
          <p:nvSpPr>
            <p:cNvPr id="80" name="Retângulo: Cantos Arredondados 271">
              <a:extLst>
                <a:ext uri="{FF2B5EF4-FFF2-40B4-BE49-F238E27FC236}">
                  <a16:creationId xmlns:a16="http://schemas.microsoft.com/office/drawing/2014/main" xmlns="" id="{53A9E1CB-FE19-4F18-BA5A-DD519C10E68D}"/>
                </a:ext>
              </a:extLst>
            </p:cNvPr>
            <p:cNvSpPr/>
            <p:nvPr/>
          </p:nvSpPr>
          <p:spPr>
            <a:xfrm rot="9089227" flipH="1">
              <a:off x="5094948" y="4231248"/>
              <a:ext cx="314784" cy="834085"/>
            </a:xfrm>
            <a:prstGeom prst="roundRect">
              <a:avLst>
                <a:gd name="adj" fmla="val 50000"/>
              </a:avLst>
            </a:prstGeom>
            <a:solidFill>
              <a:srgbClr val="FBC4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Forma Livre: Forma 272">
              <a:extLst>
                <a:ext uri="{FF2B5EF4-FFF2-40B4-BE49-F238E27FC236}">
                  <a16:creationId xmlns:a16="http://schemas.microsoft.com/office/drawing/2014/main" xmlns="" id="{8C682AD7-78BE-440A-8815-0A3B31F2D900}"/>
                </a:ext>
              </a:extLst>
            </p:cNvPr>
            <p:cNvSpPr/>
            <p:nvPr/>
          </p:nvSpPr>
          <p:spPr>
            <a:xfrm rot="9089227" flipH="1">
              <a:off x="4864801" y="4111697"/>
              <a:ext cx="359292" cy="337634"/>
            </a:xfrm>
            <a:custGeom>
              <a:avLst/>
              <a:gdLst>
                <a:gd name="connsiteX0" fmla="*/ 774 w 1790700"/>
                <a:gd name="connsiteY0" fmla="*/ 0 h 903031"/>
                <a:gd name="connsiteX1" fmla="*/ 1789926 w 1790700"/>
                <a:gd name="connsiteY1" fmla="*/ 0 h 903031"/>
                <a:gd name="connsiteX2" fmla="*/ 1790700 w 1790700"/>
                <a:gd name="connsiteY2" fmla="*/ 7681 h 903031"/>
                <a:gd name="connsiteX3" fmla="*/ 895350 w 1790700"/>
                <a:gd name="connsiteY3" fmla="*/ 903031 h 903031"/>
                <a:gd name="connsiteX4" fmla="*/ 0 w 1790700"/>
                <a:gd name="connsiteY4" fmla="*/ 7681 h 90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0700" h="903031">
                  <a:moveTo>
                    <a:pt x="774" y="0"/>
                  </a:moveTo>
                  <a:lnTo>
                    <a:pt x="1789926" y="0"/>
                  </a:lnTo>
                  <a:lnTo>
                    <a:pt x="1790700" y="7681"/>
                  </a:lnTo>
                  <a:cubicBezTo>
                    <a:pt x="1790700" y="502169"/>
                    <a:pt x="1389838" y="903031"/>
                    <a:pt x="895350" y="903031"/>
                  </a:cubicBezTo>
                  <a:cubicBezTo>
                    <a:pt x="400862" y="903031"/>
                    <a:pt x="0" y="502169"/>
                    <a:pt x="0" y="768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xmlns="" id="{60B54E1C-6563-4CB0-B5C4-09F3511CC8BC}"/>
                </a:ext>
              </a:extLst>
            </p:cNvPr>
            <p:cNvSpPr/>
            <p:nvPr/>
          </p:nvSpPr>
          <p:spPr>
            <a:xfrm rot="19784898" flipH="1">
              <a:off x="4976943" y="4379076"/>
              <a:ext cx="377271" cy="1357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3843148" y="4070999"/>
            <a:ext cx="1268588" cy="1072150"/>
            <a:chOff x="3913901" y="4070999"/>
            <a:chExt cx="1114410" cy="993280"/>
          </a:xfrm>
        </p:grpSpPr>
        <p:sp>
          <p:nvSpPr>
            <p:cNvPr id="59" name="Retângulo de cantos arredondados 58"/>
            <p:cNvSpPr/>
            <p:nvPr/>
          </p:nvSpPr>
          <p:spPr>
            <a:xfrm>
              <a:off x="3913901" y="4070999"/>
              <a:ext cx="411309" cy="99328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4611213" y="4070999"/>
              <a:ext cx="417098" cy="99328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de cantos arredondados 61"/>
            <p:cNvSpPr/>
            <p:nvPr/>
          </p:nvSpPr>
          <p:spPr>
            <a:xfrm>
              <a:off x="4013361" y="4305314"/>
              <a:ext cx="212387" cy="22796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de cantos arredondados 62"/>
            <p:cNvSpPr/>
            <p:nvPr/>
          </p:nvSpPr>
          <p:spPr>
            <a:xfrm>
              <a:off x="4013361" y="4305314"/>
              <a:ext cx="212387" cy="805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de cantos arredondados 63"/>
            <p:cNvSpPr/>
            <p:nvPr/>
          </p:nvSpPr>
          <p:spPr>
            <a:xfrm>
              <a:off x="4724279" y="4716267"/>
              <a:ext cx="212387" cy="22796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de cantos arredondados 64"/>
            <p:cNvSpPr/>
            <p:nvPr/>
          </p:nvSpPr>
          <p:spPr>
            <a:xfrm>
              <a:off x="4724279" y="4716267"/>
              <a:ext cx="212387" cy="805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Lua 118"/>
          <p:cNvSpPr/>
          <p:nvPr/>
        </p:nvSpPr>
        <p:spPr>
          <a:xfrm rot="6706467">
            <a:off x="3440361" y="1057390"/>
            <a:ext cx="717301" cy="1434600"/>
          </a:xfrm>
          <a:prstGeom prst="mo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Lua 119"/>
          <p:cNvSpPr/>
          <p:nvPr/>
        </p:nvSpPr>
        <p:spPr>
          <a:xfrm rot="6285491">
            <a:off x="3620256" y="1025039"/>
            <a:ext cx="717301" cy="1434600"/>
          </a:xfrm>
          <a:prstGeom prst="mo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Forma Livre: Forma 282">
            <a:extLst>
              <a:ext uri="{FF2B5EF4-FFF2-40B4-BE49-F238E27FC236}">
                <a16:creationId xmlns:a16="http://schemas.microsoft.com/office/drawing/2014/main" xmlns="" id="{F1D442C5-CA4A-41AB-8E5B-B1FE5FC4D3CB}"/>
              </a:ext>
            </a:extLst>
          </p:cNvPr>
          <p:cNvSpPr/>
          <p:nvPr/>
        </p:nvSpPr>
        <p:spPr>
          <a:xfrm flipH="1">
            <a:off x="5789200" y="1658161"/>
            <a:ext cx="285313" cy="1115296"/>
          </a:xfrm>
          <a:custGeom>
            <a:avLst/>
            <a:gdLst>
              <a:gd name="connsiteX0" fmla="*/ 98416 w 469127"/>
              <a:gd name="connsiteY0" fmla="*/ 164322 h 751433"/>
              <a:gd name="connsiteX1" fmla="*/ 31741 w 469127"/>
              <a:gd name="connsiteY1" fmla="*/ 326247 h 751433"/>
              <a:gd name="connsiteX2" fmla="*/ 5547 w 469127"/>
              <a:gd name="connsiteY2" fmla="*/ 528653 h 751433"/>
              <a:gd name="connsiteX3" fmla="*/ 5547 w 469127"/>
              <a:gd name="connsiteY3" fmla="*/ 685816 h 751433"/>
              <a:gd name="connsiteX4" fmla="*/ 65078 w 469127"/>
              <a:gd name="connsiteY4" fmla="*/ 742966 h 751433"/>
              <a:gd name="connsiteX5" fmla="*/ 281772 w 469127"/>
              <a:gd name="connsiteY5" fmla="*/ 514366 h 751433"/>
              <a:gd name="connsiteX6" fmla="*/ 443697 w 469127"/>
              <a:gd name="connsiteY6" fmla="*/ 188135 h 751433"/>
              <a:gd name="connsiteX7" fmla="*/ 446078 w 469127"/>
              <a:gd name="connsiteY7" fmla="*/ 145272 h 751433"/>
              <a:gd name="connsiteX8" fmla="*/ 224622 w 469127"/>
              <a:gd name="connsiteY8" fmla="*/ 16 h 751433"/>
              <a:gd name="connsiteX9" fmla="*/ 98416 w 469127"/>
              <a:gd name="connsiteY9" fmla="*/ 164322 h 75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9127" h="751433">
                <a:moveTo>
                  <a:pt x="98416" y="164322"/>
                </a:moveTo>
                <a:cubicBezTo>
                  <a:pt x="66269" y="218694"/>
                  <a:pt x="47219" y="265525"/>
                  <a:pt x="31741" y="326247"/>
                </a:cubicBezTo>
                <a:cubicBezTo>
                  <a:pt x="16263" y="386969"/>
                  <a:pt x="9913" y="468725"/>
                  <a:pt x="5547" y="528653"/>
                </a:cubicBezTo>
                <a:cubicBezTo>
                  <a:pt x="1181" y="588581"/>
                  <a:pt x="-4375" y="650097"/>
                  <a:pt x="5547" y="685816"/>
                </a:cubicBezTo>
                <a:cubicBezTo>
                  <a:pt x="15469" y="721535"/>
                  <a:pt x="19040" y="771541"/>
                  <a:pt x="65078" y="742966"/>
                </a:cubicBezTo>
                <a:cubicBezTo>
                  <a:pt x="111116" y="714391"/>
                  <a:pt x="218669" y="606838"/>
                  <a:pt x="281772" y="514366"/>
                </a:cubicBezTo>
                <a:cubicBezTo>
                  <a:pt x="344875" y="421894"/>
                  <a:pt x="416313" y="249651"/>
                  <a:pt x="443697" y="188135"/>
                </a:cubicBezTo>
                <a:cubicBezTo>
                  <a:pt x="471081" y="126619"/>
                  <a:pt x="482591" y="176625"/>
                  <a:pt x="446078" y="145272"/>
                </a:cubicBezTo>
                <a:cubicBezTo>
                  <a:pt x="409566" y="113919"/>
                  <a:pt x="279391" y="-1572"/>
                  <a:pt x="224622" y="16"/>
                </a:cubicBezTo>
                <a:cubicBezTo>
                  <a:pt x="169853" y="1603"/>
                  <a:pt x="130563" y="109950"/>
                  <a:pt x="98416" y="16432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Forma Livre: Forma 282">
            <a:extLst>
              <a:ext uri="{FF2B5EF4-FFF2-40B4-BE49-F238E27FC236}">
                <a16:creationId xmlns:a16="http://schemas.microsoft.com/office/drawing/2014/main" xmlns="" id="{F1D442C5-CA4A-41AB-8E5B-B1FE5FC4D3CB}"/>
              </a:ext>
            </a:extLst>
          </p:cNvPr>
          <p:cNvSpPr/>
          <p:nvPr/>
        </p:nvSpPr>
        <p:spPr>
          <a:xfrm rot="21444892">
            <a:off x="2864791" y="1664972"/>
            <a:ext cx="332485" cy="1115296"/>
          </a:xfrm>
          <a:custGeom>
            <a:avLst/>
            <a:gdLst>
              <a:gd name="connsiteX0" fmla="*/ 98416 w 469127"/>
              <a:gd name="connsiteY0" fmla="*/ 164322 h 751433"/>
              <a:gd name="connsiteX1" fmla="*/ 31741 w 469127"/>
              <a:gd name="connsiteY1" fmla="*/ 326247 h 751433"/>
              <a:gd name="connsiteX2" fmla="*/ 5547 w 469127"/>
              <a:gd name="connsiteY2" fmla="*/ 528653 h 751433"/>
              <a:gd name="connsiteX3" fmla="*/ 5547 w 469127"/>
              <a:gd name="connsiteY3" fmla="*/ 685816 h 751433"/>
              <a:gd name="connsiteX4" fmla="*/ 65078 w 469127"/>
              <a:gd name="connsiteY4" fmla="*/ 742966 h 751433"/>
              <a:gd name="connsiteX5" fmla="*/ 281772 w 469127"/>
              <a:gd name="connsiteY5" fmla="*/ 514366 h 751433"/>
              <a:gd name="connsiteX6" fmla="*/ 443697 w 469127"/>
              <a:gd name="connsiteY6" fmla="*/ 188135 h 751433"/>
              <a:gd name="connsiteX7" fmla="*/ 446078 w 469127"/>
              <a:gd name="connsiteY7" fmla="*/ 145272 h 751433"/>
              <a:gd name="connsiteX8" fmla="*/ 224622 w 469127"/>
              <a:gd name="connsiteY8" fmla="*/ 16 h 751433"/>
              <a:gd name="connsiteX9" fmla="*/ 98416 w 469127"/>
              <a:gd name="connsiteY9" fmla="*/ 164322 h 75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9127" h="751433">
                <a:moveTo>
                  <a:pt x="98416" y="164322"/>
                </a:moveTo>
                <a:cubicBezTo>
                  <a:pt x="66269" y="218694"/>
                  <a:pt x="47219" y="265525"/>
                  <a:pt x="31741" y="326247"/>
                </a:cubicBezTo>
                <a:cubicBezTo>
                  <a:pt x="16263" y="386969"/>
                  <a:pt x="9913" y="468725"/>
                  <a:pt x="5547" y="528653"/>
                </a:cubicBezTo>
                <a:cubicBezTo>
                  <a:pt x="1181" y="588581"/>
                  <a:pt x="-4375" y="650097"/>
                  <a:pt x="5547" y="685816"/>
                </a:cubicBezTo>
                <a:cubicBezTo>
                  <a:pt x="15469" y="721535"/>
                  <a:pt x="19040" y="771541"/>
                  <a:pt x="65078" y="742966"/>
                </a:cubicBezTo>
                <a:cubicBezTo>
                  <a:pt x="111116" y="714391"/>
                  <a:pt x="218669" y="606838"/>
                  <a:pt x="281772" y="514366"/>
                </a:cubicBezTo>
                <a:cubicBezTo>
                  <a:pt x="344875" y="421894"/>
                  <a:pt x="416313" y="249651"/>
                  <a:pt x="443697" y="188135"/>
                </a:cubicBezTo>
                <a:cubicBezTo>
                  <a:pt x="471081" y="126619"/>
                  <a:pt x="482591" y="176625"/>
                  <a:pt x="446078" y="145272"/>
                </a:cubicBezTo>
                <a:cubicBezTo>
                  <a:pt x="409566" y="113919"/>
                  <a:pt x="279391" y="-1572"/>
                  <a:pt x="224622" y="16"/>
                </a:cubicBezTo>
                <a:cubicBezTo>
                  <a:pt x="169853" y="1603"/>
                  <a:pt x="130563" y="109950"/>
                  <a:pt x="98416" y="16432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330357" y="3348347"/>
            <a:ext cx="317895" cy="4810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Grupo 25"/>
          <p:cNvGrpSpPr/>
          <p:nvPr/>
        </p:nvGrpSpPr>
        <p:grpSpPr>
          <a:xfrm>
            <a:off x="2897769" y="476672"/>
            <a:ext cx="3193972" cy="1362614"/>
            <a:chOff x="3005995" y="1129294"/>
            <a:chExt cx="2709763" cy="1268330"/>
          </a:xfrm>
        </p:grpSpPr>
        <p:sp>
          <p:nvSpPr>
            <p:cNvPr id="111" name="Retângulo de cantos arredondados 110"/>
            <p:cNvSpPr/>
            <p:nvPr/>
          </p:nvSpPr>
          <p:spPr>
            <a:xfrm>
              <a:off x="3142989" y="1129294"/>
              <a:ext cx="2437123" cy="1268330"/>
            </a:xfrm>
            <a:prstGeom prst="roundRect">
              <a:avLst>
                <a:gd name="adj" fmla="val 50000"/>
              </a:avLst>
            </a:prstGeom>
            <a:solidFill>
              <a:srgbClr val="245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Forma Livre: Forma 282">
              <a:extLst>
                <a:ext uri="{FF2B5EF4-FFF2-40B4-BE49-F238E27FC236}">
                  <a16:creationId xmlns:a16="http://schemas.microsoft.com/office/drawing/2014/main" xmlns="" id="{F1D442C5-CA4A-41AB-8E5B-B1FE5FC4D3CB}"/>
                </a:ext>
              </a:extLst>
            </p:cNvPr>
            <p:cNvSpPr/>
            <p:nvPr/>
          </p:nvSpPr>
          <p:spPr>
            <a:xfrm>
              <a:off x="3005996" y="1404997"/>
              <a:ext cx="549149" cy="988872"/>
            </a:xfrm>
            <a:custGeom>
              <a:avLst/>
              <a:gdLst>
                <a:gd name="connsiteX0" fmla="*/ 98416 w 469127"/>
                <a:gd name="connsiteY0" fmla="*/ 164322 h 751433"/>
                <a:gd name="connsiteX1" fmla="*/ 31741 w 469127"/>
                <a:gd name="connsiteY1" fmla="*/ 326247 h 751433"/>
                <a:gd name="connsiteX2" fmla="*/ 5547 w 469127"/>
                <a:gd name="connsiteY2" fmla="*/ 528653 h 751433"/>
                <a:gd name="connsiteX3" fmla="*/ 5547 w 469127"/>
                <a:gd name="connsiteY3" fmla="*/ 685816 h 751433"/>
                <a:gd name="connsiteX4" fmla="*/ 65078 w 469127"/>
                <a:gd name="connsiteY4" fmla="*/ 742966 h 751433"/>
                <a:gd name="connsiteX5" fmla="*/ 281772 w 469127"/>
                <a:gd name="connsiteY5" fmla="*/ 514366 h 751433"/>
                <a:gd name="connsiteX6" fmla="*/ 443697 w 469127"/>
                <a:gd name="connsiteY6" fmla="*/ 188135 h 751433"/>
                <a:gd name="connsiteX7" fmla="*/ 446078 w 469127"/>
                <a:gd name="connsiteY7" fmla="*/ 145272 h 751433"/>
                <a:gd name="connsiteX8" fmla="*/ 224622 w 469127"/>
                <a:gd name="connsiteY8" fmla="*/ 16 h 751433"/>
                <a:gd name="connsiteX9" fmla="*/ 98416 w 469127"/>
                <a:gd name="connsiteY9" fmla="*/ 164322 h 75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9127" h="751433">
                  <a:moveTo>
                    <a:pt x="98416" y="164322"/>
                  </a:moveTo>
                  <a:cubicBezTo>
                    <a:pt x="66269" y="218694"/>
                    <a:pt x="47219" y="265525"/>
                    <a:pt x="31741" y="326247"/>
                  </a:cubicBezTo>
                  <a:cubicBezTo>
                    <a:pt x="16263" y="386969"/>
                    <a:pt x="9913" y="468725"/>
                    <a:pt x="5547" y="528653"/>
                  </a:cubicBezTo>
                  <a:cubicBezTo>
                    <a:pt x="1181" y="588581"/>
                    <a:pt x="-4375" y="650097"/>
                    <a:pt x="5547" y="685816"/>
                  </a:cubicBezTo>
                  <a:cubicBezTo>
                    <a:pt x="15469" y="721535"/>
                    <a:pt x="19040" y="771541"/>
                    <a:pt x="65078" y="742966"/>
                  </a:cubicBezTo>
                  <a:cubicBezTo>
                    <a:pt x="111116" y="714391"/>
                    <a:pt x="218669" y="606838"/>
                    <a:pt x="281772" y="514366"/>
                  </a:cubicBezTo>
                  <a:cubicBezTo>
                    <a:pt x="344875" y="421894"/>
                    <a:pt x="416313" y="249651"/>
                    <a:pt x="443697" y="188135"/>
                  </a:cubicBezTo>
                  <a:cubicBezTo>
                    <a:pt x="471081" y="126619"/>
                    <a:pt x="482591" y="176625"/>
                    <a:pt x="446078" y="145272"/>
                  </a:cubicBezTo>
                  <a:cubicBezTo>
                    <a:pt x="409566" y="113919"/>
                    <a:pt x="279391" y="-1572"/>
                    <a:pt x="224622" y="16"/>
                  </a:cubicBezTo>
                  <a:cubicBezTo>
                    <a:pt x="169853" y="1603"/>
                    <a:pt x="130563" y="109950"/>
                    <a:pt x="98416" y="164322"/>
                  </a:cubicBezTo>
                  <a:close/>
                </a:path>
              </a:pathLst>
            </a:custGeom>
            <a:solidFill>
              <a:srgbClr val="245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Forma Livre: Forma 282">
              <a:extLst>
                <a:ext uri="{FF2B5EF4-FFF2-40B4-BE49-F238E27FC236}">
                  <a16:creationId xmlns:a16="http://schemas.microsoft.com/office/drawing/2014/main" xmlns="" id="{F1D442C5-CA4A-41AB-8E5B-B1FE5FC4D3CB}"/>
                </a:ext>
              </a:extLst>
            </p:cNvPr>
            <p:cNvSpPr/>
            <p:nvPr/>
          </p:nvSpPr>
          <p:spPr>
            <a:xfrm flipH="1">
              <a:off x="5166609" y="1404996"/>
              <a:ext cx="549149" cy="988872"/>
            </a:xfrm>
            <a:custGeom>
              <a:avLst/>
              <a:gdLst>
                <a:gd name="connsiteX0" fmla="*/ 98416 w 469127"/>
                <a:gd name="connsiteY0" fmla="*/ 164322 h 751433"/>
                <a:gd name="connsiteX1" fmla="*/ 31741 w 469127"/>
                <a:gd name="connsiteY1" fmla="*/ 326247 h 751433"/>
                <a:gd name="connsiteX2" fmla="*/ 5547 w 469127"/>
                <a:gd name="connsiteY2" fmla="*/ 528653 h 751433"/>
                <a:gd name="connsiteX3" fmla="*/ 5547 w 469127"/>
                <a:gd name="connsiteY3" fmla="*/ 685816 h 751433"/>
                <a:gd name="connsiteX4" fmla="*/ 65078 w 469127"/>
                <a:gd name="connsiteY4" fmla="*/ 742966 h 751433"/>
                <a:gd name="connsiteX5" fmla="*/ 281772 w 469127"/>
                <a:gd name="connsiteY5" fmla="*/ 514366 h 751433"/>
                <a:gd name="connsiteX6" fmla="*/ 443697 w 469127"/>
                <a:gd name="connsiteY6" fmla="*/ 188135 h 751433"/>
                <a:gd name="connsiteX7" fmla="*/ 446078 w 469127"/>
                <a:gd name="connsiteY7" fmla="*/ 145272 h 751433"/>
                <a:gd name="connsiteX8" fmla="*/ 224622 w 469127"/>
                <a:gd name="connsiteY8" fmla="*/ 16 h 751433"/>
                <a:gd name="connsiteX9" fmla="*/ 98416 w 469127"/>
                <a:gd name="connsiteY9" fmla="*/ 164322 h 75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9127" h="751433">
                  <a:moveTo>
                    <a:pt x="98416" y="164322"/>
                  </a:moveTo>
                  <a:cubicBezTo>
                    <a:pt x="66269" y="218694"/>
                    <a:pt x="47219" y="265525"/>
                    <a:pt x="31741" y="326247"/>
                  </a:cubicBezTo>
                  <a:cubicBezTo>
                    <a:pt x="16263" y="386969"/>
                    <a:pt x="9913" y="468725"/>
                    <a:pt x="5547" y="528653"/>
                  </a:cubicBezTo>
                  <a:cubicBezTo>
                    <a:pt x="1181" y="588581"/>
                    <a:pt x="-4375" y="650097"/>
                    <a:pt x="5547" y="685816"/>
                  </a:cubicBezTo>
                  <a:cubicBezTo>
                    <a:pt x="15469" y="721535"/>
                    <a:pt x="19040" y="771541"/>
                    <a:pt x="65078" y="742966"/>
                  </a:cubicBezTo>
                  <a:cubicBezTo>
                    <a:pt x="111116" y="714391"/>
                    <a:pt x="218669" y="606838"/>
                    <a:pt x="281772" y="514366"/>
                  </a:cubicBezTo>
                  <a:cubicBezTo>
                    <a:pt x="344875" y="421894"/>
                    <a:pt x="416313" y="249651"/>
                    <a:pt x="443697" y="188135"/>
                  </a:cubicBezTo>
                  <a:cubicBezTo>
                    <a:pt x="471081" y="126619"/>
                    <a:pt x="482591" y="176625"/>
                    <a:pt x="446078" y="145272"/>
                  </a:cubicBezTo>
                  <a:cubicBezTo>
                    <a:pt x="409566" y="113919"/>
                    <a:pt x="279391" y="-1572"/>
                    <a:pt x="224622" y="16"/>
                  </a:cubicBezTo>
                  <a:cubicBezTo>
                    <a:pt x="169853" y="1603"/>
                    <a:pt x="130563" y="109950"/>
                    <a:pt x="98416" y="164322"/>
                  </a:cubicBezTo>
                  <a:close/>
                </a:path>
              </a:pathLst>
            </a:custGeom>
            <a:solidFill>
              <a:srgbClr val="245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de cantos arredondados 113"/>
            <p:cNvSpPr/>
            <p:nvPr/>
          </p:nvSpPr>
          <p:spPr>
            <a:xfrm>
              <a:off x="3005995" y="2132855"/>
              <a:ext cx="2709763" cy="264769"/>
            </a:xfrm>
            <a:prstGeom prst="roundRect">
              <a:avLst>
                <a:gd name="adj" fmla="val 0"/>
              </a:avLst>
            </a:prstGeom>
            <a:solidFill>
              <a:srgbClr val="245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Retângulo de cantos arredondados 26"/>
          <p:cNvSpPr/>
          <p:nvPr/>
        </p:nvSpPr>
        <p:spPr>
          <a:xfrm>
            <a:off x="2678179" y="1628800"/>
            <a:ext cx="3600400" cy="29178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4" name="Grupo 123"/>
          <p:cNvGrpSpPr/>
          <p:nvPr/>
        </p:nvGrpSpPr>
        <p:grpSpPr>
          <a:xfrm>
            <a:off x="3098982" y="3124617"/>
            <a:ext cx="2762975" cy="685666"/>
            <a:chOff x="3103352" y="3431559"/>
            <a:chExt cx="2476766" cy="645513"/>
          </a:xfrm>
        </p:grpSpPr>
        <p:grpSp>
          <p:nvGrpSpPr>
            <p:cNvPr id="125" name="Grupo 124"/>
            <p:cNvGrpSpPr/>
            <p:nvPr/>
          </p:nvGrpSpPr>
          <p:grpSpPr>
            <a:xfrm>
              <a:off x="3255688" y="3431559"/>
              <a:ext cx="2213390" cy="645513"/>
              <a:chOff x="3255688" y="3431559"/>
              <a:chExt cx="2213390" cy="645513"/>
            </a:xfrm>
            <a:solidFill>
              <a:srgbClr val="C4C4C4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3255688" y="3707144"/>
                <a:ext cx="2213390" cy="369928"/>
                <a:chOff x="3244822" y="3704568"/>
                <a:chExt cx="2213390" cy="369928"/>
              </a:xfrm>
              <a:grpFill/>
            </p:grpSpPr>
            <p:grpSp>
              <p:nvGrpSpPr>
                <p:cNvPr id="430" name="Grupo 429"/>
                <p:cNvGrpSpPr/>
                <p:nvPr/>
              </p:nvGrpSpPr>
              <p:grpSpPr>
                <a:xfrm>
                  <a:off x="3978699" y="3798848"/>
                  <a:ext cx="1479513" cy="275648"/>
                  <a:chOff x="3978699" y="3798848"/>
                  <a:chExt cx="1479513" cy="275648"/>
                </a:xfrm>
                <a:grpFill/>
              </p:grpSpPr>
              <p:grpSp>
                <p:nvGrpSpPr>
                  <p:cNvPr id="495" name="Grupo 494"/>
                  <p:cNvGrpSpPr/>
                  <p:nvPr/>
                </p:nvGrpSpPr>
                <p:grpSpPr>
                  <a:xfrm>
                    <a:off x="3978699" y="4026027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524" name="Elipse 523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5" name="Elipse 524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6" name="Elipse 525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96" name="Grupo 495"/>
                  <p:cNvGrpSpPr/>
                  <p:nvPr/>
                </p:nvGrpSpPr>
                <p:grpSpPr>
                  <a:xfrm>
                    <a:off x="4174284" y="4025190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521" name="Elipse 520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2" name="Elipse 521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3" name="Elipse 522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97" name="Grupo 496"/>
                  <p:cNvGrpSpPr/>
                  <p:nvPr/>
                </p:nvGrpSpPr>
                <p:grpSpPr>
                  <a:xfrm>
                    <a:off x="4366523" y="4026027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518" name="Elipse 517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9" name="Elipse 518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0" name="Elipse 519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98" name="Grupo 497"/>
                  <p:cNvGrpSpPr/>
                  <p:nvPr/>
                </p:nvGrpSpPr>
                <p:grpSpPr>
                  <a:xfrm>
                    <a:off x="4557889" y="4028777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515" name="Elipse 514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6" name="Elipse 515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7" name="Elipse 516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99" name="Grupo 498"/>
                  <p:cNvGrpSpPr/>
                  <p:nvPr/>
                </p:nvGrpSpPr>
                <p:grpSpPr>
                  <a:xfrm rot="21340631">
                    <a:off x="4757947" y="4025188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512" name="Elipse 511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3" name="Elipse 512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4" name="Elipse 513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500" name="Grupo 499"/>
                  <p:cNvGrpSpPr/>
                  <p:nvPr/>
                </p:nvGrpSpPr>
                <p:grpSpPr>
                  <a:xfrm rot="20561669">
                    <a:off x="4953063" y="3986452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509" name="Elipse 508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0" name="Elipse 509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1" name="Elipse 510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501" name="Grupo 500"/>
                  <p:cNvGrpSpPr/>
                  <p:nvPr/>
                </p:nvGrpSpPr>
                <p:grpSpPr>
                  <a:xfrm rot="19744411">
                    <a:off x="5132494" y="3913034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506" name="Elipse 505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7" name="Elipse 506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8" name="Elipse 507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502" name="Grupo 501"/>
                  <p:cNvGrpSpPr/>
                  <p:nvPr/>
                </p:nvGrpSpPr>
                <p:grpSpPr>
                  <a:xfrm rot="18981603">
                    <a:off x="5283754" y="3798848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503" name="Elipse 502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4" name="Elipse 503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5" name="Elipse 504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431" name="Grupo 430"/>
                <p:cNvGrpSpPr/>
                <p:nvPr/>
              </p:nvGrpSpPr>
              <p:grpSpPr>
                <a:xfrm flipH="1">
                  <a:off x="3244822" y="3793661"/>
                  <a:ext cx="700265" cy="272059"/>
                  <a:chOff x="4910347" y="3951248"/>
                  <a:chExt cx="700265" cy="272059"/>
                </a:xfrm>
                <a:grpFill/>
              </p:grpSpPr>
              <p:grpSp>
                <p:nvGrpSpPr>
                  <p:cNvPr id="479" name="Grupo 478"/>
                  <p:cNvGrpSpPr/>
                  <p:nvPr/>
                </p:nvGrpSpPr>
                <p:grpSpPr>
                  <a:xfrm rot="21340631">
                    <a:off x="4910347" y="4177588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492" name="Elipse 491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3" name="Elipse 492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4" name="Elipse 493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0" name="Grupo 479"/>
                  <p:cNvGrpSpPr/>
                  <p:nvPr/>
                </p:nvGrpSpPr>
                <p:grpSpPr>
                  <a:xfrm rot="20561669">
                    <a:off x="5105463" y="4138852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489" name="Elipse 488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0" name="Elipse 489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1" name="Elipse 490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1" name="Grupo 480"/>
                  <p:cNvGrpSpPr/>
                  <p:nvPr/>
                </p:nvGrpSpPr>
                <p:grpSpPr>
                  <a:xfrm rot="19744411">
                    <a:off x="5284894" y="4065434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486" name="Elipse 485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87" name="Elipse 486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88" name="Elipse 487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2" name="Grupo 481"/>
                  <p:cNvGrpSpPr/>
                  <p:nvPr/>
                </p:nvGrpSpPr>
                <p:grpSpPr>
                  <a:xfrm rot="18981603">
                    <a:off x="5436154" y="3951248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483" name="Elipse 482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84" name="Elipse 483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85" name="Elipse 484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432" name="Grupo 431"/>
                <p:cNvGrpSpPr/>
                <p:nvPr/>
              </p:nvGrpSpPr>
              <p:grpSpPr>
                <a:xfrm>
                  <a:off x="3945275" y="3737347"/>
                  <a:ext cx="1479513" cy="275648"/>
                  <a:chOff x="3978699" y="3798848"/>
                  <a:chExt cx="1479513" cy="275648"/>
                </a:xfrm>
                <a:grpFill/>
              </p:grpSpPr>
              <p:grpSp>
                <p:nvGrpSpPr>
                  <p:cNvPr id="447" name="Grupo 446"/>
                  <p:cNvGrpSpPr/>
                  <p:nvPr/>
                </p:nvGrpSpPr>
                <p:grpSpPr>
                  <a:xfrm>
                    <a:off x="3978699" y="4026027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476" name="Elipse 475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77" name="Elipse 476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78" name="Elipse 477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48" name="Grupo 447"/>
                  <p:cNvGrpSpPr/>
                  <p:nvPr/>
                </p:nvGrpSpPr>
                <p:grpSpPr>
                  <a:xfrm>
                    <a:off x="4174284" y="4025190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473" name="Elipse 472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74" name="Elipse 473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75" name="Elipse 474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49" name="Grupo 448"/>
                  <p:cNvGrpSpPr/>
                  <p:nvPr/>
                </p:nvGrpSpPr>
                <p:grpSpPr>
                  <a:xfrm>
                    <a:off x="4366523" y="4026027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470" name="Elipse 469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71" name="Elipse 470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72" name="Elipse 471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50" name="Grupo 449"/>
                  <p:cNvGrpSpPr/>
                  <p:nvPr/>
                </p:nvGrpSpPr>
                <p:grpSpPr>
                  <a:xfrm>
                    <a:off x="4557889" y="4028777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467" name="Elipse 466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8" name="Elipse 467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9" name="Elipse 468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51" name="Grupo 450"/>
                  <p:cNvGrpSpPr/>
                  <p:nvPr/>
                </p:nvGrpSpPr>
                <p:grpSpPr>
                  <a:xfrm rot="21340631">
                    <a:off x="4757947" y="4025188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464" name="Elipse 463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5" name="Elipse 464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6" name="Elipse 465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52" name="Grupo 451"/>
                  <p:cNvGrpSpPr/>
                  <p:nvPr/>
                </p:nvGrpSpPr>
                <p:grpSpPr>
                  <a:xfrm rot="20561669">
                    <a:off x="4953063" y="3986452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461" name="Elipse 460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2" name="Elipse 461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3" name="Elipse 462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53" name="Grupo 452"/>
                  <p:cNvGrpSpPr/>
                  <p:nvPr/>
                </p:nvGrpSpPr>
                <p:grpSpPr>
                  <a:xfrm rot="19744411">
                    <a:off x="5132494" y="3913034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458" name="Elipse 457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9" name="Elipse 458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0" name="Elipse 459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54" name="Grupo 453"/>
                  <p:cNvGrpSpPr/>
                  <p:nvPr/>
                </p:nvGrpSpPr>
                <p:grpSpPr>
                  <a:xfrm rot="18981603">
                    <a:off x="5283754" y="3798848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455" name="Elipse 454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6" name="Elipse 455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7" name="Elipse 456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433" name="Grupo 432"/>
                <p:cNvGrpSpPr/>
                <p:nvPr/>
              </p:nvGrpSpPr>
              <p:grpSpPr>
                <a:xfrm rot="326708" flipH="1">
                  <a:off x="3298761" y="3704568"/>
                  <a:ext cx="636308" cy="273592"/>
                  <a:chOff x="4910347" y="3949715"/>
                  <a:chExt cx="636308" cy="273592"/>
                </a:xfrm>
                <a:grpFill/>
              </p:grpSpPr>
              <p:grpSp>
                <p:nvGrpSpPr>
                  <p:cNvPr id="434" name="Grupo 433"/>
                  <p:cNvGrpSpPr/>
                  <p:nvPr/>
                </p:nvGrpSpPr>
                <p:grpSpPr>
                  <a:xfrm rot="21340631">
                    <a:off x="4910347" y="4177588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444" name="Elipse 443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5" name="Elipse 444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6" name="Elipse 445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35" name="Grupo 434"/>
                  <p:cNvGrpSpPr/>
                  <p:nvPr/>
                </p:nvGrpSpPr>
                <p:grpSpPr>
                  <a:xfrm rot="20561669">
                    <a:off x="5105463" y="4138852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441" name="Elipse 440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2" name="Elipse 441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3" name="Elipse 442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36" name="Grupo 435"/>
                  <p:cNvGrpSpPr/>
                  <p:nvPr/>
                </p:nvGrpSpPr>
                <p:grpSpPr>
                  <a:xfrm rot="19744411">
                    <a:off x="5284894" y="4065434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438" name="Elipse 437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9" name="Elipse 438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0" name="Elipse 439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37" name="Elipse 436"/>
                  <p:cNvSpPr/>
                  <p:nvPr/>
                </p:nvSpPr>
                <p:spPr>
                  <a:xfrm rot="18981603">
                    <a:off x="5502611" y="3949715"/>
                    <a:ext cx="44044" cy="440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9" name="Grupo 148"/>
              <p:cNvGrpSpPr/>
              <p:nvPr/>
            </p:nvGrpSpPr>
            <p:grpSpPr>
              <a:xfrm>
                <a:off x="3341793" y="3603524"/>
                <a:ext cx="2063294" cy="347318"/>
                <a:chOff x="3244822" y="3727446"/>
                <a:chExt cx="2204027" cy="347318"/>
              </a:xfrm>
              <a:grpFill/>
            </p:grpSpPr>
            <p:grpSp>
              <p:nvGrpSpPr>
                <p:cNvPr id="339" name="Grupo 338"/>
                <p:cNvGrpSpPr/>
                <p:nvPr/>
              </p:nvGrpSpPr>
              <p:grpSpPr>
                <a:xfrm>
                  <a:off x="3978699" y="3775469"/>
                  <a:ext cx="1470150" cy="299295"/>
                  <a:chOff x="3978699" y="3775469"/>
                  <a:chExt cx="1470150" cy="299295"/>
                </a:xfrm>
                <a:grpFill/>
              </p:grpSpPr>
              <p:grpSp>
                <p:nvGrpSpPr>
                  <p:cNvPr id="404" name="Grupo 403"/>
                  <p:cNvGrpSpPr/>
                  <p:nvPr/>
                </p:nvGrpSpPr>
                <p:grpSpPr>
                  <a:xfrm>
                    <a:off x="3978699" y="4026027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427" name="Elipse 426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8" name="Elipse 427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9" name="Elipse 428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05" name="Grupo 404"/>
                  <p:cNvGrpSpPr/>
                  <p:nvPr/>
                </p:nvGrpSpPr>
                <p:grpSpPr>
                  <a:xfrm>
                    <a:off x="4376763" y="4027700"/>
                    <a:ext cx="164215" cy="47064"/>
                    <a:chOff x="3929840" y="4028948"/>
                    <a:chExt cx="268476" cy="76945"/>
                  </a:xfrm>
                  <a:grpFill/>
                </p:grpSpPr>
                <p:sp>
                  <p:nvSpPr>
                    <p:cNvPr id="425" name="Elipse 424"/>
                    <p:cNvSpPr/>
                    <p:nvPr/>
                  </p:nvSpPr>
                  <p:spPr>
                    <a:xfrm>
                      <a:off x="3929840" y="4033885"/>
                      <a:ext cx="72009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6" name="Elipse 425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06" name="Grupo 405"/>
                  <p:cNvGrpSpPr/>
                  <p:nvPr/>
                </p:nvGrpSpPr>
                <p:grpSpPr>
                  <a:xfrm>
                    <a:off x="4557889" y="4028777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422" name="Elipse 421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3" name="Elipse 422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4" name="Elipse 423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07" name="Grupo 406"/>
                  <p:cNvGrpSpPr/>
                  <p:nvPr/>
                </p:nvGrpSpPr>
                <p:grpSpPr>
                  <a:xfrm rot="21340631">
                    <a:off x="4757947" y="4025188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419" name="Elipse 418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0" name="Elipse 419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1" name="Elipse 420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08" name="Grupo 407"/>
                  <p:cNvGrpSpPr/>
                  <p:nvPr/>
                </p:nvGrpSpPr>
                <p:grpSpPr>
                  <a:xfrm rot="20561669">
                    <a:off x="4953063" y="3986452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416" name="Elipse 415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7" name="Elipse 416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8" name="Elipse 417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09" name="Grupo 408"/>
                  <p:cNvGrpSpPr/>
                  <p:nvPr/>
                </p:nvGrpSpPr>
                <p:grpSpPr>
                  <a:xfrm rot="19744411">
                    <a:off x="5132494" y="3913034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413" name="Elipse 412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4" name="Elipse 413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5" name="Elipse 414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10" name="Grupo 409"/>
                  <p:cNvGrpSpPr/>
                  <p:nvPr/>
                </p:nvGrpSpPr>
                <p:grpSpPr>
                  <a:xfrm rot="18981603">
                    <a:off x="5342148" y="3775469"/>
                    <a:ext cx="106701" cy="45719"/>
                    <a:chOff x="4023870" y="4026210"/>
                    <a:chExt cx="174446" cy="74746"/>
                  </a:xfrm>
                  <a:grpFill/>
                </p:grpSpPr>
                <p:sp>
                  <p:nvSpPr>
                    <p:cNvPr id="411" name="Elipse 410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2" name="Elipse 411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340" name="Grupo 339"/>
                <p:cNvGrpSpPr/>
                <p:nvPr/>
              </p:nvGrpSpPr>
              <p:grpSpPr>
                <a:xfrm flipH="1">
                  <a:off x="3244822" y="3793661"/>
                  <a:ext cx="700265" cy="272059"/>
                  <a:chOff x="4910347" y="3951248"/>
                  <a:chExt cx="700265" cy="272059"/>
                </a:xfrm>
                <a:grpFill/>
              </p:grpSpPr>
              <p:grpSp>
                <p:nvGrpSpPr>
                  <p:cNvPr id="388" name="Grupo 387"/>
                  <p:cNvGrpSpPr/>
                  <p:nvPr/>
                </p:nvGrpSpPr>
                <p:grpSpPr>
                  <a:xfrm rot="21340631">
                    <a:off x="4910347" y="4177588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401" name="Elipse 400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2" name="Elipse 401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3" name="Elipse 402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89" name="Grupo 388"/>
                  <p:cNvGrpSpPr/>
                  <p:nvPr/>
                </p:nvGrpSpPr>
                <p:grpSpPr>
                  <a:xfrm rot="20561669">
                    <a:off x="5105463" y="4138852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398" name="Elipse 397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9" name="Elipse 398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0" name="Elipse 399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90" name="Grupo 389"/>
                  <p:cNvGrpSpPr/>
                  <p:nvPr/>
                </p:nvGrpSpPr>
                <p:grpSpPr>
                  <a:xfrm rot="19744411">
                    <a:off x="5284894" y="4065434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395" name="Elipse 394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6" name="Elipse 395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7" name="Elipse 396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91" name="Grupo 390"/>
                  <p:cNvGrpSpPr/>
                  <p:nvPr/>
                </p:nvGrpSpPr>
                <p:grpSpPr>
                  <a:xfrm rot="18981603">
                    <a:off x="5436154" y="3951248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392" name="Elipse 391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3" name="Elipse 392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4" name="Elipse 393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341" name="Grupo 340"/>
                <p:cNvGrpSpPr/>
                <p:nvPr/>
              </p:nvGrpSpPr>
              <p:grpSpPr>
                <a:xfrm>
                  <a:off x="3945273" y="3737347"/>
                  <a:ext cx="1479515" cy="275648"/>
                  <a:chOff x="3978697" y="3798848"/>
                  <a:chExt cx="1479515" cy="275648"/>
                </a:xfrm>
                <a:grpFill/>
              </p:grpSpPr>
              <p:grpSp>
                <p:nvGrpSpPr>
                  <p:cNvPr id="358" name="Grupo 357"/>
                  <p:cNvGrpSpPr/>
                  <p:nvPr/>
                </p:nvGrpSpPr>
                <p:grpSpPr>
                  <a:xfrm>
                    <a:off x="3978697" y="4026011"/>
                    <a:ext cx="111801" cy="44044"/>
                    <a:chOff x="3913094" y="4026210"/>
                    <a:chExt cx="182784" cy="72008"/>
                  </a:xfrm>
                  <a:grpFill/>
                </p:grpSpPr>
                <p:sp>
                  <p:nvSpPr>
                    <p:cNvPr id="386" name="Elipse 385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7" name="Elipse 386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59" name="Grupo 358"/>
                  <p:cNvGrpSpPr/>
                  <p:nvPr/>
                </p:nvGrpSpPr>
                <p:grpSpPr>
                  <a:xfrm>
                    <a:off x="4174284" y="4025190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383" name="Elipse 382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4" name="Elipse 383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5" name="Elipse 384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0" name="Grupo 359"/>
                  <p:cNvGrpSpPr/>
                  <p:nvPr/>
                </p:nvGrpSpPr>
                <p:grpSpPr>
                  <a:xfrm>
                    <a:off x="4366523" y="4026027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380" name="Elipse 379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1" name="Elipse 380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2" name="Elipse 381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1" name="Grupo 360"/>
                  <p:cNvGrpSpPr/>
                  <p:nvPr/>
                </p:nvGrpSpPr>
                <p:grpSpPr>
                  <a:xfrm>
                    <a:off x="4557889" y="4028777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377" name="Elipse 376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8" name="Elipse 377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9" name="Elipse 378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2" name="Grupo 361"/>
                  <p:cNvGrpSpPr/>
                  <p:nvPr/>
                </p:nvGrpSpPr>
                <p:grpSpPr>
                  <a:xfrm rot="21340631">
                    <a:off x="4757947" y="4025188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374" name="Elipse 373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5" name="Elipse 374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6" name="Elipse 375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3" name="Grupo 362"/>
                  <p:cNvGrpSpPr/>
                  <p:nvPr/>
                </p:nvGrpSpPr>
                <p:grpSpPr>
                  <a:xfrm rot="20561669">
                    <a:off x="5019284" y="3976375"/>
                    <a:ext cx="106701" cy="45719"/>
                    <a:chOff x="4023870" y="4026210"/>
                    <a:chExt cx="174446" cy="74746"/>
                  </a:xfrm>
                  <a:grpFill/>
                </p:grpSpPr>
                <p:sp>
                  <p:nvSpPr>
                    <p:cNvPr id="372" name="Elipse 371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3" name="Elipse 372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4" name="Grupo 363"/>
                  <p:cNvGrpSpPr/>
                  <p:nvPr/>
                </p:nvGrpSpPr>
                <p:grpSpPr>
                  <a:xfrm rot="19744411">
                    <a:off x="5132494" y="3913034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369" name="Elipse 368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0" name="Elipse 369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1" name="Elipse 370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5" name="Grupo 364"/>
                  <p:cNvGrpSpPr/>
                  <p:nvPr/>
                </p:nvGrpSpPr>
                <p:grpSpPr>
                  <a:xfrm rot="18981603">
                    <a:off x="5283754" y="3798848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366" name="Elipse 365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7" name="Elipse 366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8" name="Elipse 367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342" name="Grupo 341"/>
                <p:cNvGrpSpPr/>
                <p:nvPr/>
              </p:nvGrpSpPr>
              <p:grpSpPr>
                <a:xfrm rot="326708" flipH="1">
                  <a:off x="3288308" y="3727446"/>
                  <a:ext cx="645674" cy="250217"/>
                  <a:chOff x="4910347" y="3973090"/>
                  <a:chExt cx="645674" cy="250217"/>
                </a:xfrm>
                <a:grpFill/>
              </p:grpSpPr>
              <p:grpSp>
                <p:nvGrpSpPr>
                  <p:cNvPr id="343" name="Grupo 342"/>
                  <p:cNvGrpSpPr/>
                  <p:nvPr/>
                </p:nvGrpSpPr>
                <p:grpSpPr>
                  <a:xfrm rot="21340631">
                    <a:off x="4910347" y="4177588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355" name="Elipse 354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6" name="Elipse 355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7" name="Elipse 356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44" name="Grupo 343"/>
                  <p:cNvGrpSpPr/>
                  <p:nvPr/>
                </p:nvGrpSpPr>
                <p:grpSpPr>
                  <a:xfrm rot="20561669">
                    <a:off x="5105463" y="4138852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352" name="Elipse 351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3" name="Elipse 352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4" name="Elipse 353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45" name="Grupo 344"/>
                  <p:cNvGrpSpPr/>
                  <p:nvPr/>
                </p:nvGrpSpPr>
                <p:grpSpPr>
                  <a:xfrm rot="19744411">
                    <a:off x="5284894" y="4065434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349" name="Elipse 348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Elipse 349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Elipse 350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46" name="Grupo 345"/>
                  <p:cNvGrpSpPr/>
                  <p:nvPr/>
                </p:nvGrpSpPr>
                <p:grpSpPr>
                  <a:xfrm rot="18981603">
                    <a:off x="5444220" y="3973090"/>
                    <a:ext cx="111801" cy="44044"/>
                    <a:chOff x="3913094" y="4026210"/>
                    <a:chExt cx="182784" cy="72008"/>
                  </a:xfrm>
                  <a:grpFill/>
                </p:grpSpPr>
                <p:sp>
                  <p:nvSpPr>
                    <p:cNvPr id="347" name="Elipse 346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Elipse 347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50" name="Grupo 149"/>
              <p:cNvGrpSpPr/>
              <p:nvPr/>
            </p:nvGrpSpPr>
            <p:grpSpPr>
              <a:xfrm>
                <a:off x="3437362" y="3532832"/>
                <a:ext cx="1900316" cy="291921"/>
                <a:chOff x="3244822" y="3782575"/>
                <a:chExt cx="2213390" cy="291921"/>
              </a:xfrm>
              <a:grpFill/>
            </p:grpSpPr>
            <p:grpSp>
              <p:nvGrpSpPr>
                <p:cNvPr id="272" name="Grupo 271"/>
                <p:cNvGrpSpPr/>
                <p:nvPr/>
              </p:nvGrpSpPr>
              <p:grpSpPr>
                <a:xfrm>
                  <a:off x="3978689" y="3798848"/>
                  <a:ext cx="1479523" cy="275648"/>
                  <a:chOff x="3978689" y="3798848"/>
                  <a:chExt cx="1479523" cy="275648"/>
                </a:xfrm>
                <a:grpFill/>
              </p:grpSpPr>
              <p:sp>
                <p:nvSpPr>
                  <p:cNvPr id="319" name="Elipse 318"/>
                  <p:cNvSpPr/>
                  <p:nvPr/>
                </p:nvSpPr>
                <p:spPr>
                  <a:xfrm>
                    <a:off x="3978689" y="4026011"/>
                    <a:ext cx="44044" cy="440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20" name="Grupo 319"/>
                  <p:cNvGrpSpPr/>
                  <p:nvPr/>
                </p:nvGrpSpPr>
                <p:grpSpPr>
                  <a:xfrm>
                    <a:off x="4625644" y="4028777"/>
                    <a:ext cx="106701" cy="45719"/>
                    <a:chOff x="4023870" y="4026210"/>
                    <a:chExt cx="174446" cy="74746"/>
                  </a:xfrm>
                  <a:grpFill/>
                </p:grpSpPr>
                <p:sp>
                  <p:nvSpPr>
                    <p:cNvPr id="337" name="Elipse 336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8" name="Elipse 337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21" name="Grupo 320"/>
                  <p:cNvGrpSpPr/>
                  <p:nvPr/>
                </p:nvGrpSpPr>
                <p:grpSpPr>
                  <a:xfrm rot="21340631">
                    <a:off x="4757947" y="4025188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334" name="Elipse 333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5" name="Elipse 334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6" name="Elipse 335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22" name="Grupo 321"/>
                  <p:cNvGrpSpPr/>
                  <p:nvPr/>
                </p:nvGrpSpPr>
                <p:grpSpPr>
                  <a:xfrm rot="20561669">
                    <a:off x="4953063" y="3986452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331" name="Elipse 330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2" name="Elipse 331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3" name="Elipse 332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23" name="Grupo 322"/>
                  <p:cNvGrpSpPr/>
                  <p:nvPr/>
                </p:nvGrpSpPr>
                <p:grpSpPr>
                  <a:xfrm rot="19744411">
                    <a:off x="5132494" y="3913034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328" name="Elipse 327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9" name="Elipse 328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0" name="Elipse 329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24" name="Grupo 323"/>
                  <p:cNvGrpSpPr/>
                  <p:nvPr/>
                </p:nvGrpSpPr>
                <p:grpSpPr>
                  <a:xfrm rot="18981603">
                    <a:off x="5283754" y="3798848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325" name="Elipse 324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6" name="Elipse 325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7" name="Elipse 326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3" name="Grupo 272"/>
                <p:cNvGrpSpPr/>
                <p:nvPr/>
              </p:nvGrpSpPr>
              <p:grpSpPr>
                <a:xfrm flipH="1">
                  <a:off x="3244822" y="3793661"/>
                  <a:ext cx="700265" cy="272059"/>
                  <a:chOff x="4910347" y="3951248"/>
                  <a:chExt cx="700265" cy="272059"/>
                </a:xfrm>
                <a:grpFill/>
              </p:grpSpPr>
              <p:grpSp>
                <p:nvGrpSpPr>
                  <p:cNvPr id="303" name="Grupo 302"/>
                  <p:cNvGrpSpPr/>
                  <p:nvPr/>
                </p:nvGrpSpPr>
                <p:grpSpPr>
                  <a:xfrm rot="21340631">
                    <a:off x="4910347" y="4177588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316" name="Elipse 315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7" name="Elipse 316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8" name="Elipse 317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04" name="Grupo 303"/>
                  <p:cNvGrpSpPr/>
                  <p:nvPr/>
                </p:nvGrpSpPr>
                <p:grpSpPr>
                  <a:xfrm rot="20561669">
                    <a:off x="5105463" y="4138852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313" name="Elipse 312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4" name="Elipse 313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5" name="Elipse 314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05" name="Grupo 304"/>
                  <p:cNvGrpSpPr/>
                  <p:nvPr/>
                </p:nvGrpSpPr>
                <p:grpSpPr>
                  <a:xfrm rot="19744411">
                    <a:off x="5284894" y="4065434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310" name="Elipse 309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1" name="Elipse 310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2" name="Elipse 311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06" name="Grupo 305"/>
                  <p:cNvGrpSpPr/>
                  <p:nvPr/>
                </p:nvGrpSpPr>
                <p:grpSpPr>
                  <a:xfrm rot="18981603">
                    <a:off x="5436154" y="3951248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307" name="Elipse 306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8" name="Elipse 307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9" name="Elipse 308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4" name="Grupo 273"/>
                <p:cNvGrpSpPr/>
                <p:nvPr/>
              </p:nvGrpSpPr>
              <p:grpSpPr>
                <a:xfrm>
                  <a:off x="3945265" y="3782575"/>
                  <a:ext cx="1366530" cy="230404"/>
                  <a:chOff x="3978689" y="3844076"/>
                  <a:chExt cx="1366530" cy="230404"/>
                </a:xfrm>
                <a:grpFill/>
              </p:grpSpPr>
              <p:sp>
                <p:nvSpPr>
                  <p:cNvPr id="288" name="Elipse 287"/>
                  <p:cNvSpPr/>
                  <p:nvPr/>
                </p:nvSpPr>
                <p:spPr>
                  <a:xfrm>
                    <a:off x="3978689" y="4026011"/>
                    <a:ext cx="44044" cy="440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Elipse 288"/>
                  <p:cNvSpPr/>
                  <p:nvPr/>
                </p:nvSpPr>
                <p:spPr>
                  <a:xfrm>
                    <a:off x="4688292" y="4030436"/>
                    <a:ext cx="44044" cy="440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90" name="Grupo 289"/>
                  <p:cNvGrpSpPr/>
                  <p:nvPr/>
                </p:nvGrpSpPr>
                <p:grpSpPr>
                  <a:xfrm rot="21340631">
                    <a:off x="4757947" y="4025188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300" name="Elipse 299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1" name="Elipse 300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2" name="Elipse 301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91" name="Grupo 290"/>
                  <p:cNvGrpSpPr/>
                  <p:nvPr/>
                </p:nvGrpSpPr>
                <p:grpSpPr>
                  <a:xfrm rot="20561669">
                    <a:off x="4953063" y="3986452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297" name="Elipse 296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8" name="Elipse 297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9" name="Elipse 298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92" name="Grupo 291"/>
                  <p:cNvGrpSpPr/>
                  <p:nvPr/>
                </p:nvGrpSpPr>
                <p:grpSpPr>
                  <a:xfrm rot="19744411">
                    <a:off x="5132494" y="3913034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294" name="Elipse 293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5" name="Elipse 294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6" name="Elipse 295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93" name="Elipse 292"/>
                  <p:cNvSpPr/>
                  <p:nvPr/>
                </p:nvSpPr>
                <p:spPr>
                  <a:xfrm rot="18981603">
                    <a:off x="5301175" y="3844076"/>
                    <a:ext cx="44044" cy="440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5" name="Grupo 274"/>
                <p:cNvGrpSpPr/>
                <p:nvPr/>
              </p:nvGrpSpPr>
              <p:grpSpPr>
                <a:xfrm rot="326708" flipH="1">
                  <a:off x="3380378" y="3824168"/>
                  <a:ext cx="549005" cy="157873"/>
                  <a:chOff x="4910347" y="4065434"/>
                  <a:chExt cx="549005" cy="157873"/>
                </a:xfrm>
                <a:grpFill/>
              </p:grpSpPr>
              <p:grpSp>
                <p:nvGrpSpPr>
                  <p:cNvPr id="276" name="Grupo 275"/>
                  <p:cNvGrpSpPr/>
                  <p:nvPr/>
                </p:nvGrpSpPr>
                <p:grpSpPr>
                  <a:xfrm rot="21340631">
                    <a:off x="4910347" y="4177588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285" name="Elipse 284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6" name="Elipse 285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7" name="Elipse 286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77" name="Grupo 276"/>
                  <p:cNvGrpSpPr/>
                  <p:nvPr/>
                </p:nvGrpSpPr>
                <p:grpSpPr>
                  <a:xfrm rot="20561669">
                    <a:off x="5105463" y="4138852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282" name="Elipse 281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3" name="Elipse 282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4" name="Elipse 283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78" name="Grupo 277"/>
                  <p:cNvGrpSpPr/>
                  <p:nvPr/>
                </p:nvGrpSpPr>
                <p:grpSpPr>
                  <a:xfrm rot="19744411">
                    <a:off x="5284894" y="4065434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279" name="Elipse 278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0" name="Elipse 279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1" name="Elipse 280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51" name="Grupo 150"/>
              <p:cNvGrpSpPr/>
              <p:nvPr/>
            </p:nvGrpSpPr>
            <p:grpSpPr>
              <a:xfrm>
                <a:off x="3623501" y="3499739"/>
                <a:ext cx="1491462" cy="189339"/>
                <a:chOff x="3396082" y="3885157"/>
                <a:chExt cx="1852227" cy="189339"/>
              </a:xfrm>
              <a:grpFill/>
            </p:grpSpPr>
            <p:grpSp>
              <p:nvGrpSpPr>
                <p:cNvPr id="222" name="Grupo 221"/>
                <p:cNvGrpSpPr/>
                <p:nvPr/>
              </p:nvGrpSpPr>
              <p:grpSpPr>
                <a:xfrm>
                  <a:off x="3978689" y="3929242"/>
                  <a:ext cx="1269620" cy="145254"/>
                  <a:chOff x="3978689" y="3929242"/>
                  <a:chExt cx="1269620" cy="145254"/>
                </a:xfrm>
                <a:grpFill/>
              </p:grpSpPr>
              <p:sp>
                <p:nvSpPr>
                  <p:cNvPr id="257" name="Elipse 256"/>
                  <p:cNvSpPr/>
                  <p:nvPr/>
                </p:nvSpPr>
                <p:spPr>
                  <a:xfrm>
                    <a:off x="3978689" y="4026011"/>
                    <a:ext cx="44044" cy="440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58" name="Grupo 257"/>
                  <p:cNvGrpSpPr/>
                  <p:nvPr/>
                </p:nvGrpSpPr>
                <p:grpSpPr>
                  <a:xfrm>
                    <a:off x="4625644" y="4028777"/>
                    <a:ext cx="106701" cy="45719"/>
                    <a:chOff x="4023870" y="4026210"/>
                    <a:chExt cx="174446" cy="74746"/>
                  </a:xfrm>
                  <a:grpFill/>
                </p:grpSpPr>
                <p:sp>
                  <p:nvSpPr>
                    <p:cNvPr id="270" name="Elipse 269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1" name="Elipse 270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59" name="Grupo 258"/>
                  <p:cNvGrpSpPr/>
                  <p:nvPr/>
                </p:nvGrpSpPr>
                <p:grpSpPr>
                  <a:xfrm rot="21340631">
                    <a:off x="4757947" y="4025188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267" name="Elipse 266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8" name="Elipse 267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Elipse 268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60" name="Grupo 259"/>
                  <p:cNvGrpSpPr/>
                  <p:nvPr/>
                </p:nvGrpSpPr>
                <p:grpSpPr>
                  <a:xfrm rot="20561669">
                    <a:off x="4953063" y="3986452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264" name="Elipse 263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5" name="Elipse 264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6" name="Elipse 265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61" name="Grupo 260"/>
                  <p:cNvGrpSpPr/>
                  <p:nvPr/>
                </p:nvGrpSpPr>
                <p:grpSpPr>
                  <a:xfrm rot="19744411">
                    <a:off x="5136508" y="3929242"/>
                    <a:ext cx="111801" cy="44044"/>
                    <a:chOff x="3913094" y="4026210"/>
                    <a:chExt cx="182784" cy="72008"/>
                  </a:xfrm>
                  <a:grpFill/>
                </p:grpSpPr>
                <p:sp>
                  <p:nvSpPr>
                    <p:cNvPr id="262" name="Elipse 261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3" name="Elipse 262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23" name="Grupo 222"/>
                <p:cNvGrpSpPr/>
                <p:nvPr/>
              </p:nvGrpSpPr>
              <p:grpSpPr>
                <a:xfrm flipH="1">
                  <a:off x="3396082" y="3907847"/>
                  <a:ext cx="549005" cy="157873"/>
                  <a:chOff x="4910347" y="4065434"/>
                  <a:chExt cx="549005" cy="157873"/>
                </a:xfrm>
                <a:grpFill/>
              </p:grpSpPr>
              <p:grpSp>
                <p:nvGrpSpPr>
                  <p:cNvPr id="245" name="Grupo 244"/>
                  <p:cNvGrpSpPr/>
                  <p:nvPr/>
                </p:nvGrpSpPr>
                <p:grpSpPr>
                  <a:xfrm rot="21340631">
                    <a:off x="4910347" y="4177588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254" name="Elipse 253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55" name="Elipse 254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56" name="Elipse 255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46" name="Grupo 245"/>
                  <p:cNvGrpSpPr/>
                  <p:nvPr/>
                </p:nvGrpSpPr>
                <p:grpSpPr>
                  <a:xfrm rot="20561669">
                    <a:off x="5105463" y="4138852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251" name="Elipse 250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52" name="Elipse 251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53" name="Elipse 252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47" name="Grupo 246"/>
                  <p:cNvGrpSpPr/>
                  <p:nvPr/>
                </p:nvGrpSpPr>
                <p:grpSpPr>
                  <a:xfrm rot="19744411">
                    <a:off x="5284894" y="4065434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248" name="Elipse 247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9" name="Elipse 248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50" name="Elipse 249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24" name="Grupo 223"/>
                <p:cNvGrpSpPr/>
                <p:nvPr/>
              </p:nvGrpSpPr>
              <p:grpSpPr>
                <a:xfrm>
                  <a:off x="3945265" y="3885157"/>
                  <a:ext cx="1206672" cy="127822"/>
                  <a:chOff x="3978689" y="3946658"/>
                  <a:chExt cx="1206672" cy="127822"/>
                </a:xfrm>
                <a:grpFill/>
              </p:grpSpPr>
              <p:sp>
                <p:nvSpPr>
                  <p:cNvPr id="234" name="Elipse 233"/>
                  <p:cNvSpPr/>
                  <p:nvPr/>
                </p:nvSpPr>
                <p:spPr>
                  <a:xfrm>
                    <a:off x="3978689" y="4026011"/>
                    <a:ext cx="44044" cy="440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Elipse 234"/>
                  <p:cNvSpPr/>
                  <p:nvPr/>
                </p:nvSpPr>
                <p:spPr>
                  <a:xfrm>
                    <a:off x="4688292" y="4030436"/>
                    <a:ext cx="44044" cy="440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36" name="Grupo 235"/>
                  <p:cNvGrpSpPr/>
                  <p:nvPr/>
                </p:nvGrpSpPr>
                <p:grpSpPr>
                  <a:xfrm rot="21340631">
                    <a:off x="4757947" y="4025188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242" name="Elipse 241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3" name="Elipse 242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4" name="Elipse 243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37" name="Grupo 236"/>
                  <p:cNvGrpSpPr/>
                  <p:nvPr/>
                </p:nvGrpSpPr>
                <p:grpSpPr>
                  <a:xfrm rot="20561669">
                    <a:off x="4953063" y="3986452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239" name="Elipse 238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0" name="Elipse 239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Elipse 240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38" name="Elipse 237"/>
                  <p:cNvSpPr/>
                  <p:nvPr/>
                </p:nvSpPr>
                <p:spPr>
                  <a:xfrm rot="19744411">
                    <a:off x="5141317" y="3946658"/>
                    <a:ext cx="44044" cy="440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5" name="Grupo 224"/>
                <p:cNvGrpSpPr/>
                <p:nvPr/>
              </p:nvGrpSpPr>
              <p:grpSpPr>
                <a:xfrm rot="326708" flipH="1">
                  <a:off x="3555921" y="3905934"/>
                  <a:ext cx="369574" cy="84455"/>
                  <a:chOff x="4910347" y="4138852"/>
                  <a:chExt cx="369574" cy="84455"/>
                </a:xfrm>
                <a:grpFill/>
              </p:grpSpPr>
              <p:grpSp>
                <p:nvGrpSpPr>
                  <p:cNvPr id="226" name="Grupo 225"/>
                  <p:cNvGrpSpPr/>
                  <p:nvPr/>
                </p:nvGrpSpPr>
                <p:grpSpPr>
                  <a:xfrm rot="21340631">
                    <a:off x="4910347" y="4177588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231" name="Elipse 230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Elipse 231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3" name="Elipse 232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27" name="Grupo 226"/>
                  <p:cNvGrpSpPr/>
                  <p:nvPr/>
                </p:nvGrpSpPr>
                <p:grpSpPr>
                  <a:xfrm rot="20561669">
                    <a:off x="5105463" y="4138852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228" name="Elipse 227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9" name="Elipse 228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0" name="Elipse 229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52" name="Grupo 151"/>
              <p:cNvGrpSpPr/>
              <p:nvPr/>
            </p:nvGrpSpPr>
            <p:grpSpPr>
              <a:xfrm>
                <a:off x="3847789" y="3431559"/>
                <a:ext cx="1141795" cy="120655"/>
                <a:chOff x="3637007" y="3953841"/>
                <a:chExt cx="1429020" cy="120655"/>
              </a:xfrm>
              <a:grpFill/>
            </p:grpSpPr>
            <p:grpSp>
              <p:nvGrpSpPr>
                <p:cNvPr id="165" name="Grupo 164"/>
                <p:cNvGrpSpPr/>
                <p:nvPr/>
              </p:nvGrpSpPr>
              <p:grpSpPr>
                <a:xfrm>
                  <a:off x="3978699" y="3995795"/>
                  <a:ext cx="1087328" cy="78701"/>
                  <a:chOff x="3978699" y="3995795"/>
                  <a:chExt cx="1087328" cy="78701"/>
                </a:xfrm>
                <a:grpFill/>
              </p:grpSpPr>
              <p:grpSp>
                <p:nvGrpSpPr>
                  <p:cNvPr id="199" name="Grupo 198"/>
                  <p:cNvGrpSpPr/>
                  <p:nvPr/>
                </p:nvGrpSpPr>
                <p:grpSpPr>
                  <a:xfrm>
                    <a:off x="3978699" y="4026027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219" name="Elipse 218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0" name="Elipse 219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1" name="Elipse 220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00" name="Grupo 199"/>
                  <p:cNvGrpSpPr/>
                  <p:nvPr/>
                </p:nvGrpSpPr>
                <p:grpSpPr>
                  <a:xfrm>
                    <a:off x="4174284" y="4025190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216" name="Elipse 215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7" name="Elipse 216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8" name="Elipse 217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01" name="Grupo 200"/>
                  <p:cNvGrpSpPr/>
                  <p:nvPr/>
                </p:nvGrpSpPr>
                <p:grpSpPr>
                  <a:xfrm>
                    <a:off x="4366523" y="4026027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213" name="Elipse 212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4" name="Elipse 213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5" name="Elipse 214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02" name="Grupo 201"/>
                  <p:cNvGrpSpPr/>
                  <p:nvPr/>
                </p:nvGrpSpPr>
                <p:grpSpPr>
                  <a:xfrm>
                    <a:off x="4557889" y="4028777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210" name="Elipse 209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1" name="Elipse 210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2" name="Elipse 211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03" name="Grupo 202"/>
                  <p:cNvGrpSpPr/>
                  <p:nvPr/>
                </p:nvGrpSpPr>
                <p:grpSpPr>
                  <a:xfrm rot="21340631">
                    <a:off x="4757947" y="4025188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207" name="Elipse 206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Elipse 207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9" name="Elipse 208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04" name="Grupo 203"/>
                  <p:cNvGrpSpPr/>
                  <p:nvPr/>
                </p:nvGrpSpPr>
                <p:grpSpPr>
                  <a:xfrm rot="20561669">
                    <a:off x="4954226" y="3995795"/>
                    <a:ext cx="111801" cy="44044"/>
                    <a:chOff x="3913094" y="4026210"/>
                    <a:chExt cx="182784" cy="72008"/>
                  </a:xfrm>
                  <a:grpFill/>
                </p:grpSpPr>
                <p:sp>
                  <p:nvSpPr>
                    <p:cNvPr id="205" name="Elipse 204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" name="Elipse 205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66" name="Grupo 165"/>
                <p:cNvGrpSpPr/>
                <p:nvPr/>
              </p:nvGrpSpPr>
              <p:grpSpPr>
                <a:xfrm flipH="1">
                  <a:off x="3637007" y="3990608"/>
                  <a:ext cx="308080" cy="75112"/>
                  <a:chOff x="4910347" y="4148195"/>
                  <a:chExt cx="308080" cy="75112"/>
                </a:xfrm>
                <a:grpFill/>
              </p:grpSpPr>
              <p:grpSp>
                <p:nvGrpSpPr>
                  <p:cNvPr id="192" name="Grupo 191"/>
                  <p:cNvGrpSpPr/>
                  <p:nvPr/>
                </p:nvGrpSpPr>
                <p:grpSpPr>
                  <a:xfrm rot="21340631">
                    <a:off x="4910347" y="4177588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196" name="Elipse 195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7" name="Elipse 196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8" name="Elipse 197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93" name="Grupo 192"/>
                  <p:cNvGrpSpPr/>
                  <p:nvPr/>
                </p:nvGrpSpPr>
                <p:grpSpPr>
                  <a:xfrm rot="20561669">
                    <a:off x="5106626" y="4148195"/>
                    <a:ext cx="111801" cy="44044"/>
                    <a:chOff x="3913094" y="4026210"/>
                    <a:chExt cx="182784" cy="72008"/>
                  </a:xfrm>
                  <a:grpFill/>
                </p:grpSpPr>
                <p:sp>
                  <p:nvSpPr>
                    <p:cNvPr id="194" name="Elipse 193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5" name="Elipse 194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67" name="Grupo 166"/>
                <p:cNvGrpSpPr/>
                <p:nvPr/>
              </p:nvGrpSpPr>
              <p:grpSpPr>
                <a:xfrm>
                  <a:off x="3945275" y="3963687"/>
                  <a:ext cx="953706" cy="49308"/>
                  <a:chOff x="3978699" y="4025188"/>
                  <a:chExt cx="953706" cy="49308"/>
                </a:xfrm>
                <a:grpFill/>
              </p:grpSpPr>
              <p:grpSp>
                <p:nvGrpSpPr>
                  <p:cNvPr id="172" name="Grupo 171"/>
                  <p:cNvGrpSpPr/>
                  <p:nvPr/>
                </p:nvGrpSpPr>
                <p:grpSpPr>
                  <a:xfrm>
                    <a:off x="3978699" y="4026027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189" name="Elipse 188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0" name="Elipse 189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1" name="Elipse 190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73" name="Grupo 172"/>
                  <p:cNvGrpSpPr/>
                  <p:nvPr/>
                </p:nvGrpSpPr>
                <p:grpSpPr>
                  <a:xfrm>
                    <a:off x="4174284" y="4025190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186" name="Elipse 185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7" name="Elipse 186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8" name="Elipse 187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74" name="Grupo 173"/>
                  <p:cNvGrpSpPr/>
                  <p:nvPr/>
                </p:nvGrpSpPr>
                <p:grpSpPr>
                  <a:xfrm>
                    <a:off x="4366523" y="4026027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183" name="Elipse 182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4" name="Elipse 183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5" name="Elipse 184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75" name="Grupo 174"/>
                  <p:cNvGrpSpPr/>
                  <p:nvPr/>
                </p:nvGrpSpPr>
                <p:grpSpPr>
                  <a:xfrm>
                    <a:off x="4557889" y="4028777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180" name="Elipse 179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1" name="Elipse 180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2" name="Elipse 181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76" name="Grupo 175"/>
                  <p:cNvGrpSpPr/>
                  <p:nvPr/>
                </p:nvGrpSpPr>
                <p:grpSpPr>
                  <a:xfrm rot="21340631">
                    <a:off x="4757947" y="4025188"/>
                    <a:ext cx="174458" cy="45719"/>
                    <a:chOff x="3913094" y="4026210"/>
                    <a:chExt cx="285222" cy="74746"/>
                  </a:xfrm>
                  <a:grpFill/>
                </p:grpSpPr>
                <p:sp>
                  <p:nvSpPr>
                    <p:cNvPr id="177" name="Elipse 176"/>
                    <p:cNvSpPr/>
                    <p:nvPr/>
                  </p:nvSpPr>
                  <p:spPr>
                    <a:xfrm>
                      <a:off x="4023870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Elipse 177"/>
                    <p:cNvSpPr/>
                    <p:nvPr/>
                  </p:nvSpPr>
                  <p:spPr>
                    <a:xfrm>
                      <a:off x="3913094" y="4026210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9" name="Elipse 178"/>
                    <p:cNvSpPr/>
                    <p:nvPr/>
                  </p:nvSpPr>
                  <p:spPr>
                    <a:xfrm>
                      <a:off x="4126308" y="4028948"/>
                      <a:ext cx="72008" cy="7200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68" name="Grupo 167"/>
                <p:cNvGrpSpPr/>
                <p:nvPr/>
              </p:nvGrpSpPr>
              <p:grpSpPr>
                <a:xfrm rot="586077" flipH="1">
                  <a:off x="3748758" y="3953841"/>
                  <a:ext cx="174458" cy="45719"/>
                  <a:chOff x="3913094" y="4026210"/>
                  <a:chExt cx="285222" cy="74746"/>
                </a:xfrm>
                <a:grpFill/>
              </p:grpSpPr>
              <p:sp>
                <p:nvSpPr>
                  <p:cNvPr id="169" name="Elipse 168"/>
                  <p:cNvSpPr/>
                  <p:nvPr/>
                </p:nvSpPr>
                <p:spPr>
                  <a:xfrm>
                    <a:off x="4023870" y="4026210"/>
                    <a:ext cx="72008" cy="7200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Elipse 169"/>
                  <p:cNvSpPr/>
                  <p:nvPr/>
                </p:nvSpPr>
                <p:spPr>
                  <a:xfrm>
                    <a:off x="3913094" y="4026210"/>
                    <a:ext cx="72008" cy="7200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Elipse 170"/>
                  <p:cNvSpPr/>
                  <p:nvPr/>
                </p:nvSpPr>
                <p:spPr>
                  <a:xfrm>
                    <a:off x="4126308" y="4028948"/>
                    <a:ext cx="72008" cy="7200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53" name="Elipse 152"/>
              <p:cNvSpPr/>
              <p:nvPr/>
            </p:nvSpPr>
            <p:spPr>
              <a:xfrm>
                <a:off x="4218410" y="3911038"/>
                <a:ext cx="41232" cy="440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4285562" y="3913343"/>
                <a:ext cx="41232" cy="440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4343934" y="3913343"/>
                <a:ext cx="41232" cy="440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Elipse 155"/>
              <p:cNvSpPr/>
              <p:nvPr/>
            </p:nvSpPr>
            <p:spPr>
              <a:xfrm>
                <a:off x="4455766" y="3911038"/>
                <a:ext cx="41232" cy="440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Elipse 156"/>
              <p:cNvSpPr/>
              <p:nvPr/>
            </p:nvSpPr>
            <p:spPr>
              <a:xfrm>
                <a:off x="4119979" y="3842038"/>
                <a:ext cx="41232" cy="440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Elipse 157"/>
              <p:cNvSpPr/>
              <p:nvPr/>
            </p:nvSpPr>
            <p:spPr>
              <a:xfrm>
                <a:off x="4905812" y="3822890"/>
                <a:ext cx="41232" cy="440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Elipse 158"/>
              <p:cNvSpPr/>
              <p:nvPr/>
            </p:nvSpPr>
            <p:spPr>
              <a:xfrm>
                <a:off x="5269153" y="3718166"/>
                <a:ext cx="41232" cy="440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Elipse 159"/>
              <p:cNvSpPr/>
              <p:nvPr/>
            </p:nvSpPr>
            <p:spPr>
              <a:xfrm>
                <a:off x="3354325" y="3732350"/>
                <a:ext cx="41232" cy="440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Elipse 160"/>
              <p:cNvSpPr/>
              <p:nvPr/>
            </p:nvSpPr>
            <p:spPr>
              <a:xfrm>
                <a:off x="4140381" y="3774079"/>
                <a:ext cx="44044" cy="440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lipse 161"/>
              <p:cNvSpPr/>
              <p:nvPr/>
            </p:nvSpPr>
            <p:spPr>
              <a:xfrm>
                <a:off x="4546733" y="3781363"/>
                <a:ext cx="44044" cy="440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lipse 162"/>
              <p:cNvSpPr/>
              <p:nvPr/>
            </p:nvSpPr>
            <p:spPr>
              <a:xfrm>
                <a:off x="4105178" y="3698094"/>
                <a:ext cx="44044" cy="440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Elipse 163"/>
              <p:cNvSpPr/>
              <p:nvPr/>
            </p:nvSpPr>
            <p:spPr>
              <a:xfrm>
                <a:off x="4571390" y="3721692"/>
                <a:ext cx="44044" cy="440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6" name="Elipse 125"/>
            <p:cNvSpPr/>
            <p:nvPr/>
          </p:nvSpPr>
          <p:spPr>
            <a:xfrm rot="20561669">
              <a:off x="5217715" y="3490544"/>
              <a:ext cx="41232" cy="44044"/>
            </a:xfrm>
            <a:prstGeom prst="ellipse">
              <a:avLst/>
            </a:pr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/>
            <p:cNvSpPr/>
            <p:nvPr/>
          </p:nvSpPr>
          <p:spPr>
            <a:xfrm rot="20561669">
              <a:off x="5039236" y="3478263"/>
              <a:ext cx="41232" cy="44044"/>
            </a:xfrm>
            <a:prstGeom prst="ellipse">
              <a:avLst/>
            </a:pr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/>
            <p:cNvSpPr/>
            <p:nvPr/>
          </p:nvSpPr>
          <p:spPr>
            <a:xfrm rot="20561669">
              <a:off x="5120182" y="3490544"/>
              <a:ext cx="41232" cy="44044"/>
            </a:xfrm>
            <a:prstGeom prst="ellipse">
              <a:avLst/>
            </a:pr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/>
            <p:cNvSpPr/>
            <p:nvPr/>
          </p:nvSpPr>
          <p:spPr>
            <a:xfrm rot="20561669">
              <a:off x="3103352" y="3562638"/>
              <a:ext cx="41232" cy="44044"/>
            </a:xfrm>
            <a:prstGeom prst="ellipse">
              <a:avLst/>
            </a:pr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/>
            <p:cNvSpPr/>
            <p:nvPr/>
          </p:nvSpPr>
          <p:spPr>
            <a:xfrm rot="20561669">
              <a:off x="3136538" y="3616958"/>
              <a:ext cx="41232" cy="44044"/>
            </a:xfrm>
            <a:prstGeom prst="ellipse">
              <a:avLst/>
            </a:pr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/>
            <p:cNvSpPr/>
            <p:nvPr/>
          </p:nvSpPr>
          <p:spPr>
            <a:xfrm rot="20561669">
              <a:off x="3178873" y="3667063"/>
              <a:ext cx="41232" cy="44044"/>
            </a:xfrm>
            <a:prstGeom prst="ellipse">
              <a:avLst/>
            </a:pr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/>
            <p:cNvSpPr/>
            <p:nvPr/>
          </p:nvSpPr>
          <p:spPr>
            <a:xfrm rot="20561669">
              <a:off x="3217164" y="3719492"/>
              <a:ext cx="41232" cy="44044"/>
            </a:xfrm>
            <a:prstGeom prst="ellipse">
              <a:avLst/>
            </a:pr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 rot="20561669">
              <a:off x="3257578" y="3659908"/>
              <a:ext cx="41232" cy="44044"/>
            </a:xfrm>
            <a:prstGeom prst="ellipse">
              <a:avLst/>
            </a:pr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/>
            <p:cNvSpPr/>
            <p:nvPr/>
          </p:nvSpPr>
          <p:spPr>
            <a:xfrm rot="20561669">
              <a:off x="3217165" y="3619678"/>
              <a:ext cx="41232" cy="44044"/>
            </a:xfrm>
            <a:prstGeom prst="ellipse">
              <a:avLst/>
            </a:pr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/>
            <p:cNvSpPr/>
            <p:nvPr/>
          </p:nvSpPr>
          <p:spPr>
            <a:xfrm rot="20561669">
              <a:off x="3177201" y="3583828"/>
              <a:ext cx="41232" cy="44044"/>
            </a:xfrm>
            <a:prstGeom prst="ellipse">
              <a:avLst/>
            </a:pr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Elipse 135"/>
            <p:cNvSpPr/>
            <p:nvPr/>
          </p:nvSpPr>
          <p:spPr>
            <a:xfrm rot="20561669">
              <a:off x="3150751" y="3531127"/>
              <a:ext cx="41232" cy="44044"/>
            </a:xfrm>
            <a:prstGeom prst="ellipse">
              <a:avLst/>
            </a:pr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6"/>
            <p:cNvSpPr/>
            <p:nvPr/>
          </p:nvSpPr>
          <p:spPr>
            <a:xfrm rot="20561669">
              <a:off x="3296460" y="3609942"/>
              <a:ext cx="41232" cy="44044"/>
            </a:xfrm>
            <a:prstGeom prst="ellipse">
              <a:avLst/>
            </a:pr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Elipse 137"/>
            <p:cNvSpPr/>
            <p:nvPr/>
          </p:nvSpPr>
          <p:spPr>
            <a:xfrm rot="20561669">
              <a:off x="3333708" y="3540899"/>
              <a:ext cx="41232" cy="44044"/>
            </a:xfrm>
            <a:prstGeom prst="ellipse">
              <a:avLst/>
            </a:pr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Elipse 138"/>
            <p:cNvSpPr/>
            <p:nvPr/>
          </p:nvSpPr>
          <p:spPr>
            <a:xfrm rot="20561669">
              <a:off x="3240912" y="3557572"/>
              <a:ext cx="41232" cy="44044"/>
            </a:xfrm>
            <a:prstGeom prst="ellipse">
              <a:avLst/>
            </a:pr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Elipse 139"/>
            <p:cNvSpPr/>
            <p:nvPr/>
          </p:nvSpPr>
          <p:spPr>
            <a:xfrm rot="20561669">
              <a:off x="5447086" y="3713339"/>
              <a:ext cx="41232" cy="44044"/>
            </a:xfrm>
            <a:prstGeom prst="ellipse">
              <a:avLst/>
            </a:pr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Elipse 140"/>
            <p:cNvSpPr/>
            <p:nvPr/>
          </p:nvSpPr>
          <p:spPr>
            <a:xfrm rot="20561669">
              <a:off x="5478932" y="3670619"/>
              <a:ext cx="41232" cy="44044"/>
            </a:xfrm>
            <a:prstGeom prst="ellipse">
              <a:avLst/>
            </a:pr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Elipse 141"/>
            <p:cNvSpPr/>
            <p:nvPr/>
          </p:nvSpPr>
          <p:spPr>
            <a:xfrm rot="20561669">
              <a:off x="5505165" y="3627753"/>
              <a:ext cx="41232" cy="44044"/>
            </a:xfrm>
            <a:prstGeom prst="ellipse">
              <a:avLst/>
            </a:pr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Elipse 142"/>
            <p:cNvSpPr/>
            <p:nvPr/>
          </p:nvSpPr>
          <p:spPr>
            <a:xfrm rot="20561669">
              <a:off x="5538886" y="3584851"/>
              <a:ext cx="41232" cy="44044"/>
            </a:xfrm>
            <a:prstGeom prst="ellipse">
              <a:avLst/>
            </a:pr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143"/>
            <p:cNvSpPr/>
            <p:nvPr/>
          </p:nvSpPr>
          <p:spPr>
            <a:xfrm rot="20561669">
              <a:off x="5418751" y="3639618"/>
              <a:ext cx="41232" cy="44044"/>
            </a:xfrm>
            <a:prstGeom prst="ellipse">
              <a:avLst/>
            </a:pr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144"/>
            <p:cNvSpPr/>
            <p:nvPr/>
          </p:nvSpPr>
          <p:spPr>
            <a:xfrm rot="20561669">
              <a:off x="5465903" y="3589600"/>
              <a:ext cx="41232" cy="44044"/>
            </a:xfrm>
            <a:prstGeom prst="ellipse">
              <a:avLst/>
            </a:pr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Elipse 145"/>
            <p:cNvSpPr/>
            <p:nvPr/>
          </p:nvSpPr>
          <p:spPr>
            <a:xfrm rot="20561669">
              <a:off x="5401343" y="3575368"/>
              <a:ext cx="41232" cy="44044"/>
            </a:xfrm>
            <a:prstGeom prst="ellipse">
              <a:avLst/>
            </a:pr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Elipse 146"/>
            <p:cNvSpPr/>
            <p:nvPr/>
          </p:nvSpPr>
          <p:spPr>
            <a:xfrm rot="20561669">
              <a:off x="5367403" y="3527744"/>
              <a:ext cx="41232" cy="44044"/>
            </a:xfrm>
            <a:prstGeom prst="ellipse">
              <a:avLst/>
            </a:pr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Elipse 27"/>
          <p:cNvSpPr/>
          <p:nvPr/>
        </p:nvSpPr>
        <p:spPr>
          <a:xfrm>
            <a:off x="4037455" y="664089"/>
            <a:ext cx="838154" cy="83815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strela de 5 pontas 28"/>
          <p:cNvSpPr/>
          <p:nvPr/>
        </p:nvSpPr>
        <p:spPr>
          <a:xfrm>
            <a:off x="4229451" y="821589"/>
            <a:ext cx="467348" cy="467348"/>
          </a:xfrm>
          <a:prstGeom prst="star5">
            <a:avLst>
              <a:gd name="adj" fmla="val 22785"/>
              <a:gd name="hf" fmla="val 105146"/>
              <a:gd name="vf" fmla="val 110557"/>
            </a:avLst>
          </a:prstGeom>
          <a:solidFill>
            <a:srgbClr val="FEF1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2945569" y="2083227"/>
            <a:ext cx="3035112" cy="1175872"/>
            <a:chOff x="-141234" y="2974837"/>
            <a:chExt cx="3035112" cy="1019581"/>
          </a:xfrm>
        </p:grpSpPr>
        <p:sp>
          <p:nvSpPr>
            <p:cNvPr id="100" name="Retângulo de cantos arredondados 99"/>
            <p:cNvSpPr/>
            <p:nvPr/>
          </p:nvSpPr>
          <p:spPr>
            <a:xfrm>
              <a:off x="1613199" y="3041387"/>
              <a:ext cx="1158601" cy="904155"/>
            </a:xfrm>
            <a:prstGeom prst="roundRect">
              <a:avLst>
                <a:gd name="adj" fmla="val 2954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-13280" y="2992513"/>
              <a:ext cx="1138039" cy="953030"/>
            </a:xfrm>
            <a:prstGeom prst="roundRect">
              <a:avLst>
                <a:gd name="adj" fmla="val 2954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-141234" y="2974837"/>
              <a:ext cx="3035112" cy="1019581"/>
              <a:chOff x="2893878" y="2152267"/>
              <a:chExt cx="3035112" cy="1019581"/>
            </a:xfrm>
          </p:grpSpPr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xmlns="" id="{7BFB3E4F-E463-49D9-B3AF-867B8846D5C9}"/>
                  </a:ext>
                </a:extLst>
              </p:cNvPr>
              <p:cNvSpPr/>
              <p:nvPr/>
            </p:nvSpPr>
            <p:spPr>
              <a:xfrm>
                <a:off x="4196301" y="2470014"/>
                <a:ext cx="452010" cy="88988"/>
              </a:xfrm>
              <a:prstGeom prst="rect">
                <a:avLst/>
              </a:pr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15">
                <a:extLst>
                  <a:ext uri="{FF2B5EF4-FFF2-40B4-BE49-F238E27FC236}">
                    <a16:creationId xmlns:a16="http://schemas.microsoft.com/office/drawing/2014/main" xmlns="" id="{1378380B-4154-413F-A589-F2414B86CC7C}"/>
                  </a:ext>
                </a:extLst>
              </p:cNvPr>
              <p:cNvSpPr/>
              <p:nvPr/>
            </p:nvSpPr>
            <p:spPr>
              <a:xfrm>
                <a:off x="2893878" y="2152267"/>
                <a:ext cx="1334694" cy="1001907"/>
              </a:xfrm>
              <a:custGeom>
                <a:avLst/>
                <a:gdLst/>
                <a:ahLst/>
                <a:cxnLst/>
                <a:rect l="l" t="t" r="r" b="b"/>
                <a:pathLst>
                  <a:path w="1728192" h="1593819">
                    <a:moveTo>
                      <a:pt x="672496" y="102883"/>
                    </a:moveTo>
                    <a:cubicBezTo>
                      <a:pt x="402201" y="102883"/>
                      <a:pt x="183083" y="322001"/>
                      <a:pt x="183083" y="592296"/>
                    </a:cubicBezTo>
                    <a:lnTo>
                      <a:pt x="183083" y="1001522"/>
                    </a:lnTo>
                    <a:cubicBezTo>
                      <a:pt x="183083" y="1271817"/>
                      <a:pt x="402201" y="1490935"/>
                      <a:pt x="672496" y="1490935"/>
                    </a:cubicBezTo>
                    <a:lnTo>
                      <a:pt x="1141142" y="1490935"/>
                    </a:lnTo>
                    <a:cubicBezTo>
                      <a:pt x="1411437" y="1490935"/>
                      <a:pt x="1630555" y="1271817"/>
                      <a:pt x="1630555" y="1001522"/>
                    </a:cubicBezTo>
                    <a:lnTo>
                      <a:pt x="1630555" y="592296"/>
                    </a:lnTo>
                    <a:cubicBezTo>
                      <a:pt x="1630555" y="322001"/>
                      <a:pt x="1411437" y="102883"/>
                      <a:pt x="1141142" y="102883"/>
                    </a:cubicBezTo>
                    <a:close/>
                    <a:moveTo>
                      <a:pt x="0" y="0"/>
                    </a:moveTo>
                    <a:lnTo>
                      <a:pt x="614586" y="0"/>
                    </a:lnTo>
                    <a:lnTo>
                      <a:pt x="614586" y="7377"/>
                    </a:lnTo>
                    <a:cubicBezTo>
                      <a:pt x="620335" y="5711"/>
                      <a:pt x="626152" y="5622"/>
                      <a:pt x="631990" y="5622"/>
                    </a:cubicBezTo>
                    <a:lnTo>
                      <a:pt x="1168210" y="5622"/>
                    </a:lnTo>
                    <a:cubicBezTo>
                      <a:pt x="1477480" y="5622"/>
                      <a:pt x="1728192" y="256334"/>
                      <a:pt x="1728192" y="565604"/>
                    </a:cubicBezTo>
                    <a:lnTo>
                      <a:pt x="1728192" y="1033837"/>
                    </a:lnTo>
                    <a:cubicBezTo>
                      <a:pt x="1728192" y="1343107"/>
                      <a:pt x="1477480" y="1593819"/>
                      <a:pt x="1168210" y="1593819"/>
                    </a:cubicBezTo>
                    <a:lnTo>
                      <a:pt x="631990" y="1593819"/>
                    </a:lnTo>
                    <a:cubicBezTo>
                      <a:pt x="322720" y="1593819"/>
                      <a:pt x="72008" y="1343107"/>
                      <a:pt x="72008" y="1033837"/>
                    </a:cubicBezTo>
                    <a:lnTo>
                      <a:pt x="72008" y="565604"/>
                    </a:lnTo>
                    <a:lnTo>
                      <a:pt x="80944" y="476960"/>
                    </a:lnTo>
                    <a:lnTo>
                      <a:pt x="0" y="4769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de cantos arredondados 15">
                <a:extLst>
                  <a:ext uri="{FF2B5EF4-FFF2-40B4-BE49-F238E27FC236}">
                    <a16:creationId xmlns:a16="http://schemas.microsoft.com/office/drawing/2014/main" xmlns="" id="{FDC20A15-3F93-4155-81EC-F1A919CE746C}"/>
                  </a:ext>
                </a:extLst>
              </p:cNvPr>
              <p:cNvSpPr/>
              <p:nvPr/>
            </p:nvSpPr>
            <p:spPr>
              <a:xfrm flipH="1">
                <a:off x="4594296" y="2169942"/>
                <a:ext cx="1334694" cy="1001906"/>
              </a:xfrm>
              <a:custGeom>
                <a:avLst/>
                <a:gdLst/>
                <a:ahLst/>
                <a:cxnLst/>
                <a:rect l="l" t="t" r="r" b="b"/>
                <a:pathLst>
                  <a:path w="1728192" h="1593819">
                    <a:moveTo>
                      <a:pt x="672496" y="102883"/>
                    </a:moveTo>
                    <a:cubicBezTo>
                      <a:pt x="402201" y="102883"/>
                      <a:pt x="183083" y="322001"/>
                      <a:pt x="183083" y="592296"/>
                    </a:cubicBezTo>
                    <a:lnTo>
                      <a:pt x="183083" y="1001522"/>
                    </a:lnTo>
                    <a:cubicBezTo>
                      <a:pt x="183083" y="1271817"/>
                      <a:pt x="402201" y="1490935"/>
                      <a:pt x="672496" y="1490935"/>
                    </a:cubicBezTo>
                    <a:lnTo>
                      <a:pt x="1141142" y="1490935"/>
                    </a:lnTo>
                    <a:cubicBezTo>
                      <a:pt x="1411437" y="1490935"/>
                      <a:pt x="1630555" y="1271817"/>
                      <a:pt x="1630555" y="1001522"/>
                    </a:cubicBezTo>
                    <a:lnTo>
                      <a:pt x="1630555" y="592296"/>
                    </a:lnTo>
                    <a:cubicBezTo>
                      <a:pt x="1630555" y="322001"/>
                      <a:pt x="1411437" y="102883"/>
                      <a:pt x="1141142" y="102883"/>
                    </a:cubicBezTo>
                    <a:close/>
                    <a:moveTo>
                      <a:pt x="0" y="0"/>
                    </a:moveTo>
                    <a:lnTo>
                      <a:pt x="614586" y="0"/>
                    </a:lnTo>
                    <a:lnTo>
                      <a:pt x="614586" y="7377"/>
                    </a:lnTo>
                    <a:cubicBezTo>
                      <a:pt x="620335" y="5711"/>
                      <a:pt x="626152" y="5622"/>
                      <a:pt x="631990" y="5622"/>
                    </a:cubicBezTo>
                    <a:lnTo>
                      <a:pt x="1168210" y="5622"/>
                    </a:lnTo>
                    <a:cubicBezTo>
                      <a:pt x="1477480" y="5622"/>
                      <a:pt x="1728192" y="256334"/>
                      <a:pt x="1728192" y="565604"/>
                    </a:cubicBezTo>
                    <a:lnTo>
                      <a:pt x="1728192" y="1033837"/>
                    </a:lnTo>
                    <a:cubicBezTo>
                      <a:pt x="1728192" y="1343107"/>
                      <a:pt x="1477480" y="1593819"/>
                      <a:pt x="1168210" y="1593819"/>
                    </a:cubicBezTo>
                    <a:lnTo>
                      <a:pt x="631990" y="1593819"/>
                    </a:lnTo>
                    <a:cubicBezTo>
                      <a:pt x="322720" y="1593819"/>
                      <a:pt x="72008" y="1343107"/>
                      <a:pt x="72008" y="1033837"/>
                    </a:cubicBezTo>
                    <a:lnTo>
                      <a:pt x="72008" y="565604"/>
                    </a:lnTo>
                    <a:lnTo>
                      <a:pt x="80944" y="476960"/>
                    </a:lnTo>
                    <a:lnTo>
                      <a:pt x="0" y="4769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2" name="Grupo 31"/>
          <p:cNvGrpSpPr/>
          <p:nvPr/>
        </p:nvGrpSpPr>
        <p:grpSpPr>
          <a:xfrm>
            <a:off x="4789256" y="4271363"/>
            <a:ext cx="170155" cy="170155"/>
            <a:chOff x="4189855" y="816489"/>
            <a:chExt cx="838154" cy="838154"/>
          </a:xfrm>
        </p:grpSpPr>
        <p:sp>
          <p:nvSpPr>
            <p:cNvPr id="527" name="Elipse 526"/>
            <p:cNvSpPr/>
            <p:nvPr/>
          </p:nvSpPr>
          <p:spPr>
            <a:xfrm>
              <a:off x="4189855" y="816489"/>
              <a:ext cx="838154" cy="8381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8" name="Estrela de 5 pontas 527"/>
            <p:cNvSpPr/>
            <p:nvPr/>
          </p:nvSpPr>
          <p:spPr>
            <a:xfrm>
              <a:off x="4381851" y="973989"/>
              <a:ext cx="467348" cy="467348"/>
            </a:xfrm>
            <a:prstGeom prst="star5">
              <a:avLst>
                <a:gd name="adj" fmla="val 22785"/>
                <a:gd name="hf" fmla="val 105146"/>
                <a:gd name="vf" fmla="val 11055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5160050" y="4777208"/>
            <a:ext cx="815884" cy="468858"/>
            <a:chOff x="5192005" y="4733270"/>
            <a:chExt cx="815884" cy="468858"/>
          </a:xfrm>
        </p:grpSpPr>
        <p:sp>
          <p:nvSpPr>
            <p:cNvPr id="3" name="Semicírculos 2"/>
            <p:cNvSpPr/>
            <p:nvPr/>
          </p:nvSpPr>
          <p:spPr>
            <a:xfrm rot="20022624">
              <a:off x="5192005" y="4972754"/>
              <a:ext cx="229375" cy="229374"/>
            </a:xfrm>
            <a:prstGeom prst="blockArc">
              <a:avLst>
                <a:gd name="adj1" fmla="val 10800000"/>
                <a:gd name="adj2" fmla="val 5002960"/>
                <a:gd name="adj3" fmla="val 26918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29" name="Semicírculos 528"/>
            <p:cNvSpPr/>
            <p:nvPr/>
          </p:nvSpPr>
          <p:spPr>
            <a:xfrm rot="20022624" flipH="1">
              <a:off x="5778514" y="4733270"/>
              <a:ext cx="229375" cy="229374"/>
            </a:xfrm>
            <a:prstGeom prst="blockArc">
              <a:avLst>
                <a:gd name="adj1" fmla="val 10800000"/>
                <a:gd name="adj2" fmla="val 5002960"/>
                <a:gd name="adj3" fmla="val 26918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5362588" y="4907669"/>
              <a:ext cx="46593" cy="4659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0" name="Elipse 529"/>
            <p:cNvSpPr/>
            <p:nvPr/>
          </p:nvSpPr>
          <p:spPr>
            <a:xfrm>
              <a:off x="5410690" y="4861076"/>
              <a:ext cx="46593" cy="4659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1" name="Elipse 530"/>
            <p:cNvSpPr/>
            <p:nvPr/>
          </p:nvSpPr>
          <p:spPr>
            <a:xfrm>
              <a:off x="5469718" y="4831105"/>
              <a:ext cx="46593" cy="4659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2" name="Elipse 531"/>
            <p:cNvSpPr/>
            <p:nvPr/>
          </p:nvSpPr>
          <p:spPr>
            <a:xfrm>
              <a:off x="5536816" y="4814483"/>
              <a:ext cx="46593" cy="4659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3" name="Elipse 532"/>
            <p:cNvSpPr/>
            <p:nvPr/>
          </p:nvSpPr>
          <p:spPr>
            <a:xfrm>
              <a:off x="5598146" y="4818121"/>
              <a:ext cx="46593" cy="4659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4" name="Elipse 533"/>
            <p:cNvSpPr/>
            <p:nvPr/>
          </p:nvSpPr>
          <p:spPr>
            <a:xfrm>
              <a:off x="5662224" y="4824661"/>
              <a:ext cx="46593" cy="4659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5" name="Elipse 534"/>
            <p:cNvSpPr/>
            <p:nvPr/>
          </p:nvSpPr>
          <p:spPr>
            <a:xfrm>
              <a:off x="5716285" y="4794824"/>
              <a:ext cx="46593" cy="4659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1808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/>
          <p:cNvGrpSpPr/>
          <p:nvPr/>
        </p:nvGrpSpPr>
        <p:grpSpPr>
          <a:xfrm>
            <a:off x="2951113" y="505800"/>
            <a:ext cx="3307777" cy="5164364"/>
            <a:chOff x="2951113" y="505800"/>
            <a:chExt cx="3307777" cy="5164364"/>
          </a:xfrm>
        </p:grpSpPr>
        <p:sp>
          <p:nvSpPr>
            <p:cNvPr id="530" name="Retângulo 529">
              <a:extLst>
                <a:ext uri="{FF2B5EF4-FFF2-40B4-BE49-F238E27FC236}">
                  <a16:creationId xmlns:a16="http://schemas.microsoft.com/office/drawing/2014/main" xmlns="" id="{8AB1D8FB-0ACE-43F5-A9C5-29102B660EB6}"/>
                </a:ext>
              </a:extLst>
            </p:cNvPr>
            <p:cNvSpPr/>
            <p:nvPr/>
          </p:nvSpPr>
          <p:spPr>
            <a:xfrm>
              <a:off x="4350012" y="3900737"/>
              <a:ext cx="533020" cy="1055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2" name="Retângulo: Cantos Arredondados 253">
              <a:extLst>
                <a:ext uri="{FF2B5EF4-FFF2-40B4-BE49-F238E27FC236}">
                  <a16:creationId xmlns:a16="http://schemas.microsoft.com/office/drawing/2014/main" xmlns="" id="{8C8DAAF4-4A80-4F60-8A27-580554C37DDB}"/>
                </a:ext>
              </a:extLst>
            </p:cNvPr>
            <p:cNvSpPr/>
            <p:nvPr/>
          </p:nvSpPr>
          <p:spPr>
            <a:xfrm>
              <a:off x="4888533" y="4745256"/>
              <a:ext cx="337334" cy="924906"/>
            </a:xfrm>
            <a:prstGeom prst="roundRect">
              <a:avLst>
                <a:gd name="adj" fmla="val 50000"/>
              </a:avLst>
            </a:prstGeom>
            <a:solidFill>
              <a:srgbClr val="FBC2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3" name="Retângulo: Cantos Arredondados 263">
              <a:extLst>
                <a:ext uri="{FF2B5EF4-FFF2-40B4-BE49-F238E27FC236}">
                  <a16:creationId xmlns:a16="http://schemas.microsoft.com/office/drawing/2014/main" xmlns="" id="{45457585-D2A1-4C0E-9379-0D05DD2ABFD3}"/>
                </a:ext>
              </a:extLst>
            </p:cNvPr>
            <p:cNvSpPr/>
            <p:nvPr/>
          </p:nvSpPr>
          <p:spPr>
            <a:xfrm>
              <a:off x="3994506" y="4745263"/>
              <a:ext cx="327123" cy="924901"/>
            </a:xfrm>
            <a:prstGeom prst="roundRect">
              <a:avLst>
                <a:gd name="adj" fmla="val 50000"/>
              </a:avLst>
            </a:prstGeom>
            <a:solidFill>
              <a:srgbClr val="FBC2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4" name="Retângulo: Cantos Arredondados 253">
              <a:extLst>
                <a:ext uri="{FF2B5EF4-FFF2-40B4-BE49-F238E27FC236}">
                  <a16:creationId xmlns:a16="http://schemas.microsoft.com/office/drawing/2014/main" xmlns="" id="{6884693C-281C-482A-A44F-5ADBC7DD82FA}"/>
                </a:ext>
              </a:extLst>
            </p:cNvPr>
            <p:cNvSpPr/>
            <p:nvPr/>
          </p:nvSpPr>
          <p:spPr>
            <a:xfrm>
              <a:off x="4883125" y="4747002"/>
              <a:ext cx="342741" cy="87788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5" name="Retângulo: Cantos Arredondados 263">
              <a:extLst>
                <a:ext uri="{FF2B5EF4-FFF2-40B4-BE49-F238E27FC236}">
                  <a16:creationId xmlns:a16="http://schemas.microsoft.com/office/drawing/2014/main" xmlns="" id="{26D8E881-BCC5-4FB2-9A56-BEF6E5F04992}"/>
                </a:ext>
              </a:extLst>
            </p:cNvPr>
            <p:cNvSpPr/>
            <p:nvPr/>
          </p:nvSpPr>
          <p:spPr>
            <a:xfrm>
              <a:off x="3991158" y="4745263"/>
              <a:ext cx="333607" cy="87788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6" name="Forma Livre: Forma 266">
              <a:extLst>
                <a:ext uri="{FF2B5EF4-FFF2-40B4-BE49-F238E27FC236}">
                  <a16:creationId xmlns:a16="http://schemas.microsoft.com/office/drawing/2014/main" xmlns="" id="{2D42D02D-3BF4-4DC7-BC47-613B351F8756}"/>
                </a:ext>
              </a:extLst>
            </p:cNvPr>
            <p:cNvSpPr/>
            <p:nvPr/>
          </p:nvSpPr>
          <p:spPr>
            <a:xfrm>
              <a:off x="3993912" y="4888195"/>
              <a:ext cx="1232642" cy="416568"/>
            </a:xfrm>
            <a:custGeom>
              <a:avLst/>
              <a:gdLst>
                <a:gd name="connsiteX0" fmla="*/ 0 w 1531610"/>
                <a:gd name="connsiteY0" fmla="*/ 0 h 517604"/>
                <a:gd name="connsiteX1" fmla="*/ 1531610 w 1531610"/>
                <a:gd name="connsiteY1" fmla="*/ 0 h 517604"/>
                <a:gd name="connsiteX2" fmla="*/ 1531296 w 1531610"/>
                <a:gd name="connsiteY2" fmla="*/ 5695 h 517604"/>
                <a:gd name="connsiteX3" fmla="*/ 1283175 w 1531610"/>
                <a:gd name="connsiteY3" fmla="*/ 454545 h 517604"/>
                <a:gd name="connsiteX4" fmla="*/ 1192071 w 1531610"/>
                <a:gd name="connsiteY4" fmla="*/ 517604 h 517604"/>
                <a:gd name="connsiteX5" fmla="*/ 1172701 w 1531610"/>
                <a:gd name="connsiteY5" fmla="*/ 504197 h 517604"/>
                <a:gd name="connsiteX6" fmla="*/ 765805 w 1531610"/>
                <a:gd name="connsiteY6" fmla="*/ 397891 h 517604"/>
                <a:gd name="connsiteX7" fmla="*/ 358910 w 1531610"/>
                <a:gd name="connsiteY7" fmla="*/ 504197 h 517604"/>
                <a:gd name="connsiteX8" fmla="*/ 339539 w 1531610"/>
                <a:gd name="connsiteY8" fmla="*/ 517604 h 517604"/>
                <a:gd name="connsiteX9" fmla="*/ 248435 w 1531610"/>
                <a:gd name="connsiteY9" fmla="*/ 454545 h 517604"/>
                <a:gd name="connsiteX10" fmla="*/ 315 w 1531610"/>
                <a:gd name="connsiteY10" fmla="*/ 5695 h 51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1610" h="517604">
                  <a:moveTo>
                    <a:pt x="0" y="0"/>
                  </a:moveTo>
                  <a:lnTo>
                    <a:pt x="1531610" y="0"/>
                  </a:lnTo>
                  <a:lnTo>
                    <a:pt x="1531296" y="5695"/>
                  </a:lnTo>
                  <a:cubicBezTo>
                    <a:pt x="1511594" y="183082"/>
                    <a:pt x="1419821" y="340987"/>
                    <a:pt x="1283175" y="454545"/>
                  </a:cubicBezTo>
                  <a:lnTo>
                    <a:pt x="1192071" y="517604"/>
                  </a:lnTo>
                  <a:lnTo>
                    <a:pt x="1172701" y="504197"/>
                  </a:lnTo>
                  <a:cubicBezTo>
                    <a:pt x="1054663" y="436823"/>
                    <a:pt x="915206" y="397891"/>
                    <a:pt x="765805" y="397891"/>
                  </a:cubicBezTo>
                  <a:cubicBezTo>
                    <a:pt x="616404" y="397891"/>
                    <a:pt x="476948" y="436823"/>
                    <a:pt x="358910" y="504197"/>
                  </a:cubicBezTo>
                  <a:lnTo>
                    <a:pt x="339539" y="517604"/>
                  </a:lnTo>
                  <a:lnTo>
                    <a:pt x="248435" y="454545"/>
                  </a:lnTo>
                  <a:cubicBezTo>
                    <a:pt x="111789" y="340987"/>
                    <a:pt x="20017" y="183082"/>
                    <a:pt x="315" y="569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37" name="Agrupar 37">
              <a:extLst>
                <a:ext uri="{FF2B5EF4-FFF2-40B4-BE49-F238E27FC236}">
                  <a16:creationId xmlns:a16="http://schemas.microsoft.com/office/drawing/2014/main" xmlns="" id="{3D2AFE78-1891-4BC9-A218-0E246EA38779}"/>
                </a:ext>
              </a:extLst>
            </p:cNvPr>
            <p:cNvGrpSpPr/>
            <p:nvPr/>
          </p:nvGrpSpPr>
          <p:grpSpPr>
            <a:xfrm>
              <a:off x="3993912" y="3954760"/>
              <a:ext cx="1232642" cy="1130162"/>
              <a:chOff x="3840248" y="4016054"/>
              <a:chExt cx="1182192" cy="1083907"/>
            </a:xfr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78000">
                  <a:srgbClr val="0070C0"/>
                </a:gs>
                <a:gs pos="20000">
                  <a:srgbClr val="7030A0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</p:grpSpPr>
          <p:grpSp>
            <p:nvGrpSpPr>
              <p:cNvPr id="632" name="Agrupar 18">
                <a:extLst>
                  <a:ext uri="{FF2B5EF4-FFF2-40B4-BE49-F238E27FC236}">
                    <a16:creationId xmlns:a16="http://schemas.microsoft.com/office/drawing/2014/main" xmlns="" id="{D6B97EC1-C9E5-4AB4-88E5-634F5C561857}"/>
                  </a:ext>
                </a:extLst>
              </p:cNvPr>
              <p:cNvGrpSpPr/>
              <p:nvPr/>
            </p:nvGrpSpPr>
            <p:grpSpPr>
              <a:xfrm>
                <a:off x="3840248" y="4016054"/>
                <a:ext cx="1182192" cy="1061475"/>
                <a:chOff x="3840248" y="4016054"/>
                <a:chExt cx="1182192" cy="1061475"/>
              </a:xfrm>
              <a:grpFill/>
            </p:grpSpPr>
            <p:sp>
              <p:nvSpPr>
                <p:cNvPr id="634" name="Retângulo: Cantos Arredondados 264">
                  <a:extLst>
                    <a:ext uri="{FF2B5EF4-FFF2-40B4-BE49-F238E27FC236}">
                      <a16:creationId xmlns:a16="http://schemas.microsoft.com/office/drawing/2014/main" xmlns="" id="{90149617-0688-4573-8EE2-AE071267B2B4}"/>
                    </a:ext>
                  </a:extLst>
                </p:cNvPr>
                <p:cNvSpPr/>
                <p:nvPr/>
              </p:nvSpPr>
              <p:spPr>
                <a:xfrm>
                  <a:off x="3840248" y="4016054"/>
                  <a:ext cx="1182192" cy="1061475"/>
                </a:xfrm>
                <a:prstGeom prst="roundRect">
                  <a:avLst>
                    <a:gd name="adj" fmla="val 20813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5" name="Retângulo 634"/>
                <p:cNvSpPr/>
                <p:nvPr/>
              </p:nvSpPr>
              <p:spPr>
                <a:xfrm>
                  <a:off x="3840816" y="4861141"/>
                  <a:ext cx="1180965" cy="146965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33" name="Retângulo 632">
                <a:extLst>
                  <a:ext uri="{FF2B5EF4-FFF2-40B4-BE49-F238E27FC236}">
                    <a16:creationId xmlns:a16="http://schemas.microsoft.com/office/drawing/2014/main" xmlns="" id="{471D65A7-940C-4C43-AA84-F83B3AC4BAD3}"/>
                  </a:ext>
                </a:extLst>
              </p:cNvPr>
              <p:cNvSpPr/>
              <p:nvPr/>
            </p:nvSpPr>
            <p:spPr>
              <a:xfrm>
                <a:off x="3840818" y="5008106"/>
                <a:ext cx="1180963" cy="9185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38" name="Elipse 33"/>
            <p:cNvSpPr/>
            <p:nvPr/>
          </p:nvSpPr>
          <p:spPr>
            <a:xfrm>
              <a:off x="4386348" y="3951169"/>
              <a:ext cx="443730" cy="221866"/>
            </a:xfrm>
            <a:custGeom>
              <a:avLst/>
              <a:gdLst/>
              <a:ahLst/>
              <a:cxnLst/>
              <a:rect l="l" t="t" r="r" b="b"/>
              <a:pathLst>
                <a:path w="486838" h="243419">
                  <a:moveTo>
                    <a:pt x="0" y="0"/>
                  </a:moveTo>
                  <a:lnTo>
                    <a:pt x="486838" y="0"/>
                  </a:lnTo>
                  <a:cubicBezTo>
                    <a:pt x="486838" y="134437"/>
                    <a:pt x="377856" y="243419"/>
                    <a:pt x="243419" y="243419"/>
                  </a:cubicBezTo>
                  <a:cubicBezTo>
                    <a:pt x="108982" y="243419"/>
                    <a:pt x="0" y="134437"/>
                    <a:pt x="0" y="0"/>
                  </a:cubicBezTo>
                  <a:close/>
                </a:path>
              </a:pathLst>
            </a:custGeom>
            <a:solidFill>
              <a:srgbClr val="FBC4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39" name="Grupo 538"/>
            <p:cNvGrpSpPr/>
            <p:nvPr/>
          </p:nvGrpSpPr>
          <p:grpSpPr>
            <a:xfrm>
              <a:off x="3946454" y="5422345"/>
              <a:ext cx="423407" cy="247819"/>
              <a:chOff x="608559" y="4285444"/>
              <a:chExt cx="1083121" cy="633948"/>
            </a:xfrm>
          </p:grpSpPr>
          <p:sp>
            <p:nvSpPr>
              <p:cNvPr id="628" name="Retângulo de cantos arredondados 627"/>
              <p:cNvSpPr/>
              <p:nvPr/>
            </p:nvSpPr>
            <p:spPr>
              <a:xfrm>
                <a:off x="611560" y="4285444"/>
                <a:ext cx="1080120" cy="63394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9" name="Retângulo de cantos arredondados 628"/>
              <p:cNvSpPr/>
              <p:nvPr/>
            </p:nvSpPr>
            <p:spPr>
              <a:xfrm>
                <a:off x="608559" y="4586787"/>
                <a:ext cx="1080120" cy="332599"/>
              </a:xfrm>
              <a:prstGeom prst="roundRect">
                <a:avLst>
                  <a:gd name="adj" fmla="val 3411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0" name="Retângulo de cantos arredondados 629"/>
              <p:cNvSpPr/>
              <p:nvPr/>
            </p:nvSpPr>
            <p:spPr>
              <a:xfrm>
                <a:off x="899592" y="4337853"/>
                <a:ext cx="504056" cy="54502"/>
              </a:xfrm>
              <a:prstGeom prst="roundRect">
                <a:avLst>
                  <a:gd name="adj" fmla="val 50000"/>
                </a:avLst>
              </a:prstGeom>
              <a:solidFill>
                <a:srgbClr val="9A8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1" name="Retângulo de cantos arredondados 630"/>
              <p:cNvSpPr/>
              <p:nvPr/>
            </p:nvSpPr>
            <p:spPr>
              <a:xfrm>
                <a:off x="899592" y="4425222"/>
                <a:ext cx="504056" cy="54502"/>
              </a:xfrm>
              <a:prstGeom prst="roundRect">
                <a:avLst>
                  <a:gd name="adj" fmla="val 50000"/>
                </a:avLst>
              </a:prstGeom>
              <a:solidFill>
                <a:srgbClr val="9A8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0" name="Grupo 539"/>
            <p:cNvGrpSpPr/>
            <p:nvPr/>
          </p:nvGrpSpPr>
          <p:grpSpPr>
            <a:xfrm>
              <a:off x="4845498" y="5422345"/>
              <a:ext cx="423407" cy="247819"/>
              <a:chOff x="608559" y="4285444"/>
              <a:chExt cx="1083121" cy="633948"/>
            </a:xfrm>
          </p:grpSpPr>
          <p:sp>
            <p:nvSpPr>
              <p:cNvPr id="624" name="Retângulo de cantos arredondados 623"/>
              <p:cNvSpPr/>
              <p:nvPr/>
            </p:nvSpPr>
            <p:spPr>
              <a:xfrm>
                <a:off x="611560" y="4285444"/>
                <a:ext cx="1080120" cy="63394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5" name="Retângulo de cantos arredondados 624"/>
              <p:cNvSpPr/>
              <p:nvPr/>
            </p:nvSpPr>
            <p:spPr>
              <a:xfrm>
                <a:off x="608559" y="4586787"/>
                <a:ext cx="1080120" cy="332599"/>
              </a:xfrm>
              <a:prstGeom prst="roundRect">
                <a:avLst>
                  <a:gd name="adj" fmla="val 3411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6" name="Retângulo de cantos arredondados 625"/>
              <p:cNvSpPr/>
              <p:nvPr/>
            </p:nvSpPr>
            <p:spPr>
              <a:xfrm>
                <a:off x="899592" y="4337853"/>
                <a:ext cx="504056" cy="54502"/>
              </a:xfrm>
              <a:prstGeom prst="roundRect">
                <a:avLst>
                  <a:gd name="adj" fmla="val 50000"/>
                </a:avLst>
              </a:prstGeom>
              <a:solidFill>
                <a:srgbClr val="9A8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7" name="Retângulo de cantos arredondados 626"/>
              <p:cNvSpPr/>
              <p:nvPr/>
            </p:nvSpPr>
            <p:spPr>
              <a:xfrm>
                <a:off x="899592" y="4425222"/>
                <a:ext cx="504056" cy="54502"/>
              </a:xfrm>
              <a:prstGeom prst="roundRect">
                <a:avLst>
                  <a:gd name="adj" fmla="val 50000"/>
                </a:avLst>
              </a:prstGeom>
              <a:solidFill>
                <a:srgbClr val="9A8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41" name="Retângulo de cantos arredondados 16">
              <a:extLst>
                <a:ext uri="{FF2B5EF4-FFF2-40B4-BE49-F238E27FC236}">
                  <a16:creationId xmlns:a16="http://schemas.microsoft.com/office/drawing/2014/main" xmlns="" id="{8E03F3B5-07F0-4888-9B79-2E03B15C60A8}"/>
                </a:ext>
              </a:extLst>
            </p:cNvPr>
            <p:cNvSpPr/>
            <p:nvPr/>
          </p:nvSpPr>
          <p:spPr>
            <a:xfrm>
              <a:off x="3991004" y="3937446"/>
              <a:ext cx="428861" cy="128223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3" name="Agrupar 27">
              <a:extLst>
                <a:ext uri="{FF2B5EF4-FFF2-40B4-BE49-F238E27FC236}">
                  <a16:creationId xmlns:a16="http://schemas.microsoft.com/office/drawing/2014/main" xmlns="" id="{9EAFCB7F-6F5B-46B3-92CF-BA0091A500FE}"/>
                </a:ext>
              </a:extLst>
            </p:cNvPr>
            <p:cNvGrpSpPr/>
            <p:nvPr/>
          </p:nvGrpSpPr>
          <p:grpSpPr>
            <a:xfrm rot="1470939">
              <a:off x="3612546" y="3942754"/>
              <a:ext cx="613499" cy="971860"/>
              <a:chOff x="2702587" y="4100713"/>
              <a:chExt cx="588389" cy="932084"/>
            </a:xfrm>
          </p:grpSpPr>
          <p:grpSp>
            <p:nvGrpSpPr>
              <p:cNvPr id="619" name="Agrupar 25">
                <a:extLst>
                  <a:ext uri="{FF2B5EF4-FFF2-40B4-BE49-F238E27FC236}">
                    <a16:creationId xmlns:a16="http://schemas.microsoft.com/office/drawing/2014/main" xmlns="" id="{A78A4784-213C-489F-8AB1-086055AC61AA}"/>
                  </a:ext>
                </a:extLst>
              </p:cNvPr>
              <p:cNvGrpSpPr/>
              <p:nvPr/>
            </p:nvGrpSpPr>
            <p:grpSpPr>
              <a:xfrm rot="19800000">
                <a:off x="2702587" y="4100713"/>
                <a:ext cx="588389" cy="932084"/>
                <a:chOff x="3370761" y="4074275"/>
                <a:chExt cx="588389" cy="932084"/>
              </a:xfrm>
            </p:grpSpPr>
            <p:sp>
              <p:nvSpPr>
                <p:cNvPr id="621" name="Retângulo: Cantos Arredondados 271">
                  <a:extLst>
                    <a:ext uri="{FF2B5EF4-FFF2-40B4-BE49-F238E27FC236}">
                      <a16:creationId xmlns:a16="http://schemas.microsoft.com/office/drawing/2014/main" xmlns="" id="{53A9E1CB-FE19-4F18-BA5A-DD519C10E68D}"/>
                    </a:ext>
                  </a:extLst>
                </p:cNvPr>
                <p:cNvSpPr/>
                <p:nvPr/>
              </p:nvSpPr>
              <p:spPr>
                <a:xfrm rot="12839834">
                  <a:off x="3380021" y="4172274"/>
                  <a:ext cx="314784" cy="8340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BC4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2" name="Forma Livre: Forma 272">
                  <a:extLst>
                    <a:ext uri="{FF2B5EF4-FFF2-40B4-BE49-F238E27FC236}">
                      <a16:creationId xmlns:a16="http://schemas.microsoft.com/office/drawing/2014/main" xmlns="" id="{8C682AD7-78BE-440A-8815-0A3B31F2D900}"/>
                    </a:ext>
                  </a:extLst>
                </p:cNvPr>
                <p:cNvSpPr/>
                <p:nvPr/>
              </p:nvSpPr>
              <p:spPr>
                <a:xfrm rot="12839834">
                  <a:off x="3599858" y="4074275"/>
                  <a:ext cx="359292" cy="337634"/>
                </a:xfrm>
                <a:custGeom>
                  <a:avLst/>
                  <a:gdLst>
                    <a:gd name="connsiteX0" fmla="*/ 774 w 1790700"/>
                    <a:gd name="connsiteY0" fmla="*/ 0 h 903031"/>
                    <a:gd name="connsiteX1" fmla="*/ 1789926 w 1790700"/>
                    <a:gd name="connsiteY1" fmla="*/ 0 h 903031"/>
                    <a:gd name="connsiteX2" fmla="*/ 1790700 w 1790700"/>
                    <a:gd name="connsiteY2" fmla="*/ 7681 h 903031"/>
                    <a:gd name="connsiteX3" fmla="*/ 895350 w 1790700"/>
                    <a:gd name="connsiteY3" fmla="*/ 903031 h 903031"/>
                    <a:gd name="connsiteX4" fmla="*/ 0 w 1790700"/>
                    <a:gd name="connsiteY4" fmla="*/ 7681 h 90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90700" h="903031">
                      <a:moveTo>
                        <a:pt x="774" y="0"/>
                      </a:moveTo>
                      <a:lnTo>
                        <a:pt x="1789926" y="0"/>
                      </a:lnTo>
                      <a:lnTo>
                        <a:pt x="1790700" y="7681"/>
                      </a:lnTo>
                      <a:cubicBezTo>
                        <a:pt x="1790700" y="502169"/>
                        <a:pt x="1389838" y="903031"/>
                        <a:pt x="895350" y="903031"/>
                      </a:cubicBezTo>
                      <a:cubicBezTo>
                        <a:pt x="400862" y="903031"/>
                        <a:pt x="0" y="502169"/>
                        <a:pt x="0" y="7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3" name="Retângulo 622">
                  <a:extLst>
                    <a:ext uri="{FF2B5EF4-FFF2-40B4-BE49-F238E27FC236}">
                      <a16:creationId xmlns:a16="http://schemas.microsoft.com/office/drawing/2014/main" xmlns="" id="{587A1088-7217-43FD-9ED7-B28D7FB7F778}"/>
                    </a:ext>
                  </a:extLst>
                </p:cNvPr>
                <p:cNvSpPr/>
                <p:nvPr/>
              </p:nvSpPr>
              <p:spPr>
                <a:xfrm rot="2113145">
                  <a:off x="3370761" y="4304799"/>
                  <a:ext cx="357250" cy="5402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20" name="Retângulo 619">
                <a:extLst>
                  <a:ext uri="{FF2B5EF4-FFF2-40B4-BE49-F238E27FC236}">
                    <a16:creationId xmlns:a16="http://schemas.microsoft.com/office/drawing/2014/main" xmlns="" id="{60B54E1C-6563-4CB0-B5C4-09F3511CC8BC}"/>
                  </a:ext>
                </a:extLst>
              </p:cNvPr>
              <p:cNvSpPr/>
              <p:nvPr/>
            </p:nvSpPr>
            <p:spPr>
              <a:xfrm rot="344163">
                <a:off x="2706066" y="4793265"/>
                <a:ext cx="377271" cy="1357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7" name="Forma livre 36"/>
            <p:cNvSpPr/>
            <p:nvPr/>
          </p:nvSpPr>
          <p:spPr>
            <a:xfrm rot="20846355">
              <a:off x="4186045" y="3827216"/>
              <a:ext cx="777738" cy="612642"/>
            </a:xfrm>
            <a:custGeom>
              <a:avLst/>
              <a:gdLst>
                <a:gd name="connsiteX0" fmla="*/ 276088 w 777738"/>
                <a:gd name="connsiteY0" fmla="*/ 612642 h 612642"/>
                <a:gd name="connsiteX1" fmla="*/ 22088 w 777738"/>
                <a:gd name="connsiteY1" fmla="*/ 9392 h 612642"/>
                <a:gd name="connsiteX2" fmla="*/ 777738 w 777738"/>
                <a:gd name="connsiteY2" fmla="*/ 301492 h 61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738" h="612642">
                  <a:moveTo>
                    <a:pt x="276088" y="612642"/>
                  </a:moveTo>
                  <a:cubicBezTo>
                    <a:pt x="107284" y="336946"/>
                    <a:pt x="-61520" y="61250"/>
                    <a:pt x="22088" y="9392"/>
                  </a:cubicBezTo>
                  <a:cubicBezTo>
                    <a:pt x="105696" y="-42466"/>
                    <a:pt x="441717" y="129513"/>
                    <a:pt x="777738" y="301492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4" name="Agrupar 135">
              <a:extLst>
                <a:ext uri="{FF2B5EF4-FFF2-40B4-BE49-F238E27FC236}">
                  <a16:creationId xmlns:a16="http://schemas.microsoft.com/office/drawing/2014/main" xmlns="" id="{E3B3D677-65EB-478C-BE28-37CAAEEC35CE}"/>
                </a:ext>
              </a:extLst>
            </p:cNvPr>
            <p:cNvGrpSpPr/>
            <p:nvPr/>
          </p:nvGrpSpPr>
          <p:grpSpPr>
            <a:xfrm rot="20129061" flipH="1">
              <a:off x="4995113" y="3937113"/>
              <a:ext cx="613499" cy="971860"/>
              <a:chOff x="2702587" y="4100713"/>
              <a:chExt cx="588389" cy="932084"/>
            </a:xfrm>
          </p:grpSpPr>
          <p:grpSp>
            <p:nvGrpSpPr>
              <p:cNvPr id="614" name="Agrupar 136">
                <a:extLst>
                  <a:ext uri="{FF2B5EF4-FFF2-40B4-BE49-F238E27FC236}">
                    <a16:creationId xmlns:a16="http://schemas.microsoft.com/office/drawing/2014/main" xmlns="" id="{AEE4DA50-A1EB-4730-910A-C24652E2495E}"/>
                  </a:ext>
                </a:extLst>
              </p:cNvPr>
              <p:cNvGrpSpPr/>
              <p:nvPr/>
            </p:nvGrpSpPr>
            <p:grpSpPr>
              <a:xfrm rot="19800000">
                <a:off x="2702587" y="4100713"/>
                <a:ext cx="588389" cy="932084"/>
                <a:chOff x="3370761" y="4074275"/>
                <a:chExt cx="588389" cy="932084"/>
              </a:xfrm>
            </p:grpSpPr>
            <p:sp>
              <p:nvSpPr>
                <p:cNvPr id="616" name="Retângulo: Cantos Arredondados 271">
                  <a:extLst>
                    <a:ext uri="{FF2B5EF4-FFF2-40B4-BE49-F238E27FC236}">
                      <a16:creationId xmlns:a16="http://schemas.microsoft.com/office/drawing/2014/main" xmlns="" id="{8FC65801-78E7-4195-863D-2109C48E4095}"/>
                    </a:ext>
                  </a:extLst>
                </p:cNvPr>
                <p:cNvSpPr/>
                <p:nvPr/>
              </p:nvSpPr>
              <p:spPr>
                <a:xfrm rot="12839834">
                  <a:off x="3380021" y="4172274"/>
                  <a:ext cx="314784" cy="8340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BC4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7" name="Forma Livre: Forma 272">
                  <a:extLst>
                    <a:ext uri="{FF2B5EF4-FFF2-40B4-BE49-F238E27FC236}">
                      <a16:creationId xmlns:a16="http://schemas.microsoft.com/office/drawing/2014/main" xmlns="" id="{63FB0649-FE71-4B5C-8210-63E97BE38311}"/>
                    </a:ext>
                  </a:extLst>
                </p:cNvPr>
                <p:cNvSpPr/>
                <p:nvPr/>
              </p:nvSpPr>
              <p:spPr>
                <a:xfrm rot="12839834">
                  <a:off x="3599858" y="4074275"/>
                  <a:ext cx="359292" cy="337634"/>
                </a:xfrm>
                <a:custGeom>
                  <a:avLst/>
                  <a:gdLst>
                    <a:gd name="connsiteX0" fmla="*/ 774 w 1790700"/>
                    <a:gd name="connsiteY0" fmla="*/ 0 h 903031"/>
                    <a:gd name="connsiteX1" fmla="*/ 1789926 w 1790700"/>
                    <a:gd name="connsiteY1" fmla="*/ 0 h 903031"/>
                    <a:gd name="connsiteX2" fmla="*/ 1790700 w 1790700"/>
                    <a:gd name="connsiteY2" fmla="*/ 7681 h 903031"/>
                    <a:gd name="connsiteX3" fmla="*/ 895350 w 1790700"/>
                    <a:gd name="connsiteY3" fmla="*/ 903031 h 903031"/>
                    <a:gd name="connsiteX4" fmla="*/ 0 w 1790700"/>
                    <a:gd name="connsiteY4" fmla="*/ 7681 h 90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90700" h="903031">
                      <a:moveTo>
                        <a:pt x="774" y="0"/>
                      </a:moveTo>
                      <a:lnTo>
                        <a:pt x="1789926" y="0"/>
                      </a:lnTo>
                      <a:lnTo>
                        <a:pt x="1790700" y="7681"/>
                      </a:lnTo>
                      <a:cubicBezTo>
                        <a:pt x="1790700" y="502169"/>
                        <a:pt x="1389838" y="903031"/>
                        <a:pt x="895350" y="903031"/>
                      </a:cubicBezTo>
                      <a:cubicBezTo>
                        <a:pt x="400862" y="903031"/>
                        <a:pt x="0" y="502169"/>
                        <a:pt x="0" y="7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8" name="Retângulo 617">
                  <a:extLst>
                    <a:ext uri="{FF2B5EF4-FFF2-40B4-BE49-F238E27FC236}">
                      <a16:creationId xmlns:a16="http://schemas.microsoft.com/office/drawing/2014/main" xmlns="" id="{CF7B4B98-A118-458D-874B-1603CCC48644}"/>
                    </a:ext>
                  </a:extLst>
                </p:cNvPr>
                <p:cNvSpPr/>
                <p:nvPr/>
              </p:nvSpPr>
              <p:spPr>
                <a:xfrm rot="2113145">
                  <a:off x="3370761" y="4304799"/>
                  <a:ext cx="357250" cy="5402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5" name="Retângulo 614">
                <a:extLst>
                  <a:ext uri="{FF2B5EF4-FFF2-40B4-BE49-F238E27FC236}">
                    <a16:creationId xmlns:a16="http://schemas.microsoft.com/office/drawing/2014/main" xmlns="" id="{B639D965-2949-48EF-B05B-212C844BB840}"/>
                  </a:ext>
                </a:extLst>
              </p:cNvPr>
              <p:cNvSpPr/>
              <p:nvPr/>
            </p:nvSpPr>
            <p:spPr>
              <a:xfrm rot="344163">
                <a:off x="2706066" y="4793265"/>
                <a:ext cx="377271" cy="1357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42" name="Retângulo de cantos arredondados 95">
              <a:extLst>
                <a:ext uri="{FF2B5EF4-FFF2-40B4-BE49-F238E27FC236}">
                  <a16:creationId xmlns:a16="http://schemas.microsoft.com/office/drawing/2014/main" xmlns="" id="{0852DFEC-7BCE-4880-8FEE-25992CCE5FD8}"/>
                </a:ext>
              </a:extLst>
            </p:cNvPr>
            <p:cNvSpPr/>
            <p:nvPr/>
          </p:nvSpPr>
          <p:spPr>
            <a:xfrm>
              <a:off x="4797064" y="3934142"/>
              <a:ext cx="434898" cy="128223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1" name="Retângulo de cantos arredondados 530"/>
            <p:cNvSpPr/>
            <p:nvPr/>
          </p:nvSpPr>
          <p:spPr>
            <a:xfrm>
              <a:off x="4420956" y="3473685"/>
              <a:ext cx="374511" cy="588420"/>
            </a:xfrm>
            <a:prstGeom prst="roundRect">
              <a:avLst>
                <a:gd name="adj" fmla="val 8316"/>
              </a:avLst>
            </a:prstGeom>
            <a:solidFill>
              <a:srgbClr val="FBC4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5" name="Forma Livre: Forma 145">
              <a:extLst>
                <a:ext uri="{FF2B5EF4-FFF2-40B4-BE49-F238E27FC236}">
                  <a16:creationId xmlns:a16="http://schemas.microsoft.com/office/drawing/2014/main" xmlns="" id="{D74DEEBD-4E64-4860-BD96-4CD3672C47D4}"/>
                </a:ext>
              </a:extLst>
            </p:cNvPr>
            <p:cNvSpPr/>
            <p:nvPr/>
          </p:nvSpPr>
          <p:spPr>
            <a:xfrm>
              <a:off x="3990896" y="4753766"/>
              <a:ext cx="208403" cy="289308"/>
            </a:xfrm>
            <a:custGeom>
              <a:avLst/>
              <a:gdLst>
                <a:gd name="connsiteX0" fmla="*/ 0 w 413103"/>
                <a:gd name="connsiteY0" fmla="*/ 0 h 573479"/>
                <a:gd name="connsiteX1" fmla="*/ 413102 w 413103"/>
                <a:gd name="connsiteY1" fmla="*/ 0 h 573479"/>
                <a:gd name="connsiteX2" fmla="*/ 413102 w 413103"/>
                <a:gd name="connsiteY2" fmla="*/ 153429 h 573479"/>
                <a:gd name="connsiteX3" fmla="*/ 413103 w 413103"/>
                <a:gd name="connsiteY3" fmla="*/ 153434 h 573479"/>
                <a:gd name="connsiteX4" fmla="*/ 413103 w 413103"/>
                <a:gd name="connsiteY4" fmla="*/ 489468 h 573479"/>
                <a:gd name="connsiteX5" fmla="*/ 329092 w 413103"/>
                <a:gd name="connsiteY5" fmla="*/ 573479 h 573479"/>
                <a:gd name="connsiteX6" fmla="*/ 0 w 413103"/>
                <a:gd name="connsiteY6" fmla="*/ 573479 h 57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103" h="573479">
                  <a:moveTo>
                    <a:pt x="0" y="0"/>
                  </a:moveTo>
                  <a:lnTo>
                    <a:pt x="413102" y="0"/>
                  </a:lnTo>
                  <a:lnTo>
                    <a:pt x="413102" y="153429"/>
                  </a:lnTo>
                  <a:lnTo>
                    <a:pt x="413103" y="153434"/>
                  </a:lnTo>
                  <a:lnTo>
                    <a:pt x="413103" y="489468"/>
                  </a:lnTo>
                  <a:cubicBezTo>
                    <a:pt x="413103" y="535866"/>
                    <a:pt x="375490" y="573479"/>
                    <a:pt x="329092" y="573479"/>
                  </a:cubicBezTo>
                  <a:lnTo>
                    <a:pt x="0" y="5734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6" name="Forma Livre: Forma 146">
              <a:extLst>
                <a:ext uri="{FF2B5EF4-FFF2-40B4-BE49-F238E27FC236}">
                  <a16:creationId xmlns:a16="http://schemas.microsoft.com/office/drawing/2014/main" xmlns="" id="{CF33BCEF-5EF7-4129-BBD5-DCA47512AC4F}"/>
                </a:ext>
              </a:extLst>
            </p:cNvPr>
            <p:cNvSpPr/>
            <p:nvPr/>
          </p:nvSpPr>
          <p:spPr>
            <a:xfrm flipH="1">
              <a:off x="5021093" y="4753766"/>
              <a:ext cx="208403" cy="289308"/>
            </a:xfrm>
            <a:custGeom>
              <a:avLst/>
              <a:gdLst>
                <a:gd name="connsiteX0" fmla="*/ 0 w 413103"/>
                <a:gd name="connsiteY0" fmla="*/ 0 h 573479"/>
                <a:gd name="connsiteX1" fmla="*/ 413102 w 413103"/>
                <a:gd name="connsiteY1" fmla="*/ 0 h 573479"/>
                <a:gd name="connsiteX2" fmla="*/ 413102 w 413103"/>
                <a:gd name="connsiteY2" fmla="*/ 153429 h 573479"/>
                <a:gd name="connsiteX3" fmla="*/ 413103 w 413103"/>
                <a:gd name="connsiteY3" fmla="*/ 153434 h 573479"/>
                <a:gd name="connsiteX4" fmla="*/ 413103 w 413103"/>
                <a:gd name="connsiteY4" fmla="*/ 489468 h 573479"/>
                <a:gd name="connsiteX5" fmla="*/ 329092 w 413103"/>
                <a:gd name="connsiteY5" fmla="*/ 573479 h 573479"/>
                <a:gd name="connsiteX6" fmla="*/ 0 w 413103"/>
                <a:gd name="connsiteY6" fmla="*/ 573479 h 57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103" h="573479">
                  <a:moveTo>
                    <a:pt x="0" y="0"/>
                  </a:moveTo>
                  <a:lnTo>
                    <a:pt x="413102" y="0"/>
                  </a:lnTo>
                  <a:lnTo>
                    <a:pt x="413102" y="153429"/>
                  </a:lnTo>
                  <a:lnTo>
                    <a:pt x="413103" y="153434"/>
                  </a:lnTo>
                  <a:lnTo>
                    <a:pt x="413103" y="489468"/>
                  </a:lnTo>
                  <a:cubicBezTo>
                    <a:pt x="413103" y="535866"/>
                    <a:pt x="375490" y="573479"/>
                    <a:pt x="329092" y="573479"/>
                  </a:cubicBezTo>
                  <a:lnTo>
                    <a:pt x="0" y="5734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7" name="Retângulo 546">
              <a:extLst>
                <a:ext uri="{FF2B5EF4-FFF2-40B4-BE49-F238E27FC236}">
                  <a16:creationId xmlns:a16="http://schemas.microsoft.com/office/drawing/2014/main" xmlns="" id="{62058746-D64B-4F58-9BEE-5F19BEB19E4F}"/>
                </a:ext>
              </a:extLst>
            </p:cNvPr>
            <p:cNvSpPr/>
            <p:nvPr/>
          </p:nvSpPr>
          <p:spPr>
            <a:xfrm>
              <a:off x="4071338" y="4381018"/>
              <a:ext cx="221971" cy="750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8" name="Agrupar 34">
              <a:extLst>
                <a:ext uri="{FF2B5EF4-FFF2-40B4-BE49-F238E27FC236}">
                  <a16:creationId xmlns:a16="http://schemas.microsoft.com/office/drawing/2014/main" xmlns="" id="{14DD6809-6A50-40F7-8F0C-DCCDBD5647B7}"/>
                </a:ext>
              </a:extLst>
            </p:cNvPr>
            <p:cNvGrpSpPr/>
            <p:nvPr/>
          </p:nvGrpSpPr>
          <p:grpSpPr>
            <a:xfrm>
              <a:off x="4325184" y="4677268"/>
              <a:ext cx="63426" cy="359768"/>
              <a:chOff x="4163931" y="4521154"/>
              <a:chExt cx="60830" cy="345043"/>
            </a:xfrm>
          </p:grpSpPr>
          <p:sp>
            <p:nvSpPr>
              <p:cNvPr id="611" name="Elipse 610">
                <a:extLst>
                  <a:ext uri="{FF2B5EF4-FFF2-40B4-BE49-F238E27FC236}">
                    <a16:creationId xmlns:a16="http://schemas.microsoft.com/office/drawing/2014/main" xmlns="" id="{FEB3E31B-F911-4C6D-B0D7-DD6E03B2E892}"/>
                  </a:ext>
                </a:extLst>
              </p:cNvPr>
              <p:cNvSpPr/>
              <p:nvPr/>
            </p:nvSpPr>
            <p:spPr>
              <a:xfrm>
                <a:off x="4163931" y="4521154"/>
                <a:ext cx="55152" cy="5497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2" name="Elipse 611">
                <a:extLst>
                  <a:ext uri="{FF2B5EF4-FFF2-40B4-BE49-F238E27FC236}">
                    <a16:creationId xmlns:a16="http://schemas.microsoft.com/office/drawing/2014/main" xmlns="" id="{988A2B7F-CC27-4580-81A8-925D055CD4FB}"/>
                  </a:ext>
                </a:extLst>
              </p:cNvPr>
              <p:cNvSpPr/>
              <p:nvPr/>
            </p:nvSpPr>
            <p:spPr>
              <a:xfrm>
                <a:off x="4167321" y="4668181"/>
                <a:ext cx="55152" cy="5497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3" name="Elipse 612">
                <a:extLst>
                  <a:ext uri="{FF2B5EF4-FFF2-40B4-BE49-F238E27FC236}">
                    <a16:creationId xmlns:a16="http://schemas.microsoft.com/office/drawing/2014/main" xmlns="" id="{DF7EB901-198A-4A8E-93EC-50B690B21F32}"/>
                  </a:ext>
                </a:extLst>
              </p:cNvPr>
              <p:cNvSpPr/>
              <p:nvPr/>
            </p:nvSpPr>
            <p:spPr>
              <a:xfrm>
                <a:off x="4169609" y="4811220"/>
                <a:ext cx="55152" cy="5497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0" name="Retângulo de cantos arredondados 549"/>
            <p:cNvSpPr/>
            <p:nvPr/>
          </p:nvSpPr>
          <p:spPr>
            <a:xfrm>
              <a:off x="3088134" y="1220338"/>
              <a:ext cx="3040163" cy="2647883"/>
            </a:xfrm>
            <a:prstGeom prst="roundRect">
              <a:avLst>
                <a:gd name="adj" fmla="val 39343"/>
              </a:avLst>
            </a:prstGeom>
            <a:solidFill>
              <a:srgbClr val="FBC2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1" name="Retângulo de cantos arredondados 550"/>
            <p:cNvSpPr/>
            <p:nvPr/>
          </p:nvSpPr>
          <p:spPr>
            <a:xfrm>
              <a:off x="3088134" y="1021943"/>
              <a:ext cx="3040163" cy="2781318"/>
            </a:xfrm>
            <a:prstGeom prst="roundRect">
              <a:avLst>
                <a:gd name="adj" fmla="val 3934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36" name="Grupo 635"/>
            <p:cNvGrpSpPr/>
            <p:nvPr/>
          </p:nvGrpSpPr>
          <p:grpSpPr>
            <a:xfrm flipH="1">
              <a:off x="2951113" y="505800"/>
              <a:ext cx="3307777" cy="2412757"/>
              <a:chOff x="3153310" y="536354"/>
              <a:chExt cx="3250001" cy="2370615"/>
            </a:xfrm>
            <a:solidFill>
              <a:srgbClr val="683804"/>
            </a:solidFill>
          </p:grpSpPr>
          <p:sp>
            <p:nvSpPr>
              <p:cNvPr id="637" name="Forma Livre: Forma 282">
                <a:extLst>
                  <a:ext uri="{FF2B5EF4-FFF2-40B4-BE49-F238E27FC236}">
                    <a16:creationId xmlns:a16="http://schemas.microsoft.com/office/drawing/2014/main" xmlns="" id="{F1D442C5-CA4A-41AB-8E5B-B1FE5FC4D3CB}"/>
                  </a:ext>
                </a:extLst>
              </p:cNvPr>
              <p:cNvSpPr/>
              <p:nvPr/>
            </p:nvSpPr>
            <p:spPr>
              <a:xfrm rot="21408532">
                <a:off x="3153310" y="1444614"/>
                <a:ext cx="903868" cy="1462355"/>
              </a:xfrm>
              <a:custGeom>
                <a:avLst/>
                <a:gdLst>
                  <a:gd name="connsiteX0" fmla="*/ 98416 w 469127"/>
                  <a:gd name="connsiteY0" fmla="*/ 164322 h 751433"/>
                  <a:gd name="connsiteX1" fmla="*/ 31741 w 469127"/>
                  <a:gd name="connsiteY1" fmla="*/ 326247 h 751433"/>
                  <a:gd name="connsiteX2" fmla="*/ 5547 w 469127"/>
                  <a:gd name="connsiteY2" fmla="*/ 528653 h 751433"/>
                  <a:gd name="connsiteX3" fmla="*/ 5547 w 469127"/>
                  <a:gd name="connsiteY3" fmla="*/ 685816 h 751433"/>
                  <a:gd name="connsiteX4" fmla="*/ 65078 w 469127"/>
                  <a:gd name="connsiteY4" fmla="*/ 742966 h 751433"/>
                  <a:gd name="connsiteX5" fmla="*/ 281772 w 469127"/>
                  <a:gd name="connsiteY5" fmla="*/ 514366 h 751433"/>
                  <a:gd name="connsiteX6" fmla="*/ 443697 w 469127"/>
                  <a:gd name="connsiteY6" fmla="*/ 188135 h 751433"/>
                  <a:gd name="connsiteX7" fmla="*/ 446078 w 469127"/>
                  <a:gd name="connsiteY7" fmla="*/ 145272 h 751433"/>
                  <a:gd name="connsiteX8" fmla="*/ 224622 w 469127"/>
                  <a:gd name="connsiteY8" fmla="*/ 16 h 751433"/>
                  <a:gd name="connsiteX9" fmla="*/ 98416 w 469127"/>
                  <a:gd name="connsiteY9" fmla="*/ 164322 h 751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9127" h="751433">
                    <a:moveTo>
                      <a:pt x="98416" y="164322"/>
                    </a:moveTo>
                    <a:cubicBezTo>
                      <a:pt x="66269" y="218694"/>
                      <a:pt x="47219" y="265525"/>
                      <a:pt x="31741" y="326247"/>
                    </a:cubicBezTo>
                    <a:cubicBezTo>
                      <a:pt x="16263" y="386969"/>
                      <a:pt x="9913" y="468725"/>
                      <a:pt x="5547" y="528653"/>
                    </a:cubicBezTo>
                    <a:cubicBezTo>
                      <a:pt x="1181" y="588581"/>
                      <a:pt x="-4375" y="650097"/>
                      <a:pt x="5547" y="685816"/>
                    </a:cubicBezTo>
                    <a:cubicBezTo>
                      <a:pt x="15469" y="721535"/>
                      <a:pt x="19040" y="771541"/>
                      <a:pt x="65078" y="742966"/>
                    </a:cubicBezTo>
                    <a:cubicBezTo>
                      <a:pt x="111116" y="714391"/>
                      <a:pt x="218669" y="606838"/>
                      <a:pt x="281772" y="514366"/>
                    </a:cubicBezTo>
                    <a:cubicBezTo>
                      <a:pt x="344875" y="421894"/>
                      <a:pt x="416313" y="249651"/>
                      <a:pt x="443697" y="188135"/>
                    </a:cubicBezTo>
                    <a:cubicBezTo>
                      <a:pt x="471081" y="126619"/>
                      <a:pt x="482591" y="176625"/>
                      <a:pt x="446078" y="145272"/>
                    </a:cubicBezTo>
                    <a:cubicBezTo>
                      <a:pt x="409566" y="113919"/>
                      <a:pt x="279391" y="-1572"/>
                      <a:pt x="224622" y="16"/>
                    </a:cubicBezTo>
                    <a:cubicBezTo>
                      <a:pt x="169853" y="1603"/>
                      <a:pt x="130563" y="109950"/>
                      <a:pt x="98416" y="1643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8" name="Forma Livre: Forma 282">
                <a:extLst>
                  <a:ext uri="{FF2B5EF4-FFF2-40B4-BE49-F238E27FC236}">
                    <a16:creationId xmlns:a16="http://schemas.microsoft.com/office/drawing/2014/main" xmlns="" id="{F1D442C5-CA4A-41AB-8E5B-B1FE5FC4D3CB}"/>
                  </a:ext>
                </a:extLst>
              </p:cNvPr>
              <p:cNvSpPr/>
              <p:nvPr/>
            </p:nvSpPr>
            <p:spPr>
              <a:xfrm rot="347302" flipH="1">
                <a:off x="5517964" y="1344732"/>
                <a:ext cx="885347" cy="1505517"/>
              </a:xfrm>
              <a:custGeom>
                <a:avLst/>
                <a:gdLst>
                  <a:gd name="connsiteX0" fmla="*/ 98416 w 469127"/>
                  <a:gd name="connsiteY0" fmla="*/ 164322 h 751433"/>
                  <a:gd name="connsiteX1" fmla="*/ 31741 w 469127"/>
                  <a:gd name="connsiteY1" fmla="*/ 326247 h 751433"/>
                  <a:gd name="connsiteX2" fmla="*/ 5547 w 469127"/>
                  <a:gd name="connsiteY2" fmla="*/ 528653 h 751433"/>
                  <a:gd name="connsiteX3" fmla="*/ 5547 w 469127"/>
                  <a:gd name="connsiteY3" fmla="*/ 685816 h 751433"/>
                  <a:gd name="connsiteX4" fmla="*/ 65078 w 469127"/>
                  <a:gd name="connsiteY4" fmla="*/ 742966 h 751433"/>
                  <a:gd name="connsiteX5" fmla="*/ 281772 w 469127"/>
                  <a:gd name="connsiteY5" fmla="*/ 514366 h 751433"/>
                  <a:gd name="connsiteX6" fmla="*/ 443697 w 469127"/>
                  <a:gd name="connsiteY6" fmla="*/ 188135 h 751433"/>
                  <a:gd name="connsiteX7" fmla="*/ 446078 w 469127"/>
                  <a:gd name="connsiteY7" fmla="*/ 145272 h 751433"/>
                  <a:gd name="connsiteX8" fmla="*/ 224622 w 469127"/>
                  <a:gd name="connsiteY8" fmla="*/ 16 h 751433"/>
                  <a:gd name="connsiteX9" fmla="*/ 98416 w 469127"/>
                  <a:gd name="connsiteY9" fmla="*/ 164322 h 751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9127" h="751433">
                    <a:moveTo>
                      <a:pt x="98416" y="164322"/>
                    </a:moveTo>
                    <a:cubicBezTo>
                      <a:pt x="66269" y="218694"/>
                      <a:pt x="47219" y="265525"/>
                      <a:pt x="31741" y="326247"/>
                    </a:cubicBezTo>
                    <a:cubicBezTo>
                      <a:pt x="16263" y="386969"/>
                      <a:pt x="9913" y="468725"/>
                      <a:pt x="5547" y="528653"/>
                    </a:cubicBezTo>
                    <a:cubicBezTo>
                      <a:pt x="1181" y="588581"/>
                      <a:pt x="-4375" y="650097"/>
                      <a:pt x="5547" y="685816"/>
                    </a:cubicBezTo>
                    <a:cubicBezTo>
                      <a:pt x="15469" y="721535"/>
                      <a:pt x="19040" y="771541"/>
                      <a:pt x="65078" y="742966"/>
                    </a:cubicBezTo>
                    <a:cubicBezTo>
                      <a:pt x="111116" y="714391"/>
                      <a:pt x="218669" y="606838"/>
                      <a:pt x="281772" y="514366"/>
                    </a:cubicBezTo>
                    <a:cubicBezTo>
                      <a:pt x="344875" y="421894"/>
                      <a:pt x="416313" y="249651"/>
                      <a:pt x="443697" y="188135"/>
                    </a:cubicBezTo>
                    <a:cubicBezTo>
                      <a:pt x="471081" y="126619"/>
                      <a:pt x="482591" y="176625"/>
                      <a:pt x="446078" y="145272"/>
                    </a:cubicBezTo>
                    <a:cubicBezTo>
                      <a:pt x="409566" y="113919"/>
                      <a:pt x="279391" y="-1572"/>
                      <a:pt x="224622" y="16"/>
                    </a:cubicBezTo>
                    <a:cubicBezTo>
                      <a:pt x="169853" y="1603"/>
                      <a:pt x="130563" y="109950"/>
                      <a:pt x="98416" y="1643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9" name="Elipse 638">
                <a:extLst>
                  <a:ext uri="{FF2B5EF4-FFF2-40B4-BE49-F238E27FC236}">
                    <a16:creationId xmlns:a16="http://schemas.microsoft.com/office/drawing/2014/main" xmlns="" id="{857BA93F-3E93-4FF2-877A-AB60A09946A6}"/>
                  </a:ext>
                </a:extLst>
              </p:cNvPr>
              <p:cNvSpPr/>
              <p:nvPr/>
            </p:nvSpPr>
            <p:spPr>
              <a:xfrm rot="157442" flipV="1">
                <a:off x="3381957" y="965856"/>
                <a:ext cx="1935955" cy="10902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0" name="Retângulo de cantos arredondados 14">
                <a:extLst>
                  <a:ext uri="{FF2B5EF4-FFF2-40B4-BE49-F238E27FC236}">
                    <a16:creationId xmlns:a16="http://schemas.microsoft.com/office/drawing/2014/main" xmlns="" id="{708C5514-11BD-4A30-B57C-ABF100390377}"/>
                  </a:ext>
                </a:extLst>
              </p:cNvPr>
              <p:cNvSpPr/>
              <p:nvPr/>
            </p:nvSpPr>
            <p:spPr>
              <a:xfrm rot="157442" flipV="1">
                <a:off x="3394585" y="959587"/>
                <a:ext cx="2903933" cy="573845"/>
              </a:xfrm>
              <a:custGeom>
                <a:avLst/>
                <a:gdLst/>
                <a:ahLst/>
                <a:cxnLst/>
                <a:rect l="l" t="t" r="r" b="b"/>
                <a:pathLst>
                  <a:path w="2736304" h="432048">
                    <a:moveTo>
                      <a:pt x="0" y="0"/>
                    </a:moveTo>
                    <a:lnTo>
                      <a:pt x="2736304" y="0"/>
                    </a:lnTo>
                    <a:cubicBezTo>
                      <a:pt x="2736304" y="238614"/>
                      <a:pt x="2542870" y="432048"/>
                      <a:pt x="2304256" y="432048"/>
                    </a:cubicBezTo>
                    <a:lnTo>
                      <a:pt x="432048" y="432048"/>
                    </a:lnTo>
                    <a:cubicBezTo>
                      <a:pt x="193434" y="432048"/>
                      <a:pt x="0" y="23861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1" name="Retângulo de cantos arredondados 14">
                <a:extLst>
                  <a:ext uri="{FF2B5EF4-FFF2-40B4-BE49-F238E27FC236}">
                    <a16:creationId xmlns:a16="http://schemas.microsoft.com/office/drawing/2014/main" xmlns="" id="{FF1ACD3C-979F-4921-919F-F8DAEF546C8A}"/>
                  </a:ext>
                </a:extLst>
              </p:cNvPr>
              <p:cNvSpPr/>
              <p:nvPr/>
            </p:nvSpPr>
            <p:spPr>
              <a:xfrm rot="157442" flipV="1">
                <a:off x="4066893" y="1465820"/>
                <a:ext cx="1698428" cy="335626"/>
              </a:xfrm>
              <a:custGeom>
                <a:avLst/>
                <a:gdLst/>
                <a:ahLst/>
                <a:cxnLst/>
                <a:rect l="l" t="t" r="r" b="b"/>
                <a:pathLst>
                  <a:path w="2736304" h="432048">
                    <a:moveTo>
                      <a:pt x="0" y="0"/>
                    </a:moveTo>
                    <a:lnTo>
                      <a:pt x="2736304" y="0"/>
                    </a:lnTo>
                    <a:cubicBezTo>
                      <a:pt x="2736304" y="238614"/>
                      <a:pt x="2542870" y="432048"/>
                      <a:pt x="2304256" y="432048"/>
                    </a:cubicBezTo>
                    <a:lnTo>
                      <a:pt x="432048" y="432048"/>
                    </a:lnTo>
                    <a:cubicBezTo>
                      <a:pt x="193434" y="432048"/>
                      <a:pt x="0" y="23861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2" name="Elipse 641">
                <a:extLst>
                  <a:ext uri="{FF2B5EF4-FFF2-40B4-BE49-F238E27FC236}">
                    <a16:creationId xmlns:a16="http://schemas.microsoft.com/office/drawing/2014/main" xmlns="" id="{227D5520-4480-49C8-9152-45E3263B0D6F}"/>
                  </a:ext>
                </a:extLst>
              </p:cNvPr>
              <p:cNvSpPr/>
              <p:nvPr/>
            </p:nvSpPr>
            <p:spPr>
              <a:xfrm rot="20676611">
                <a:off x="3414119" y="536354"/>
                <a:ext cx="1935955" cy="12191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3" name="Retângulo de cantos arredondados 14">
                <a:extLst>
                  <a:ext uri="{FF2B5EF4-FFF2-40B4-BE49-F238E27FC236}">
                    <a16:creationId xmlns:a16="http://schemas.microsoft.com/office/drawing/2014/main" xmlns="" id="{0E592BED-2343-4825-A3D8-8C1CAC7FA758}"/>
                  </a:ext>
                </a:extLst>
              </p:cNvPr>
              <p:cNvSpPr/>
              <p:nvPr/>
            </p:nvSpPr>
            <p:spPr>
              <a:xfrm rot="20676611">
                <a:off x="3481916" y="1006000"/>
                <a:ext cx="2903933" cy="641721"/>
              </a:xfrm>
              <a:custGeom>
                <a:avLst/>
                <a:gdLst/>
                <a:ahLst/>
                <a:cxnLst/>
                <a:rect l="l" t="t" r="r" b="b"/>
                <a:pathLst>
                  <a:path w="2736304" h="432048">
                    <a:moveTo>
                      <a:pt x="0" y="0"/>
                    </a:moveTo>
                    <a:lnTo>
                      <a:pt x="2736304" y="0"/>
                    </a:lnTo>
                    <a:cubicBezTo>
                      <a:pt x="2736304" y="238614"/>
                      <a:pt x="2542870" y="432048"/>
                      <a:pt x="2304256" y="432048"/>
                    </a:cubicBezTo>
                    <a:lnTo>
                      <a:pt x="432048" y="432048"/>
                    </a:lnTo>
                    <a:cubicBezTo>
                      <a:pt x="193434" y="432048"/>
                      <a:pt x="0" y="23861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4" name="Retângulo de cantos arredondados 14">
                <a:extLst>
                  <a:ext uri="{FF2B5EF4-FFF2-40B4-BE49-F238E27FC236}">
                    <a16:creationId xmlns:a16="http://schemas.microsoft.com/office/drawing/2014/main" xmlns="" id="{01047B12-5F4B-4067-A7DD-AE4292BC5BB8}"/>
                  </a:ext>
                </a:extLst>
              </p:cNvPr>
              <p:cNvSpPr/>
              <p:nvPr/>
            </p:nvSpPr>
            <p:spPr>
              <a:xfrm rot="20676611">
                <a:off x="4054923" y="702537"/>
                <a:ext cx="1698428" cy="375324"/>
              </a:xfrm>
              <a:custGeom>
                <a:avLst/>
                <a:gdLst/>
                <a:ahLst/>
                <a:cxnLst/>
                <a:rect l="l" t="t" r="r" b="b"/>
                <a:pathLst>
                  <a:path w="2736304" h="432048">
                    <a:moveTo>
                      <a:pt x="0" y="0"/>
                    </a:moveTo>
                    <a:lnTo>
                      <a:pt x="2736304" y="0"/>
                    </a:lnTo>
                    <a:cubicBezTo>
                      <a:pt x="2736304" y="238614"/>
                      <a:pt x="2542870" y="432048"/>
                      <a:pt x="2304256" y="432048"/>
                    </a:cubicBezTo>
                    <a:lnTo>
                      <a:pt x="432048" y="432048"/>
                    </a:lnTo>
                    <a:cubicBezTo>
                      <a:pt x="193434" y="432048"/>
                      <a:pt x="0" y="23861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3" name="Elipse 552"/>
            <p:cNvSpPr/>
            <p:nvPr/>
          </p:nvSpPr>
          <p:spPr>
            <a:xfrm>
              <a:off x="3356679" y="2018790"/>
              <a:ext cx="978781" cy="978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4" name="Elipse 5"/>
            <p:cNvSpPr/>
            <p:nvPr/>
          </p:nvSpPr>
          <p:spPr>
            <a:xfrm>
              <a:off x="3607752" y="2214606"/>
              <a:ext cx="646852" cy="651600"/>
            </a:xfrm>
            <a:custGeom>
              <a:avLst/>
              <a:gdLst/>
              <a:ahLst/>
              <a:cxnLst/>
              <a:rect l="l" t="t" r="r" b="b"/>
              <a:pathLst>
                <a:path w="1107990" h="1116124">
                  <a:moveTo>
                    <a:pt x="549928" y="0"/>
                  </a:moveTo>
                  <a:cubicBezTo>
                    <a:pt x="858137" y="0"/>
                    <a:pt x="1107990" y="249853"/>
                    <a:pt x="1107990" y="558062"/>
                  </a:cubicBezTo>
                  <a:cubicBezTo>
                    <a:pt x="1107990" y="866271"/>
                    <a:pt x="858137" y="1116124"/>
                    <a:pt x="549928" y="1116124"/>
                  </a:cubicBezTo>
                  <a:cubicBezTo>
                    <a:pt x="378785" y="1116124"/>
                    <a:pt x="225635" y="1039085"/>
                    <a:pt x="125197" y="916163"/>
                  </a:cubicBezTo>
                  <a:lnTo>
                    <a:pt x="443058" y="597037"/>
                  </a:lnTo>
                  <a:lnTo>
                    <a:pt x="0" y="477377"/>
                  </a:lnTo>
                  <a:cubicBezTo>
                    <a:pt x="36945" y="207231"/>
                    <a:pt x="269236" y="0"/>
                    <a:pt x="549928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5" name="Elipse 554"/>
            <p:cNvSpPr/>
            <p:nvPr/>
          </p:nvSpPr>
          <p:spPr>
            <a:xfrm>
              <a:off x="4855057" y="2034226"/>
              <a:ext cx="978784" cy="978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6" name="Elipse 5"/>
            <p:cNvSpPr/>
            <p:nvPr/>
          </p:nvSpPr>
          <p:spPr>
            <a:xfrm>
              <a:off x="4950841" y="2230041"/>
              <a:ext cx="646852" cy="651600"/>
            </a:xfrm>
            <a:custGeom>
              <a:avLst/>
              <a:gdLst/>
              <a:ahLst/>
              <a:cxnLst/>
              <a:rect l="l" t="t" r="r" b="b"/>
              <a:pathLst>
                <a:path w="1107990" h="1116124">
                  <a:moveTo>
                    <a:pt x="549928" y="0"/>
                  </a:moveTo>
                  <a:cubicBezTo>
                    <a:pt x="858137" y="0"/>
                    <a:pt x="1107990" y="249853"/>
                    <a:pt x="1107990" y="558062"/>
                  </a:cubicBezTo>
                  <a:cubicBezTo>
                    <a:pt x="1107990" y="866271"/>
                    <a:pt x="858137" y="1116124"/>
                    <a:pt x="549928" y="1116124"/>
                  </a:cubicBezTo>
                  <a:cubicBezTo>
                    <a:pt x="378785" y="1116124"/>
                    <a:pt x="225635" y="1039085"/>
                    <a:pt x="125197" y="916163"/>
                  </a:cubicBezTo>
                  <a:lnTo>
                    <a:pt x="443058" y="597037"/>
                  </a:lnTo>
                  <a:lnTo>
                    <a:pt x="0" y="477377"/>
                  </a:lnTo>
                  <a:cubicBezTo>
                    <a:pt x="36945" y="207231"/>
                    <a:pt x="269236" y="0"/>
                    <a:pt x="549928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7" name="Retângulo de cantos arredondados 556"/>
            <p:cNvSpPr/>
            <p:nvPr/>
          </p:nvSpPr>
          <p:spPr>
            <a:xfrm>
              <a:off x="4350012" y="2960409"/>
              <a:ext cx="525451" cy="40667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8" name="Arco 557"/>
            <p:cNvSpPr/>
            <p:nvPr/>
          </p:nvSpPr>
          <p:spPr>
            <a:xfrm rot="8100000">
              <a:off x="4286362" y="2547967"/>
              <a:ext cx="589717" cy="589717"/>
            </a:xfrm>
            <a:prstGeom prst="arc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Elipse 2"/>
            <p:cNvSpPr/>
            <p:nvPr/>
          </p:nvSpPr>
          <p:spPr>
            <a:xfrm>
              <a:off x="4882760" y="4233650"/>
              <a:ext cx="230907" cy="23090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ruz 19"/>
            <p:cNvSpPr/>
            <p:nvPr/>
          </p:nvSpPr>
          <p:spPr>
            <a:xfrm>
              <a:off x="4929735" y="4278746"/>
              <a:ext cx="136958" cy="136958"/>
            </a:xfrm>
            <a:prstGeom prst="plus">
              <a:avLst>
                <a:gd name="adj" fmla="val 35192"/>
              </a:avLst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3" name="Grupo 32"/>
            <p:cNvGrpSpPr/>
            <p:nvPr/>
          </p:nvGrpSpPr>
          <p:grpSpPr>
            <a:xfrm rot="20816835">
              <a:off x="5317437" y="4752426"/>
              <a:ext cx="769163" cy="667634"/>
              <a:chOff x="0" y="3020907"/>
              <a:chExt cx="2232248" cy="1937594"/>
            </a:xfrm>
            <a:solidFill>
              <a:schemeClr val="bg1">
                <a:lumMod val="85000"/>
              </a:schemeClr>
            </a:solidFill>
          </p:grpSpPr>
          <p:sp>
            <p:nvSpPr>
              <p:cNvPr id="25" name="Retângulo 24"/>
              <p:cNvSpPr/>
              <p:nvPr/>
            </p:nvSpPr>
            <p:spPr>
              <a:xfrm>
                <a:off x="0" y="3543684"/>
                <a:ext cx="2232248" cy="14148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Semicírculos 30"/>
              <p:cNvSpPr/>
              <p:nvPr/>
            </p:nvSpPr>
            <p:spPr>
              <a:xfrm>
                <a:off x="540060" y="3020907"/>
                <a:ext cx="1152128" cy="1152128"/>
              </a:xfrm>
              <a:prstGeom prst="blockArc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upo 33"/>
            <p:cNvGrpSpPr/>
            <p:nvPr/>
          </p:nvGrpSpPr>
          <p:grpSpPr>
            <a:xfrm rot="20878356">
              <a:off x="5579131" y="5041701"/>
              <a:ext cx="301817" cy="301817"/>
              <a:chOff x="5597201" y="5085256"/>
              <a:chExt cx="230907" cy="230907"/>
            </a:xfrm>
          </p:grpSpPr>
          <p:sp>
            <p:nvSpPr>
              <p:cNvPr id="645" name="Elipse 644"/>
              <p:cNvSpPr/>
              <p:nvPr/>
            </p:nvSpPr>
            <p:spPr>
              <a:xfrm>
                <a:off x="5597201" y="5085256"/>
                <a:ext cx="230907" cy="23090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6" name="Cruz 645"/>
              <p:cNvSpPr/>
              <p:nvPr/>
            </p:nvSpPr>
            <p:spPr>
              <a:xfrm>
                <a:off x="5644176" y="5130352"/>
                <a:ext cx="136958" cy="136958"/>
              </a:xfrm>
              <a:prstGeom prst="plus">
                <a:avLst>
                  <a:gd name="adj" fmla="val 35192"/>
                </a:avLst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Grupo 35"/>
            <p:cNvGrpSpPr/>
            <p:nvPr/>
          </p:nvGrpSpPr>
          <p:grpSpPr>
            <a:xfrm>
              <a:off x="4364768" y="4277149"/>
              <a:ext cx="322932" cy="322932"/>
              <a:chOff x="3401656" y="4077072"/>
              <a:chExt cx="544798" cy="544798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3401656" y="4077072"/>
                <a:ext cx="544798" cy="54479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7" name="Elipse 646"/>
              <p:cNvSpPr/>
              <p:nvPr/>
            </p:nvSpPr>
            <p:spPr>
              <a:xfrm>
                <a:off x="3580776" y="4253946"/>
                <a:ext cx="186558" cy="18655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232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/>
          <p:cNvGrpSpPr/>
          <p:nvPr/>
        </p:nvGrpSpPr>
        <p:grpSpPr>
          <a:xfrm>
            <a:off x="3203848" y="1750936"/>
            <a:ext cx="2853994" cy="2702641"/>
            <a:chOff x="-1332656" y="2564904"/>
            <a:chExt cx="2853994" cy="2702641"/>
          </a:xfrm>
        </p:grpSpPr>
        <p:sp>
          <p:nvSpPr>
            <p:cNvPr id="8" name="Forma livre 7"/>
            <p:cNvSpPr/>
            <p:nvPr/>
          </p:nvSpPr>
          <p:spPr>
            <a:xfrm>
              <a:off x="-1332656" y="2564904"/>
              <a:ext cx="2853994" cy="2702641"/>
            </a:xfrm>
            <a:custGeom>
              <a:avLst/>
              <a:gdLst>
                <a:gd name="connsiteX0" fmla="*/ 33598 w 3656102"/>
                <a:gd name="connsiteY0" fmla="*/ 448361 h 4459992"/>
                <a:gd name="connsiteX1" fmla="*/ 283969 w 3656102"/>
                <a:gd name="connsiteY1" fmla="*/ 285075 h 4459992"/>
                <a:gd name="connsiteX2" fmla="*/ 752055 w 3656102"/>
                <a:gd name="connsiteY2" fmla="*/ 110904 h 4459992"/>
                <a:gd name="connsiteX3" fmla="*/ 1481398 w 3656102"/>
                <a:gd name="connsiteY3" fmla="*/ 12933 h 4459992"/>
                <a:gd name="connsiteX4" fmla="*/ 2428455 w 3656102"/>
                <a:gd name="connsiteY4" fmla="*/ 23818 h 4459992"/>
                <a:gd name="connsiteX5" fmla="*/ 3233998 w 3656102"/>
                <a:gd name="connsiteY5" fmla="*/ 219761 h 4459992"/>
                <a:gd name="connsiteX6" fmla="*/ 3604112 w 3656102"/>
                <a:gd name="connsiteY6" fmla="*/ 426590 h 4459992"/>
                <a:gd name="connsiteX7" fmla="*/ 3647655 w 3656102"/>
                <a:gd name="connsiteY7" fmla="*/ 894675 h 4459992"/>
                <a:gd name="connsiteX8" fmla="*/ 3549684 w 3656102"/>
                <a:gd name="connsiteY8" fmla="*/ 2473104 h 4459992"/>
                <a:gd name="connsiteX9" fmla="*/ 2994512 w 3656102"/>
                <a:gd name="connsiteY9" fmla="*/ 3714075 h 4459992"/>
                <a:gd name="connsiteX10" fmla="*/ 2014798 w 3656102"/>
                <a:gd name="connsiteY10" fmla="*/ 4443418 h 4459992"/>
                <a:gd name="connsiteX11" fmla="*/ 1078626 w 3656102"/>
                <a:gd name="connsiteY11" fmla="*/ 4160390 h 4459992"/>
                <a:gd name="connsiteX12" fmla="*/ 447255 w 3656102"/>
                <a:gd name="connsiteY12" fmla="*/ 3441933 h 4459992"/>
                <a:gd name="connsiteX13" fmla="*/ 98912 w 3656102"/>
                <a:gd name="connsiteY13" fmla="*/ 2516647 h 4459992"/>
                <a:gd name="connsiteX14" fmla="*/ 11826 w 3656102"/>
                <a:gd name="connsiteY14" fmla="*/ 862018 h 4459992"/>
                <a:gd name="connsiteX15" fmla="*/ 33598 w 3656102"/>
                <a:gd name="connsiteY15" fmla="*/ 448361 h 445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6102" h="4459992">
                  <a:moveTo>
                    <a:pt x="33598" y="448361"/>
                  </a:moveTo>
                  <a:cubicBezTo>
                    <a:pt x="78955" y="352204"/>
                    <a:pt x="164226" y="341318"/>
                    <a:pt x="283969" y="285075"/>
                  </a:cubicBezTo>
                  <a:cubicBezTo>
                    <a:pt x="403712" y="228832"/>
                    <a:pt x="552484" y="156261"/>
                    <a:pt x="752055" y="110904"/>
                  </a:cubicBezTo>
                  <a:cubicBezTo>
                    <a:pt x="951626" y="65547"/>
                    <a:pt x="1201998" y="27447"/>
                    <a:pt x="1481398" y="12933"/>
                  </a:cubicBezTo>
                  <a:cubicBezTo>
                    <a:pt x="1760798" y="-1581"/>
                    <a:pt x="2136355" y="-10653"/>
                    <a:pt x="2428455" y="23818"/>
                  </a:cubicBezTo>
                  <a:cubicBezTo>
                    <a:pt x="2720555" y="58289"/>
                    <a:pt x="3038055" y="152632"/>
                    <a:pt x="3233998" y="219761"/>
                  </a:cubicBezTo>
                  <a:cubicBezTo>
                    <a:pt x="3429941" y="286890"/>
                    <a:pt x="3535169" y="314104"/>
                    <a:pt x="3604112" y="426590"/>
                  </a:cubicBezTo>
                  <a:cubicBezTo>
                    <a:pt x="3673055" y="539076"/>
                    <a:pt x="3656726" y="553589"/>
                    <a:pt x="3647655" y="894675"/>
                  </a:cubicBezTo>
                  <a:cubicBezTo>
                    <a:pt x="3638584" y="1235761"/>
                    <a:pt x="3658541" y="2003204"/>
                    <a:pt x="3549684" y="2473104"/>
                  </a:cubicBezTo>
                  <a:cubicBezTo>
                    <a:pt x="3440827" y="2943004"/>
                    <a:pt x="3250326" y="3385689"/>
                    <a:pt x="2994512" y="3714075"/>
                  </a:cubicBezTo>
                  <a:cubicBezTo>
                    <a:pt x="2738698" y="4042461"/>
                    <a:pt x="2334112" y="4369032"/>
                    <a:pt x="2014798" y="4443418"/>
                  </a:cubicBezTo>
                  <a:cubicBezTo>
                    <a:pt x="1695484" y="4517804"/>
                    <a:pt x="1339883" y="4327304"/>
                    <a:pt x="1078626" y="4160390"/>
                  </a:cubicBezTo>
                  <a:cubicBezTo>
                    <a:pt x="817369" y="3993476"/>
                    <a:pt x="610541" y="3715890"/>
                    <a:pt x="447255" y="3441933"/>
                  </a:cubicBezTo>
                  <a:cubicBezTo>
                    <a:pt x="283969" y="3167976"/>
                    <a:pt x="171483" y="2946633"/>
                    <a:pt x="98912" y="2516647"/>
                  </a:cubicBezTo>
                  <a:cubicBezTo>
                    <a:pt x="26341" y="2086661"/>
                    <a:pt x="26340" y="1199475"/>
                    <a:pt x="11826" y="862018"/>
                  </a:cubicBezTo>
                  <a:cubicBezTo>
                    <a:pt x="-2688" y="524561"/>
                    <a:pt x="-11759" y="544518"/>
                    <a:pt x="33598" y="448361"/>
                  </a:cubicBezTo>
                  <a:close/>
                </a:path>
              </a:pathLst>
            </a:custGeom>
            <a:solidFill>
              <a:srgbClr val="F9F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-621264" y="4025119"/>
              <a:ext cx="1456672" cy="571641"/>
              <a:chOff x="3389979" y="3700051"/>
              <a:chExt cx="2366494" cy="92868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Trapezoide 24"/>
              <p:cNvSpPr/>
              <p:nvPr/>
            </p:nvSpPr>
            <p:spPr>
              <a:xfrm>
                <a:off x="4175956" y="4019995"/>
                <a:ext cx="792088" cy="360040"/>
              </a:xfrm>
              <a:prstGeom prst="trapezoid">
                <a:avLst>
                  <a:gd name="adj" fmla="val 6602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apezoide 25"/>
              <p:cNvSpPr/>
              <p:nvPr/>
            </p:nvSpPr>
            <p:spPr>
              <a:xfrm flipV="1">
                <a:off x="3532076" y="4371949"/>
                <a:ext cx="967916" cy="209178"/>
              </a:xfrm>
              <a:prstGeom prst="trapezoid">
                <a:avLst>
                  <a:gd name="adj" fmla="val 8120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Trapezoide 26"/>
              <p:cNvSpPr/>
              <p:nvPr/>
            </p:nvSpPr>
            <p:spPr>
              <a:xfrm flipV="1">
                <a:off x="4644008" y="4371949"/>
                <a:ext cx="967916" cy="209178"/>
              </a:xfrm>
              <a:prstGeom prst="trapezoid">
                <a:avLst>
                  <a:gd name="adj" fmla="val 8120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Triângulo isósceles 27"/>
              <p:cNvSpPr/>
              <p:nvPr/>
            </p:nvSpPr>
            <p:spPr>
              <a:xfrm rot="2285399">
                <a:off x="5614503" y="3700051"/>
                <a:ext cx="141970" cy="928681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Triângulo isósceles 28"/>
              <p:cNvSpPr/>
              <p:nvPr/>
            </p:nvSpPr>
            <p:spPr>
              <a:xfrm rot="19314601" flipH="1">
                <a:off x="3389979" y="3700051"/>
                <a:ext cx="141970" cy="928681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" name="Retângulo 31"/>
            <p:cNvSpPr/>
            <p:nvPr/>
          </p:nvSpPr>
          <p:spPr>
            <a:xfrm>
              <a:off x="-66201" y="4835497"/>
              <a:ext cx="321083" cy="432012"/>
            </a:xfrm>
            <a:custGeom>
              <a:avLst/>
              <a:gdLst/>
              <a:ahLst/>
              <a:cxnLst/>
              <a:rect l="l" t="t" r="r" b="b"/>
              <a:pathLst>
                <a:path w="321083" h="432012">
                  <a:moveTo>
                    <a:pt x="0" y="0"/>
                  </a:moveTo>
                  <a:lnTo>
                    <a:pt x="321083" y="0"/>
                  </a:lnTo>
                  <a:lnTo>
                    <a:pt x="321083" y="418358"/>
                  </a:lnTo>
                  <a:cubicBezTo>
                    <a:pt x="316242" y="420155"/>
                    <a:pt x="311268" y="421110"/>
                    <a:pt x="306319" y="422005"/>
                  </a:cubicBezTo>
                  <a:cubicBezTo>
                    <a:pt x="206525" y="440051"/>
                    <a:pt x="102191" y="432369"/>
                    <a:pt x="0" y="40953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orma livre 34"/>
            <p:cNvSpPr/>
            <p:nvPr/>
          </p:nvSpPr>
          <p:spPr>
            <a:xfrm>
              <a:off x="-951668" y="2948074"/>
              <a:ext cx="855080" cy="442113"/>
            </a:xfrm>
            <a:custGeom>
              <a:avLst/>
              <a:gdLst>
                <a:gd name="connsiteX0" fmla="*/ 150 w 1228318"/>
                <a:gd name="connsiteY0" fmla="*/ 409930 h 635093"/>
                <a:gd name="connsiteX1" fmla="*/ 271612 w 1228318"/>
                <a:gd name="connsiteY1" fmla="*/ 257530 h 635093"/>
                <a:gd name="connsiteX2" fmla="*/ 543075 w 1228318"/>
                <a:gd name="connsiteY2" fmla="*/ 224192 h 635093"/>
                <a:gd name="connsiteX3" fmla="*/ 795487 w 1228318"/>
                <a:gd name="connsiteY3" fmla="*/ 352780 h 635093"/>
                <a:gd name="connsiteX4" fmla="*/ 966937 w 1228318"/>
                <a:gd name="connsiteY4" fmla="*/ 614717 h 635093"/>
                <a:gd name="connsiteX5" fmla="*/ 1186012 w 1228318"/>
                <a:gd name="connsiteY5" fmla="*/ 595667 h 635093"/>
                <a:gd name="connsiteX6" fmla="*/ 1209825 w 1228318"/>
                <a:gd name="connsiteY6" fmla="*/ 419455 h 635093"/>
                <a:gd name="connsiteX7" fmla="*/ 976462 w 1228318"/>
                <a:gd name="connsiteY7" fmla="*/ 157517 h 635093"/>
                <a:gd name="connsiteX8" fmla="*/ 562125 w 1228318"/>
                <a:gd name="connsiteY8" fmla="*/ 355 h 635093"/>
                <a:gd name="connsiteX9" fmla="*/ 238275 w 1228318"/>
                <a:gd name="connsiteY9" fmla="*/ 124180 h 635093"/>
                <a:gd name="connsiteX10" fmla="*/ 150 w 1228318"/>
                <a:gd name="connsiteY10" fmla="*/ 409930 h 63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8318" h="635093">
                  <a:moveTo>
                    <a:pt x="150" y="409930"/>
                  </a:moveTo>
                  <a:cubicBezTo>
                    <a:pt x="5706" y="432155"/>
                    <a:pt x="181125" y="288486"/>
                    <a:pt x="271612" y="257530"/>
                  </a:cubicBezTo>
                  <a:cubicBezTo>
                    <a:pt x="362099" y="226574"/>
                    <a:pt x="455763" y="208317"/>
                    <a:pt x="543075" y="224192"/>
                  </a:cubicBezTo>
                  <a:cubicBezTo>
                    <a:pt x="630387" y="240067"/>
                    <a:pt x="724844" y="287693"/>
                    <a:pt x="795487" y="352780"/>
                  </a:cubicBezTo>
                  <a:cubicBezTo>
                    <a:pt x="866130" y="417867"/>
                    <a:pt x="901849" y="574236"/>
                    <a:pt x="966937" y="614717"/>
                  </a:cubicBezTo>
                  <a:cubicBezTo>
                    <a:pt x="1032025" y="655198"/>
                    <a:pt x="1145531" y="628211"/>
                    <a:pt x="1186012" y="595667"/>
                  </a:cubicBezTo>
                  <a:cubicBezTo>
                    <a:pt x="1226493" y="563123"/>
                    <a:pt x="1244750" y="492480"/>
                    <a:pt x="1209825" y="419455"/>
                  </a:cubicBezTo>
                  <a:cubicBezTo>
                    <a:pt x="1174900" y="346430"/>
                    <a:pt x="1084412" y="227367"/>
                    <a:pt x="976462" y="157517"/>
                  </a:cubicBezTo>
                  <a:cubicBezTo>
                    <a:pt x="868512" y="87667"/>
                    <a:pt x="685156" y="5911"/>
                    <a:pt x="562125" y="355"/>
                  </a:cubicBezTo>
                  <a:cubicBezTo>
                    <a:pt x="439094" y="-5201"/>
                    <a:pt x="331938" y="55124"/>
                    <a:pt x="238275" y="124180"/>
                  </a:cubicBezTo>
                  <a:cubicBezTo>
                    <a:pt x="144613" y="193236"/>
                    <a:pt x="-5406" y="387705"/>
                    <a:pt x="150" y="40993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orma livre 35"/>
            <p:cNvSpPr/>
            <p:nvPr/>
          </p:nvSpPr>
          <p:spPr>
            <a:xfrm flipH="1">
              <a:off x="254882" y="2931654"/>
              <a:ext cx="855080" cy="442113"/>
            </a:xfrm>
            <a:custGeom>
              <a:avLst/>
              <a:gdLst>
                <a:gd name="connsiteX0" fmla="*/ 150 w 1228318"/>
                <a:gd name="connsiteY0" fmla="*/ 409930 h 635093"/>
                <a:gd name="connsiteX1" fmla="*/ 271612 w 1228318"/>
                <a:gd name="connsiteY1" fmla="*/ 257530 h 635093"/>
                <a:gd name="connsiteX2" fmla="*/ 543075 w 1228318"/>
                <a:gd name="connsiteY2" fmla="*/ 224192 h 635093"/>
                <a:gd name="connsiteX3" fmla="*/ 795487 w 1228318"/>
                <a:gd name="connsiteY3" fmla="*/ 352780 h 635093"/>
                <a:gd name="connsiteX4" fmla="*/ 966937 w 1228318"/>
                <a:gd name="connsiteY4" fmla="*/ 614717 h 635093"/>
                <a:gd name="connsiteX5" fmla="*/ 1186012 w 1228318"/>
                <a:gd name="connsiteY5" fmla="*/ 595667 h 635093"/>
                <a:gd name="connsiteX6" fmla="*/ 1209825 w 1228318"/>
                <a:gd name="connsiteY6" fmla="*/ 419455 h 635093"/>
                <a:gd name="connsiteX7" fmla="*/ 976462 w 1228318"/>
                <a:gd name="connsiteY7" fmla="*/ 157517 h 635093"/>
                <a:gd name="connsiteX8" fmla="*/ 562125 w 1228318"/>
                <a:gd name="connsiteY8" fmla="*/ 355 h 635093"/>
                <a:gd name="connsiteX9" fmla="*/ 238275 w 1228318"/>
                <a:gd name="connsiteY9" fmla="*/ 124180 h 635093"/>
                <a:gd name="connsiteX10" fmla="*/ 150 w 1228318"/>
                <a:gd name="connsiteY10" fmla="*/ 409930 h 63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8318" h="635093">
                  <a:moveTo>
                    <a:pt x="150" y="409930"/>
                  </a:moveTo>
                  <a:cubicBezTo>
                    <a:pt x="5706" y="432155"/>
                    <a:pt x="181125" y="288486"/>
                    <a:pt x="271612" y="257530"/>
                  </a:cubicBezTo>
                  <a:cubicBezTo>
                    <a:pt x="362099" y="226574"/>
                    <a:pt x="455763" y="208317"/>
                    <a:pt x="543075" y="224192"/>
                  </a:cubicBezTo>
                  <a:cubicBezTo>
                    <a:pt x="630387" y="240067"/>
                    <a:pt x="724844" y="287693"/>
                    <a:pt x="795487" y="352780"/>
                  </a:cubicBezTo>
                  <a:cubicBezTo>
                    <a:pt x="866130" y="417867"/>
                    <a:pt x="901849" y="574236"/>
                    <a:pt x="966937" y="614717"/>
                  </a:cubicBezTo>
                  <a:cubicBezTo>
                    <a:pt x="1032025" y="655198"/>
                    <a:pt x="1145531" y="628211"/>
                    <a:pt x="1186012" y="595667"/>
                  </a:cubicBezTo>
                  <a:cubicBezTo>
                    <a:pt x="1226493" y="563123"/>
                    <a:pt x="1244750" y="492480"/>
                    <a:pt x="1209825" y="419455"/>
                  </a:cubicBezTo>
                  <a:cubicBezTo>
                    <a:pt x="1174900" y="346430"/>
                    <a:pt x="1084412" y="227367"/>
                    <a:pt x="976462" y="157517"/>
                  </a:cubicBezTo>
                  <a:cubicBezTo>
                    <a:pt x="868512" y="87667"/>
                    <a:pt x="685156" y="5911"/>
                    <a:pt x="562125" y="355"/>
                  </a:cubicBezTo>
                  <a:cubicBezTo>
                    <a:pt x="439094" y="-5201"/>
                    <a:pt x="331938" y="55124"/>
                    <a:pt x="238275" y="124180"/>
                  </a:cubicBezTo>
                  <a:cubicBezTo>
                    <a:pt x="144613" y="193236"/>
                    <a:pt x="-5406" y="387705"/>
                    <a:pt x="150" y="40993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-801013" y="3464636"/>
              <a:ext cx="621469" cy="62146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71687" y="3434151"/>
              <a:ext cx="621469" cy="62146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6547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C98622A5-50D5-461F-9778-E51767AE53F1}"/>
              </a:ext>
            </a:extLst>
          </p:cNvPr>
          <p:cNvGrpSpPr/>
          <p:nvPr/>
        </p:nvGrpSpPr>
        <p:grpSpPr>
          <a:xfrm>
            <a:off x="2643187" y="0"/>
            <a:ext cx="3857625" cy="6858000"/>
            <a:chOff x="2643187" y="0"/>
            <a:chExt cx="3857625" cy="685800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xmlns="" id="{ED29F556-2B5D-4C85-9607-D47C640B5538}"/>
                </a:ext>
              </a:extLst>
            </p:cNvPr>
            <p:cNvSpPr/>
            <p:nvPr/>
          </p:nvSpPr>
          <p:spPr>
            <a:xfrm>
              <a:off x="2643187" y="0"/>
              <a:ext cx="3857625" cy="67627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xmlns="" id="{820375A5-88AE-412A-8942-EA0AD7E8ACE7}"/>
                </a:ext>
              </a:extLst>
            </p:cNvPr>
            <p:cNvGrpSpPr/>
            <p:nvPr/>
          </p:nvGrpSpPr>
          <p:grpSpPr>
            <a:xfrm>
              <a:off x="3107700" y="888554"/>
              <a:ext cx="2990818" cy="3154094"/>
              <a:chOff x="3158656" y="1808138"/>
              <a:chExt cx="2718274" cy="2821131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26BC6FDD-BDDB-47E9-B4EF-4BBBEE61D991}"/>
                  </a:ext>
                </a:extLst>
              </p:cNvPr>
              <p:cNvSpPr/>
              <p:nvPr/>
            </p:nvSpPr>
            <p:spPr>
              <a:xfrm>
                <a:off x="3785692" y="2314580"/>
                <a:ext cx="1471593" cy="1191685"/>
              </a:xfrm>
              <a:prstGeom prst="rect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xmlns="" id="{1338DD5E-2849-45E9-9285-015C49D3BB49}"/>
                  </a:ext>
                </a:extLst>
              </p:cNvPr>
              <p:cNvSpPr/>
              <p:nvPr/>
            </p:nvSpPr>
            <p:spPr>
              <a:xfrm>
                <a:off x="3158656" y="1808138"/>
                <a:ext cx="2718274" cy="2328753"/>
              </a:xfrm>
              <a:prstGeom prst="rect">
                <a:avLst/>
              </a:prstGeom>
              <a:solidFill>
                <a:schemeClr val="bg1"/>
              </a:solidFill>
              <a:ln w="127000">
                <a:noFill/>
              </a:ln>
              <a:effectLst>
                <a:softEdge rad="635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0" name="Forma livre 2">
                <a:extLst>
                  <a:ext uri="{FF2B5EF4-FFF2-40B4-BE49-F238E27FC236}">
                    <a16:creationId xmlns:a16="http://schemas.microsoft.com/office/drawing/2014/main" xmlns="" id="{8479177A-0727-4EE2-92F3-E7575D5272B0}"/>
                  </a:ext>
                </a:extLst>
              </p:cNvPr>
              <p:cNvSpPr/>
              <p:nvPr/>
            </p:nvSpPr>
            <p:spPr>
              <a:xfrm>
                <a:off x="3274443" y="2329256"/>
                <a:ext cx="608969" cy="2300013"/>
              </a:xfrm>
              <a:custGeom>
                <a:avLst/>
                <a:gdLst>
                  <a:gd name="connsiteX0" fmla="*/ 1253174 w 1396974"/>
                  <a:gd name="connsiteY0" fmla="*/ 67598 h 3681929"/>
                  <a:gd name="connsiteX1" fmla="*/ 861288 w 1396974"/>
                  <a:gd name="connsiteY1" fmla="*/ 13170 h 3681929"/>
                  <a:gd name="connsiteX2" fmla="*/ 610917 w 1396974"/>
                  <a:gd name="connsiteY2" fmla="*/ 111141 h 3681929"/>
                  <a:gd name="connsiteX3" fmla="*/ 360545 w 1396974"/>
                  <a:gd name="connsiteY3" fmla="*/ 45827 h 3681929"/>
                  <a:gd name="connsiteX4" fmla="*/ 110174 w 1396974"/>
                  <a:gd name="connsiteY4" fmla="*/ 100255 h 3681929"/>
                  <a:gd name="connsiteX5" fmla="*/ 55745 w 1396974"/>
                  <a:gd name="connsiteY5" fmla="*/ 775170 h 3681929"/>
                  <a:gd name="connsiteX6" fmla="*/ 23088 w 1396974"/>
                  <a:gd name="connsiteY6" fmla="*/ 3398627 h 3681929"/>
                  <a:gd name="connsiteX7" fmla="*/ 425860 w 1396974"/>
                  <a:gd name="connsiteY7" fmla="*/ 3605455 h 3681929"/>
                  <a:gd name="connsiteX8" fmla="*/ 730660 w 1396974"/>
                  <a:gd name="connsiteY8" fmla="*/ 3681655 h 3681929"/>
                  <a:gd name="connsiteX9" fmla="*/ 937488 w 1396974"/>
                  <a:gd name="connsiteY9" fmla="*/ 3583684 h 3681929"/>
                  <a:gd name="connsiteX10" fmla="*/ 1198745 w 1396974"/>
                  <a:gd name="connsiteY10" fmla="*/ 3648998 h 3681929"/>
                  <a:gd name="connsiteX11" fmla="*/ 1318488 w 1396974"/>
                  <a:gd name="connsiteY11" fmla="*/ 3104712 h 3681929"/>
                  <a:gd name="connsiteX12" fmla="*/ 1394688 w 1396974"/>
                  <a:gd name="connsiteY12" fmla="*/ 611884 h 3681929"/>
                  <a:gd name="connsiteX13" fmla="*/ 1253174 w 1396974"/>
                  <a:gd name="connsiteY13" fmla="*/ 67598 h 3681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96974" h="3681929">
                    <a:moveTo>
                      <a:pt x="1253174" y="67598"/>
                    </a:moveTo>
                    <a:cubicBezTo>
                      <a:pt x="1164274" y="-32188"/>
                      <a:pt x="968331" y="5913"/>
                      <a:pt x="861288" y="13170"/>
                    </a:cubicBezTo>
                    <a:cubicBezTo>
                      <a:pt x="754245" y="20427"/>
                      <a:pt x="694374" y="105698"/>
                      <a:pt x="610917" y="111141"/>
                    </a:cubicBezTo>
                    <a:cubicBezTo>
                      <a:pt x="527460" y="116584"/>
                      <a:pt x="444002" y="47641"/>
                      <a:pt x="360545" y="45827"/>
                    </a:cubicBezTo>
                    <a:cubicBezTo>
                      <a:pt x="277088" y="44013"/>
                      <a:pt x="160974" y="-21302"/>
                      <a:pt x="110174" y="100255"/>
                    </a:cubicBezTo>
                    <a:cubicBezTo>
                      <a:pt x="59374" y="221812"/>
                      <a:pt x="70259" y="225441"/>
                      <a:pt x="55745" y="775170"/>
                    </a:cubicBezTo>
                    <a:cubicBezTo>
                      <a:pt x="41231" y="1324899"/>
                      <a:pt x="-38598" y="2926913"/>
                      <a:pt x="23088" y="3398627"/>
                    </a:cubicBezTo>
                    <a:cubicBezTo>
                      <a:pt x="84774" y="3870341"/>
                      <a:pt x="307931" y="3558284"/>
                      <a:pt x="425860" y="3605455"/>
                    </a:cubicBezTo>
                    <a:cubicBezTo>
                      <a:pt x="543789" y="3652626"/>
                      <a:pt x="645389" y="3685283"/>
                      <a:pt x="730660" y="3681655"/>
                    </a:cubicBezTo>
                    <a:cubicBezTo>
                      <a:pt x="815931" y="3678027"/>
                      <a:pt x="859474" y="3589127"/>
                      <a:pt x="937488" y="3583684"/>
                    </a:cubicBezTo>
                    <a:cubicBezTo>
                      <a:pt x="1015502" y="3578241"/>
                      <a:pt x="1135245" y="3728827"/>
                      <a:pt x="1198745" y="3648998"/>
                    </a:cubicBezTo>
                    <a:cubicBezTo>
                      <a:pt x="1262245" y="3569169"/>
                      <a:pt x="1285831" y="3610898"/>
                      <a:pt x="1318488" y="3104712"/>
                    </a:cubicBezTo>
                    <a:cubicBezTo>
                      <a:pt x="1351145" y="2598526"/>
                      <a:pt x="1409202" y="1118070"/>
                      <a:pt x="1394688" y="611884"/>
                    </a:cubicBezTo>
                    <a:cubicBezTo>
                      <a:pt x="1380174" y="105698"/>
                      <a:pt x="1342074" y="167384"/>
                      <a:pt x="1253174" y="67598"/>
                    </a:cubicBezTo>
                    <a:close/>
                  </a:path>
                </a:pathLst>
              </a:custGeom>
              <a:solidFill>
                <a:srgbClr val="D9C8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orma livre 200">
                <a:extLst>
                  <a:ext uri="{FF2B5EF4-FFF2-40B4-BE49-F238E27FC236}">
                    <a16:creationId xmlns:a16="http://schemas.microsoft.com/office/drawing/2014/main" xmlns="" id="{065EDDCF-73FD-42A9-9CB1-0A5E9BDF7C50}"/>
                  </a:ext>
                </a:extLst>
              </p:cNvPr>
              <p:cNvSpPr/>
              <p:nvPr/>
            </p:nvSpPr>
            <p:spPr>
              <a:xfrm>
                <a:off x="5131611" y="2265361"/>
                <a:ext cx="608969" cy="2300013"/>
              </a:xfrm>
              <a:custGeom>
                <a:avLst/>
                <a:gdLst>
                  <a:gd name="connsiteX0" fmla="*/ 1253174 w 1396974"/>
                  <a:gd name="connsiteY0" fmla="*/ 67598 h 3681929"/>
                  <a:gd name="connsiteX1" fmla="*/ 861288 w 1396974"/>
                  <a:gd name="connsiteY1" fmla="*/ 13170 h 3681929"/>
                  <a:gd name="connsiteX2" fmla="*/ 610917 w 1396974"/>
                  <a:gd name="connsiteY2" fmla="*/ 111141 h 3681929"/>
                  <a:gd name="connsiteX3" fmla="*/ 360545 w 1396974"/>
                  <a:gd name="connsiteY3" fmla="*/ 45827 h 3681929"/>
                  <a:gd name="connsiteX4" fmla="*/ 110174 w 1396974"/>
                  <a:gd name="connsiteY4" fmla="*/ 100255 h 3681929"/>
                  <a:gd name="connsiteX5" fmla="*/ 55745 w 1396974"/>
                  <a:gd name="connsiteY5" fmla="*/ 775170 h 3681929"/>
                  <a:gd name="connsiteX6" fmla="*/ 23088 w 1396974"/>
                  <a:gd name="connsiteY6" fmla="*/ 3398627 h 3681929"/>
                  <a:gd name="connsiteX7" fmla="*/ 425860 w 1396974"/>
                  <a:gd name="connsiteY7" fmla="*/ 3605455 h 3681929"/>
                  <a:gd name="connsiteX8" fmla="*/ 730660 w 1396974"/>
                  <a:gd name="connsiteY8" fmla="*/ 3681655 h 3681929"/>
                  <a:gd name="connsiteX9" fmla="*/ 937488 w 1396974"/>
                  <a:gd name="connsiteY9" fmla="*/ 3583684 h 3681929"/>
                  <a:gd name="connsiteX10" fmla="*/ 1198745 w 1396974"/>
                  <a:gd name="connsiteY10" fmla="*/ 3648998 h 3681929"/>
                  <a:gd name="connsiteX11" fmla="*/ 1318488 w 1396974"/>
                  <a:gd name="connsiteY11" fmla="*/ 3104712 h 3681929"/>
                  <a:gd name="connsiteX12" fmla="*/ 1394688 w 1396974"/>
                  <a:gd name="connsiteY12" fmla="*/ 611884 h 3681929"/>
                  <a:gd name="connsiteX13" fmla="*/ 1253174 w 1396974"/>
                  <a:gd name="connsiteY13" fmla="*/ 67598 h 3681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96974" h="3681929">
                    <a:moveTo>
                      <a:pt x="1253174" y="67598"/>
                    </a:moveTo>
                    <a:cubicBezTo>
                      <a:pt x="1164274" y="-32188"/>
                      <a:pt x="968331" y="5913"/>
                      <a:pt x="861288" y="13170"/>
                    </a:cubicBezTo>
                    <a:cubicBezTo>
                      <a:pt x="754245" y="20427"/>
                      <a:pt x="694374" y="105698"/>
                      <a:pt x="610917" y="111141"/>
                    </a:cubicBezTo>
                    <a:cubicBezTo>
                      <a:pt x="527460" y="116584"/>
                      <a:pt x="444002" y="47641"/>
                      <a:pt x="360545" y="45827"/>
                    </a:cubicBezTo>
                    <a:cubicBezTo>
                      <a:pt x="277088" y="44013"/>
                      <a:pt x="160974" y="-21302"/>
                      <a:pt x="110174" y="100255"/>
                    </a:cubicBezTo>
                    <a:cubicBezTo>
                      <a:pt x="59374" y="221812"/>
                      <a:pt x="70259" y="225441"/>
                      <a:pt x="55745" y="775170"/>
                    </a:cubicBezTo>
                    <a:cubicBezTo>
                      <a:pt x="41231" y="1324899"/>
                      <a:pt x="-38598" y="2926913"/>
                      <a:pt x="23088" y="3398627"/>
                    </a:cubicBezTo>
                    <a:cubicBezTo>
                      <a:pt x="84774" y="3870341"/>
                      <a:pt x="307931" y="3558284"/>
                      <a:pt x="425860" y="3605455"/>
                    </a:cubicBezTo>
                    <a:cubicBezTo>
                      <a:pt x="543789" y="3652626"/>
                      <a:pt x="645389" y="3685283"/>
                      <a:pt x="730660" y="3681655"/>
                    </a:cubicBezTo>
                    <a:cubicBezTo>
                      <a:pt x="815931" y="3678027"/>
                      <a:pt x="859474" y="3589127"/>
                      <a:pt x="937488" y="3583684"/>
                    </a:cubicBezTo>
                    <a:cubicBezTo>
                      <a:pt x="1015502" y="3578241"/>
                      <a:pt x="1135245" y="3728827"/>
                      <a:pt x="1198745" y="3648998"/>
                    </a:cubicBezTo>
                    <a:cubicBezTo>
                      <a:pt x="1262245" y="3569169"/>
                      <a:pt x="1285831" y="3610898"/>
                      <a:pt x="1318488" y="3104712"/>
                    </a:cubicBezTo>
                    <a:cubicBezTo>
                      <a:pt x="1351145" y="2598526"/>
                      <a:pt x="1409202" y="1118070"/>
                      <a:pt x="1394688" y="611884"/>
                    </a:cubicBezTo>
                    <a:cubicBezTo>
                      <a:pt x="1380174" y="105698"/>
                      <a:pt x="1342074" y="167384"/>
                      <a:pt x="1253174" y="67598"/>
                    </a:cubicBezTo>
                    <a:close/>
                  </a:path>
                </a:pathLst>
              </a:custGeom>
              <a:solidFill>
                <a:srgbClr val="D9C8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469B1719-7D7D-4205-8651-799761A7990D}"/>
                </a:ext>
              </a:extLst>
            </p:cNvPr>
            <p:cNvSpPr/>
            <p:nvPr/>
          </p:nvSpPr>
          <p:spPr>
            <a:xfrm>
              <a:off x="2643187" y="4941168"/>
              <a:ext cx="3857625" cy="1916832"/>
            </a:xfrm>
            <a:prstGeom prst="rect">
              <a:avLst/>
            </a:prstGeom>
            <a:solidFill>
              <a:srgbClr val="FEFD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xmlns="" id="{8915A3B6-43CD-41E2-A4C6-4DA28A4AFECD}"/>
                </a:ext>
              </a:extLst>
            </p:cNvPr>
            <p:cNvGrpSpPr/>
            <p:nvPr/>
          </p:nvGrpSpPr>
          <p:grpSpPr>
            <a:xfrm>
              <a:off x="3616197" y="4869160"/>
              <a:ext cx="1983614" cy="504056"/>
              <a:chOff x="3616197" y="4869160"/>
              <a:chExt cx="1983614" cy="504056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xmlns="" id="{642E6255-D9CE-4625-9587-75424BB21E6D}"/>
                  </a:ext>
                </a:extLst>
              </p:cNvPr>
              <p:cNvSpPr/>
              <p:nvPr/>
            </p:nvSpPr>
            <p:spPr>
              <a:xfrm>
                <a:off x="3616197" y="4869160"/>
                <a:ext cx="1983614" cy="432048"/>
              </a:xfrm>
              <a:prstGeom prst="rect">
                <a:avLst/>
              </a:prstGeom>
              <a:solidFill>
                <a:srgbClr val="7B41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xmlns="" id="{21814FFD-5AAB-4194-A50F-FE0DE0E70D4D}"/>
                  </a:ext>
                </a:extLst>
              </p:cNvPr>
              <p:cNvSpPr/>
              <p:nvPr/>
            </p:nvSpPr>
            <p:spPr>
              <a:xfrm>
                <a:off x="3616197" y="5275560"/>
                <a:ext cx="163715" cy="97656"/>
              </a:xfrm>
              <a:prstGeom prst="rect">
                <a:avLst/>
              </a:prstGeom>
              <a:solidFill>
                <a:srgbClr val="7B41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xmlns="" id="{08018A22-679F-4B0E-89BD-F6E397F76605}"/>
                  </a:ext>
                </a:extLst>
              </p:cNvPr>
              <p:cNvSpPr/>
              <p:nvPr/>
            </p:nvSpPr>
            <p:spPr>
              <a:xfrm>
                <a:off x="5436096" y="5275560"/>
                <a:ext cx="163715" cy="97656"/>
              </a:xfrm>
              <a:prstGeom prst="rect">
                <a:avLst/>
              </a:prstGeom>
              <a:solidFill>
                <a:srgbClr val="7B41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xmlns="" id="{E536AA92-A5BF-4927-8EF1-B0C1C9CAE0E1}"/>
                </a:ext>
              </a:extLst>
            </p:cNvPr>
            <p:cNvSpPr/>
            <p:nvPr/>
          </p:nvSpPr>
          <p:spPr>
            <a:xfrm>
              <a:off x="3819724" y="3607514"/>
              <a:ext cx="1577753" cy="967159"/>
            </a:xfrm>
            <a:prstGeom prst="rect">
              <a:avLst/>
            </a:prstGeom>
            <a:solidFill>
              <a:srgbClr val="ECE9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xmlns="" id="{A9DA062D-9016-4725-9568-B67F19DE7C00}"/>
                </a:ext>
              </a:extLst>
            </p:cNvPr>
            <p:cNvSpPr/>
            <p:nvPr/>
          </p:nvSpPr>
          <p:spPr>
            <a:xfrm>
              <a:off x="4019984" y="4181834"/>
              <a:ext cx="504056" cy="32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xmlns="" id="{D72E4979-C10D-4F68-95B3-A85E531F98E4}"/>
                </a:ext>
              </a:extLst>
            </p:cNvPr>
            <p:cNvSpPr/>
            <p:nvPr/>
          </p:nvSpPr>
          <p:spPr>
            <a:xfrm>
              <a:off x="4698578" y="4181834"/>
              <a:ext cx="504056" cy="32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xmlns="" id="{EA179EDB-BACA-4E98-969C-767C3E183CD9}"/>
                </a:ext>
              </a:extLst>
            </p:cNvPr>
            <p:cNvGrpSpPr/>
            <p:nvPr/>
          </p:nvGrpSpPr>
          <p:grpSpPr>
            <a:xfrm>
              <a:off x="2759996" y="3718768"/>
              <a:ext cx="1023605" cy="1222400"/>
              <a:chOff x="2759996" y="3718768"/>
              <a:chExt cx="1023605" cy="1222400"/>
            </a:xfrm>
          </p:grpSpPr>
          <p:grpSp>
            <p:nvGrpSpPr>
              <p:cNvPr id="33" name="Agrupar 32">
                <a:extLst>
                  <a:ext uri="{FF2B5EF4-FFF2-40B4-BE49-F238E27FC236}">
                    <a16:creationId xmlns:a16="http://schemas.microsoft.com/office/drawing/2014/main" xmlns="" id="{F8292E61-898A-4110-87A4-F3843D51FDCA}"/>
                  </a:ext>
                </a:extLst>
              </p:cNvPr>
              <p:cNvGrpSpPr/>
              <p:nvPr/>
            </p:nvGrpSpPr>
            <p:grpSpPr>
              <a:xfrm>
                <a:off x="2759996" y="3718768"/>
                <a:ext cx="1023605" cy="1222400"/>
                <a:chOff x="2759996" y="3718768"/>
                <a:chExt cx="1023605" cy="1222400"/>
              </a:xfrm>
            </p:grpSpPr>
            <p:sp>
              <p:nvSpPr>
                <p:cNvPr id="28" name="Retângulo 27">
                  <a:extLst>
                    <a:ext uri="{FF2B5EF4-FFF2-40B4-BE49-F238E27FC236}">
                      <a16:creationId xmlns:a16="http://schemas.microsoft.com/office/drawing/2014/main" xmlns="" id="{84441C03-3DD9-4CE4-B614-FC0DAABE69D7}"/>
                    </a:ext>
                  </a:extLst>
                </p:cNvPr>
                <p:cNvSpPr/>
                <p:nvPr/>
              </p:nvSpPr>
              <p:spPr>
                <a:xfrm>
                  <a:off x="2759996" y="3718768"/>
                  <a:ext cx="1023605" cy="1222400"/>
                </a:xfrm>
                <a:prstGeom prst="rect">
                  <a:avLst/>
                </a:prstGeom>
                <a:solidFill>
                  <a:srgbClr val="F0E9C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Retângulo 28">
                  <a:extLst>
                    <a:ext uri="{FF2B5EF4-FFF2-40B4-BE49-F238E27FC236}">
                      <a16:creationId xmlns:a16="http://schemas.microsoft.com/office/drawing/2014/main" xmlns="" id="{A047B923-AA23-4659-9F0E-745CE18188A9}"/>
                    </a:ext>
                  </a:extLst>
                </p:cNvPr>
                <p:cNvSpPr/>
                <p:nvPr/>
              </p:nvSpPr>
              <p:spPr>
                <a:xfrm>
                  <a:off x="2823950" y="3809862"/>
                  <a:ext cx="893542" cy="238573"/>
                </a:xfrm>
                <a:prstGeom prst="rect">
                  <a:avLst/>
                </a:prstGeom>
                <a:solidFill>
                  <a:srgbClr val="E7DC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Retângulo 29">
                  <a:extLst>
                    <a:ext uri="{FF2B5EF4-FFF2-40B4-BE49-F238E27FC236}">
                      <a16:creationId xmlns:a16="http://schemas.microsoft.com/office/drawing/2014/main" xmlns="" id="{CCA76835-9B22-49F9-9C28-EDB7B7D0B968}"/>
                    </a:ext>
                  </a:extLst>
                </p:cNvPr>
                <p:cNvSpPr/>
                <p:nvPr/>
              </p:nvSpPr>
              <p:spPr>
                <a:xfrm>
                  <a:off x="2826679" y="4088195"/>
                  <a:ext cx="893542" cy="238573"/>
                </a:xfrm>
                <a:prstGeom prst="rect">
                  <a:avLst/>
                </a:prstGeom>
                <a:solidFill>
                  <a:srgbClr val="E7DC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Retângulo 30">
                  <a:extLst>
                    <a:ext uri="{FF2B5EF4-FFF2-40B4-BE49-F238E27FC236}">
                      <a16:creationId xmlns:a16="http://schemas.microsoft.com/office/drawing/2014/main" xmlns="" id="{3F445438-9992-49CD-A810-D850848EB711}"/>
                    </a:ext>
                  </a:extLst>
                </p:cNvPr>
                <p:cNvSpPr/>
                <p:nvPr/>
              </p:nvSpPr>
              <p:spPr>
                <a:xfrm>
                  <a:off x="2821221" y="4366528"/>
                  <a:ext cx="893542" cy="238573"/>
                </a:xfrm>
                <a:prstGeom prst="rect">
                  <a:avLst/>
                </a:prstGeom>
                <a:solidFill>
                  <a:srgbClr val="E7DC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Retângulo 31">
                  <a:extLst>
                    <a:ext uri="{FF2B5EF4-FFF2-40B4-BE49-F238E27FC236}">
                      <a16:creationId xmlns:a16="http://schemas.microsoft.com/office/drawing/2014/main" xmlns="" id="{89777E3F-7DB6-4013-8278-DE494FC2AA78}"/>
                    </a:ext>
                  </a:extLst>
                </p:cNvPr>
                <p:cNvSpPr/>
                <p:nvPr/>
              </p:nvSpPr>
              <p:spPr>
                <a:xfrm>
                  <a:off x="2818492" y="4644862"/>
                  <a:ext cx="893542" cy="238573"/>
                </a:xfrm>
                <a:prstGeom prst="rect">
                  <a:avLst/>
                </a:prstGeom>
                <a:solidFill>
                  <a:srgbClr val="E7DC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4" name="Retângulo: Cantos Arredondados 33">
                <a:extLst>
                  <a:ext uri="{FF2B5EF4-FFF2-40B4-BE49-F238E27FC236}">
                    <a16:creationId xmlns:a16="http://schemas.microsoft.com/office/drawing/2014/main" xmlns="" id="{73E5F2B3-62F4-41A4-BCC3-457134E1531F}"/>
                  </a:ext>
                </a:extLst>
              </p:cNvPr>
              <p:cNvSpPr/>
              <p:nvPr/>
            </p:nvSpPr>
            <p:spPr>
              <a:xfrm>
                <a:off x="3131840" y="3933056"/>
                <a:ext cx="336521" cy="45719"/>
              </a:xfrm>
              <a:prstGeom prst="roundRect">
                <a:avLst/>
              </a:prstGeom>
              <a:solidFill>
                <a:srgbClr val="D9C8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: Cantos Arredondados 34">
                <a:extLst>
                  <a:ext uri="{FF2B5EF4-FFF2-40B4-BE49-F238E27FC236}">
                    <a16:creationId xmlns:a16="http://schemas.microsoft.com/office/drawing/2014/main" xmlns="" id="{39EA0903-6207-4ECE-95BF-87F90B3D09D0}"/>
                  </a:ext>
                </a:extLst>
              </p:cNvPr>
              <p:cNvSpPr/>
              <p:nvPr/>
            </p:nvSpPr>
            <p:spPr>
              <a:xfrm>
                <a:off x="3131840" y="4238757"/>
                <a:ext cx="336521" cy="45719"/>
              </a:xfrm>
              <a:prstGeom prst="roundRect">
                <a:avLst/>
              </a:prstGeom>
              <a:solidFill>
                <a:srgbClr val="D9C8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35">
                <a:extLst>
                  <a:ext uri="{FF2B5EF4-FFF2-40B4-BE49-F238E27FC236}">
                    <a16:creationId xmlns:a16="http://schemas.microsoft.com/office/drawing/2014/main" xmlns="" id="{1A76E743-8594-4729-9DD5-B3DC7CA76A85}"/>
                  </a:ext>
                </a:extLst>
              </p:cNvPr>
              <p:cNvSpPr/>
              <p:nvPr/>
            </p:nvSpPr>
            <p:spPr>
              <a:xfrm>
                <a:off x="3131840" y="4529483"/>
                <a:ext cx="336521" cy="45719"/>
              </a:xfrm>
              <a:prstGeom prst="roundRect">
                <a:avLst/>
              </a:prstGeom>
              <a:solidFill>
                <a:srgbClr val="D9C8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36">
                <a:extLst>
                  <a:ext uri="{FF2B5EF4-FFF2-40B4-BE49-F238E27FC236}">
                    <a16:creationId xmlns:a16="http://schemas.microsoft.com/office/drawing/2014/main" xmlns="" id="{5C0A2A48-EB19-4358-8E4C-635F6D3A1F1A}"/>
                  </a:ext>
                </a:extLst>
              </p:cNvPr>
              <p:cNvSpPr/>
              <p:nvPr/>
            </p:nvSpPr>
            <p:spPr>
              <a:xfrm>
                <a:off x="3131840" y="4809529"/>
                <a:ext cx="336521" cy="45719"/>
              </a:xfrm>
              <a:prstGeom prst="roundRect">
                <a:avLst/>
              </a:prstGeom>
              <a:solidFill>
                <a:srgbClr val="D9C8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xmlns="" id="{6EBBBD2C-1F77-455D-ABA3-EA34782AB258}"/>
                </a:ext>
              </a:extLst>
            </p:cNvPr>
            <p:cNvSpPr/>
            <p:nvPr/>
          </p:nvSpPr>
          <p:spPr>
            <a:xfrm>
              <a:off x="3563888" y="4581128"/>
              <a:ext cx="2088232" cy="576064"/>
            </a:xfrm>
            <a:prstGeom prst="rect">
              <a:avLst/>
            </a:prstGeom>
            <a:solidFill>
              <a:srgbClr val="D6D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apezoide 8">
              <a:extLst>
                <a:ext uri="{FF2B5EF4-FFF2-40B4-BE49-F238E27FC236}">
                  <a16:creationId xmlns:a16="http://schemas.microsoft.com/office/drawing/2014/main" xmlns="" id="{2781AB19-845F-4053-AC65-83E929D9F390}"/>
                </a:ext>
              </a:extLst>
            </p:cNvPr>
            <p:cNvSpPr/>
            <p:nvPr/>
          </p:nvSpPr>
          <p:spPr>
            <a:xfrm>
              <a:off x="3563888" y="4293096"/>
              <a:ext cx="2088232" cy="288032"/>
            </a:xfrm>
            <a:prstGeom prst="trapezoid">
              <a:avLst>
                <a:gd name="adj" fmla="val 117797"/>
              </a:avLst>
            </a:prstGeom>
            <a:solidFill>
              <a:srgbClr val="FEF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xmlns="" id="{88926BB1-508D-4D6C-B496-F082E9876A2F}"/>
                </a:ext>
              </a:extLst>
            </p:cNvPr>
            <p:cNvGrpSpPr/>
            <p:nvPr/>
          </p:nvGrpSpPr>
          <p:grpSpPr>
            <a:xfrm>
              <a:off x="3070437" y="3189848"/>
              <a:ext cx="493430" cy="378810"/>
              <a:chOff x="3016313" y="3189676"/>
              <a:chExt cx="493430" cy="378810"/>
            </a:xfrm>
          </p:grpSpPr>
          <p:sp>
            <p:nvSpPr>
              <p:cNvPr id="40" name="Lua 39">
                <a:extLst>
                  <a:ext uri="{FF2B5EF4-FFF2-40B4-BE49-F238E27FC236}">
                    <a16:creationId xmlns:a16="http://schemas.microsoft.com/office/drawing/2014/main" xmlns="" id="{A69EDA78-C132-4A10-88DF-A3B614B2529E}"/>
                  </a:ext>
                </a:extLst>
              </p:cNvPr>
              <p:cNvSpPr/>
              <p:nvPr/>
            </p:nvSpPr>
            <p:spPr>
              <a:xfrm>
                <a:off x="3016313" y="3232626"/>
                <a:ext cx="144016" cy="288032"/>
              </a:xfrm>
              <a:prstGeom prst="moon">
                <a:avLst>
                  <a:gd name="adj" fmla="val 87500"/>
                </a:avLst>
              </a:prstGeom>
              <a:solidFill>
                <a:srgbClr val="B4F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Lua 40">
                <a:extLst>
                  <a:ext uri="{FF2B5EF4-FFF2-40B4-BE49-F238E27FC236}">
                    <a16:creationId xmlns:a16="http://schemas.microsoft.com/office/drawing/2014/main" xmlns="" id="{78CDB3D8-917B-4F97-8D60-2E1BB52047C6}"/>
                  </a:ext>
                </a:extLst>
              </p:cNvPr>
              <p:cNvSpPr/>
              <p:nvPr/>
            </p:nvSpPr>
            <p:spPr>
              <a:xfrm rot="900000">
                <a:off x="3116232" y="3189676"/>
                <a:ext cx="189405" cy="378810"/>
              </a:xfrm>
              <a:prstGeom prst="moon">
                <a:avLst>
                  <a:gd name="adj" fmla="val 87500"/>
                </a:avLst>
              </a:prstGeom>
              <a:solidFill>
                <a:srgbClr val="B4F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Lua 41">
                <a:extLst>
                  <a:ext uri="{FF2B5EF4-FFF2-40B4-BE49-F238E27FC236}">
                    <a16:creationId xmlns:a16="http://schemas.microsoft.com/office/drawing/2014/main" xmlns="" id="{5137F74D-E9F0-4FA5-9D5D-506906765F24}"/>
                  </a:ext>
                </a:extLst>
              </p:cNvPr>
              <p:cNvSpPr/>
              <p:nvPr/>
            </p:nvSpPr>
            <p:spPr>
              <a:xfrm rot="2747037">
                <a:off x="3225635" y="3216185"/>
                <a:ext cx="189405" cy="378810"/>
              </a:xfrm>
              <a:prstGeom prst="moon">
                <a:avLst>
                  <a:gd name="adj" fmla="val 87500"/>
                </a:avLst>
              </a:prstGeom>
              <a:solidFill>
                <a:srgbClr val="B4F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xmlns="" id="{B3111A1C-5BB1-4C6A-A950-C3F2EB94E7A2}"/>
                </a:ext>
              </a:extLst>
            </p:cNvPr>
            <p:cNvGrpSpPr/>
            <p:nvPr/>
          </p:nvGrpSpPr>
          <p:grpSpPr>
            <a:xfrm>
              <a:off x="4407148" y="0"/>
              <a:ext cx="401712" cy="2032027"/>
              <a:chOff x="4376039" y="35624"/>
              <a:chExt cx="401712" cy="2032027"/>
            </a:xfrm>
          </p:grpSpPr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xmlns="" id="{787DFB94-9332-49B7-B085-F5F451D06172}"/>
                  </a:ext>
                </a:extLst>
              </p:cNvPr>
              <p:cNvCxnSpPr>
                <a:stCxn id="5" idx="0"/>
              </p:cNvCxnSpPr>
              <p:nvPr/>
            </p:nvCxnSpPr>
            <p:spPr>
              <a:xfrm>
                <a:off x="4540891" y="35624"/>
                <a:ext cx="31109" cy="1497926"/>
              </a:xfrm>
              <a:prstGeom prst="line">
                <a:avLst/>
              </a:prstGeom>
              <a:ln w="381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xmlns="" id="{E5C6BD5B-C5A4-403A-A464-055CB2A161DC}"/>
                  </a:ext>
                </a:extLst>
              </p:cNvPr>
              <p:cNvSpPr/>
              <p:nvPr/>
            </p:nvSpPr>
            <p:spPr>
              <a:xfrm>
                <a:off x="4376039" y="1275563"/>
                <a:ext cx="401712" cy="792088"/>
              </a:xfrm>
              <a:custGeom>
                <a:avLst/>
                <a:gdLst>
                  <a:gd name="connsiteX0" fmla="*/ 432048 w 864096"/>
                  <a:gd name="connsiteY0" fmla="*/ 0 h 1703806"/>
                  <a:gd name="connsiteX1" fmla="*/ 864096 w 864096"/>
                  <a:gd name="connsiteY1" fmla="*/ 432048 h 1703806"/>
                  <a:gd name="connsiteX2" fmla="*/ 864096 w 864096"/>
                  <a:gd name="connsiteY2" fmla="*/ 1703806 h 1703806"/>
                  <a:gd name="connsiteX3" fmla="*/ 0 w 864096"/>
                  <a:gd name="connsiteY3" fmla="*/ 1703806 h 1703806"/>
                  <a:gd name="connsiteX4" fmla="*/ 0 w 864096"/>
                  <a:gd name="connsiteY4" fmla="*/ 432048 h 1703806"/>
                  <a:gd name="connsiteX5" fmla="*/ 432048 w 864096"/>
                  <a:gd name="connsiteY5" fmla="*/ 0 h 1703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4096" h="1703806">
                    <a:moveTo>
                      <a:pt x="432048" y="0"/>
                    </a:moveTo>
                    <a:cubicBezTo>
                      <a:pt x="670662" y="0"/>
                      <a:pt x="864096" y="193434"/>
                      <a:pt x="864096" y="432048"/>
                    </a:cubicBezTo>
                    <a:lnTo>
                      <a:pt x="864096" y="1703806"/>
                    </a:lnTo>
                    <a:lnTo>
                      <a:pt x="0" y="1703806"/>
                    </a:lnTo>
                    <a:lnTo>
                      <a:pt x="0" y="432048"/>
                    </a:lnTo>
                    <a:cubicBezTo>
                      <a:pt x="0" y="193434"/>
                      <a:pt x="193434" y="0"/>
                      <a:pt x="432048" y="0"/>
                    </a:cubicBezTo>
                    <a:close/>
                  </a:path>
                </a:pathLst>
              </a:custGeom>
              <a:solidFill>
                <a:srgbClr val="F7C5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Trapezoide 38">
              <a:extLst>
                <a:ext uri="{FF2B5EF4-FFF2-40B4-BE49-F238E27FC236}">
                  <a16:creationId xmlns:a16="http://schemas.microsoft.com/office/drawing/2014/main" xmlns="" id="{A2C5CD03-661E-4A62-9631-76501F8F66F0}"/>
                </a:ext>
              </a:extLst>
            </p:cNvPr>
            <p:cNvSpPr/>
            <p:nvPr/>
          </p:nvSpPr>
          <p:spPr>
            <a:xfrm flipV="1">
              <a:off x="3070437" y="3504859"/>
              <a:ext cx="408529" cy="216024"/>
            </a:xfrm>
            <a:prstGeom prst="trapezoid">
              <a:avLst/>
            </a:prstGeom>
            <a:solidFill>
              <a:srgbClr val="8846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xmlns="" id="{0DB5AFB2-D3AB-449A-B8AD-191472F511A6}"/>
                </a:ext>
              </a:extLst>
            </p:cNvPr>
            <p:cNvGrpSpPr/>
            <p:nvPr/>
          </p:nvGrpSpPr>
          <p:grpSpPr>
            <a:xfrm>
              <a:off x="3172508" y="5665235"/>
              <a:ext cx="2941723" cy="497460"/>
              <a:chOff x="3103576" y="5674947"/>
              <a:chExt cx="2941723" cy="497460"/>
            </a:xfrm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xmlns="" id="{10BAA64B-9528-4A4E-A71D-586BEE4EB17B}"/>
                  </a:ext>
                </a:extLst>
              </p:cNvPr>
              <p:cNvSpPr/>
              <p:nvPr/>
            </p:nvSpPr>
            <p:spPr>
              <a:xfrm>
                <a:off x="3103576" y="5674947"/>
                <a:ext cx="2941723" cy="497460"/>
              </a:xfrm>
              <a:prstGeom prst="ellipse">
                <a:avLst/>
              </a:prstGeom>
              <a:solidFill>
                <a:srgbClr val="D9C8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xmlns="" id="{69FC8AE2-8678-4293-8EB2-F45D7E3D9814}"/>
                  </a:ext>
                </a:extLst>
              </p:cNvPr>
              <p:cNvSpPr/>
              <p:nvPr/>
            </p:nvSpPr>
            <p:spPr>
              <a:xfrm>
                <a:off x="3445934" y="5730758"/>
                <a:ext cx="2252128" cy="3621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7" name="Trapezoide 46">
              <a:extLst>
                <a:ext uri="{FF2B5EF4-FFF2-40B4-BE49-F238E27FC236}">
                  <a16:creationId xmlns:a16="http://schemas.microsoft.com/office/drawing/2014/main" xmlns="" id="{84B15C35-DA27-4364-A64C-E32181F00DF2}"/>
                </a:ext>
              </a:extLst>
            </p:cNvPr>
            <p:cNvSpPr/>
            <p:nvPr/>
          </p:nvSpPr>
          <p:spPr>
            <a:xfrm flipV="1">
              <a:off x="5698662" y="4465178"/>
              <a:ext cx="672535" cy="665084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2209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xmlns="" id="{E957155E-E5C5-46E1-916E-1B0F2E74E5C5}"/>
              </a:ext>
            </a:extLst>
          </p:cNvPr>
          <p:cNvGrpSpPr/>
          <p:nvPr/>
        </p:nvGrpSpPr>
        <p:grpSpPr>
          <a:xfrm>
            <a:off x="-541122" y="-13944"/>
            <a:ext cx="5113122" cy="6858000"/>
            <a:chOff x="2076895" y="0"/>
            <a:chExt cx="5113122" cy="685800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xmlns="" id="{ED29F556-2B5D-4C85-9607-D47C640B5538}"/>
                </a:ext>
              </a:extLst>
            </p:cNvPr>
            <p:cNvSpPr/>
            <p:nvPr/>
          </p:nvSpPr>
          <p:spPr>
            <a:xfrm>
              <a:off x="2638897" y="0"/>
              <a:ext cx="3857625" cy="6858000"/>
            </a:xfrm>
            <a:prstGeom prst="rect">
              <a:avLst/>
            </a:prstGeom>
            <a:solidFill>
              <a:srgbClr val="8846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469B1719-7D7D-4205-8651-799761A7990D}"/>
                </a:ext>
              </a:extLst>
            </p:cNvPr>
            <p:cNvSpPr/>
            <p:nvPr/>
          </p:nvSpPr>
          <p:spPr>
            <a:xfrm>
              <a:off x="2643187" y="4941168"/>
              <a:ext cx="3857625" cy="19168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Retângulo 182">
              <a:extLst>
                <a:ext uri="{FF2B5EF4-FFF2-40B4-BE49-F238E27FC236}">
                  <a16:creationId xmlns:a16="http://schemas.microsoft.com/office/drawing/2014/main" xmlns="" id="{68C44889-F0F9-42A4-8842-21FFDFF746A9}"/>
                </a:ext>
              </a:extLst>
            </p:cNvPr>
            <p:cNvSpPr/>
            <p:nvPr/>
          </p:nvSpPr>
          <p:spPr>
            <a:xfrm>
              <a:off x="2645713" y="4402211"/>
              <a:ext cx="3857625" cy="1145831"/>
            </a:xfrm>
            <a:prstGeom prst="rect">
              <a:avLst/>
            </a:prstGeom>
            <a:solidFill>
              <a:srgbClr val="DBA9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xmlns="" id="{6EBBBD2C-1F77-455D-ABA3-EA34782AB258}"/>
                </a:ext>
              </a:extLst>
            </p:cNvPr>
            <p:cNvSpPr/>
            <p:nvPr/>
          </p:nvSpPr>
          <p:spPr>
            <a:xfrm>
              <a:off x="2638896" y="5538844"/>
              <a:ext cx="3857625" cy="454631"/>
            </a:xfrm>
            <a:prstGeom prst="rect">
              <a:avLst/>
            </a:prstGeom>
            <a:solidFill>
              <a:srgbClr val="D49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" name="Agrupar 98">
              <a:extLst>
                <a:ext uri="{FF2B5EF4-FFF2-40B4-BE49-F238E27FC236}">
                  <a16:creationId xmlns:a16="http://schemas.microsoft.com/office/drawing/2014/main" xmlns="" id="{55D17F5B-113F-432E-BEFF-75EC4408BAC9}"/>
                </a:ext>
              </a:extLst>
            </p:cNvPr>
            <p:cNvGrpSpPr/>
            <p:nvPr/>
          </p:nvGrpSpPr>
          <p:grpSpPr>
            <a:xfrm>
              <a:off x="2076895" y="2743682"/>
              <a:ext cx="1810568" cy="1821991"/>
              <a:chOff x="6744941" y="1921035"/>
              <a:chExt cx="3193075" cy="3213221"/>
            </a:xfrm>
            <a:scene3d>
              <a:camera prst="isometricOffAxis1Right"/>
              <a:lightRig rig="threePt" dir="t"/>
            </a:scene3d>
          </p:grpSpPr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xmlns="" id="{D72E4979-C10D-4F68-95B3-A85E531F98E4}"/>
                  </a:ext>
                </a:extLst>
              </p:cNvPr>
              <p:cNvSpPr/>
              <p:nvPr/>
            </p:nvSpPr>
            <p:spPr>
              <a:xfrm>
                <a:off x="7478527" y="3989558"/>
                <a:ext cx="504056" cy="32403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xmlns="" id="{FDE36AEE-7173-4CD5-93AA-1324C8021155}"/>
                  </a:ext>
                </a:extLst>
              </p:cNvPr>
              <p:cNvSpPr/>
              <p:nvPr/>
            </p:nvSpPr>
            <p:spPr>
              <a:xfrm>
                <a:off x="6746023" y="1934879"/>
                <a:ext cx="3168352" cy="31810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Forma Livre: Forma 97">
                <a:extLst>
                  <a:ext uri="{FF2B5EF4-FFF2-40B4-BE49-F238E27FC236}">
                    <a16:creationId xmlns:a16="http://schemas.microsoft.com/office/drawing/2014/main" xmlns="" id="{5D73FA3C-4D07-473E-816A-1B789BB71E76}"/>
                  </a:ext>
                </a:extLst>
              </p:cNvPr>
              <p:cNvSpPr/>
              <p:nvPr/>
            </p:nvSpPr>
            <p:spPr>
              <a:xfrm>
                <a:off x="6746022" y="4226327"/>
                <a:ext cx="3191994" cy="903431"/>
              </a:xfrm>
              <a:custGeom>
                <a:avLst/>
                <a:gdLst>
                  <a:gd name="connsiteX0" fmla="*/ 3179712 w 3179712"/>
                  <a:gd name="connsiteY0" fmla="*/ 0 h 903431"/>
                  <a:gd name="connsiteX1" fmla="*/ 3179712 w 3179712"/>
                  <a:gd name="connsiteY1" fmla="*/ 903431 h 903431"/>
                  <a:gd name="connsiteX2" fmla="*/ 0 w 3179712"/>
                  <a:gd name="connsiteY2" fmla="*/ 903431 h 903431"/>
                  <a:gd name="connsiteX3" fmla="*/ 0 w 3179712"/>
                  <a:gd name="connsiteY3" fmla="*/ 698456 h 903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9712" h="903431">
                    <a:moveTo>
                      <a:pt x="3179712" y="0"/>
                    </a:moveTo>
                    <a:lnTo>
                      <a:pt x="3179712" y="903431"/>
                    </a:lnTo>
                    <a:lnTo>
                      <a:pt x="0" y="903431"/>
                    </a:lnTo>
                    <a:lnTo>
                      <a:pt x="0" y="698456"/>
                    </a:lnTo>
                    <a:close/>
                  </a:path>
                </a:pathLst>
              </a:custGeom>
              <a:solidFill>
                <a:srgbClr val="CF8B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Forma Livre: Forma 91">
                <a:extLst>
                  <a:ext uri="{FF2B5EF4-FFF2-40B4-BE49-F238E27FC236}">
                    <a16:creationId xmlns:a16="http://schemas.microsoft.com/office/drawing/2014/main" xmlns="" id="{C16155F1-EA4D-4B33-8575-89812017AEEC}"/>
                  </a:ext>
                </a:extLst>
              </p:cNvPr>
              <p:cNvSpPr/>
              <p:nvPr/>
            </p:nvSpPr>
            <p:spPr>
              <a:xfrm>
                <a:off x="6744941" y="4155581"/>
                <a:ext cx="2701356" cy="787803"/>
              </a:xfrm>
              <a:custGeom>
                <a:avLst/>
                <a:gdLst>
                  <a:gd name="connsiteX0" fmla="*/ 2665434 w 2665434"/>
                  <a:gd name="connsiteY0" fmla="*/ 0 h 714683"/>
                  <a:gd name="connsiteX1" fmla="*/ 2665434 w 2665434"/>
                  <a:gd name="connsiteY1" fmla="*/ 714683 h 714683"/>
                  <a:gd name="connsiteX2" fmla="*/ 0 w 2665434"/>
                  <a:gd name="connsiteY2" fmla="*/ 714683 h 714683"/>
                  <a:gd name="connsiteX3" fmla="*/ 0 w 2665434"/>
                  <a:gd name="connsiteY3" fmla="*/ 585490 h 71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5434" h="714683">
                    <a:moveTo>
                      <a:pt x="2665434" y="0"/>
                    </a:moveTo>
                    <a:lnTo>
                      <a:pt x="2665434" y="714683"/>
                    </a:lnTo>
                    <a:lnTo>
                      <a:pt x="0" y="714683"/>
                    </a:lnTo>
                    <a:lnTo>
                      <a:pt x="0" y="58549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1" name="Agrupar 60">
                <a:extLst>
                  <a:ext uri="{FF2B5EF4-FFF2-40B4-BE49-F238E27FC236}">
                    <a16:creationId xmlns:a16="http://schemas.microsoft.com/office/drawing/2014/main" xmlns="" id="{176E8FED-002F-48E0-9B8C-849368E83E2C}"/>
                  </a:ext>
                </a:extLst>
              </p:cNvPr>
              <p:cNvGrpSpPr/>
              <p:nvPr/>
            </p:nvGrpSpPr>
            <p:grpSpPr>
              <a:xfrm>
                <a:off x="8672908" y="4671900"/>
                <a:ext cx="1264026" cy="462356"/>
                <a:chOff x="7668344" y="4252886"/>
                <a:chExt cx="1264026" cy="462356"/>
              </a:xfrm>
              <a:solidFill>
                <a:schemeClr val="bg1"/>
              </a:solidFill>
            </p:grpSpPr>
            <p:sp>
              <p:nvSpPr>
                <p:cNvPr id="59" name="Trapezoide 58">
                  <a:extLst>
                    <a:ext uri="{FF2B5EF4-FFF2-40B4-BE49-F238E27FC236}">
                      <a16:creationId xmlns:a16="http://schemas.microsoft.com/office/drawing/2014/main" xmlns="" id="{8BD1A5EB-B504-4229-B5EF-4289D0AC8F78}"/>
                    </a:ext>
                  </a:extLst>
                </p:cNvPr>
                <p:cNvSpPr/>
                <p:nvPr/>
              </p:nvSpPr>
              <p:spPr>
                <a:xfrm>
                  <a:off x="7668344" y="4252886"/>
                  <a:ext cx="1264026" cy="462356"/>
                </a:xfrm>
                <a:prstGeom prst="trapezoid">
                  <a:avLst>
                    <a:gd name="adj" fmla="val 4021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 59">
                  <a:extLst>
                    <a:ext uri="{FF2B5EF4-FFF2-40B4-BE49-F238E27FC236}">
                      <a16:creationId xmlns:a16="http://schemas.microsoft.com/office/drawing/2014/main" xmlns="" id="{B707E642-5CCC-4475-8947-FD3A8D8E6892}"/>
                    </a:ext>
                  </a:extLst>
                </p:cNvPr>
                <p:cNvSpPr/>
                <p:nvPr/>
              </p:nvSpPr>
              <p:spPr>
                <a:xfrm>
                  <a:off x="8464292" y="4252886"/>
                  <a:ext cx="468078" cy="4623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0" name="Forma Livre: Forma 69">
                <a:extLst>
                  <a:ext uri="{FF2B5EF4-FFF2-40B4-BE49-F238E27FC236}">
                    <a16:creationId xmlns:a16="http://schemas.microsoft.com/office/drawing/2014/main" xmlns="" id="{4C41A801-3451-47A5-86C6-4B3CCBCCDC8C}"/>
                  </a:ext>
                </a:extLst>
              </p:cNvPr>
              <p:cNvSpPr/>
              <p:nvPr/>
            </p:nvSpPr>
            <p:spPr>
              <a:xfrm>
                <a:off x="6746024" y="1921035"/>
                <a:ext cx="3168351" cy="1026116"/>
              </a:xfrm>
              <a:custGeom>
                <a:avLst/>
                <a:gdLst>
                  <a:gd name="connsiteX0" fmla="*/ 0 w 3168351"/>
                  <a:gd name="connsiteY0" fmla="*/ 0 h 998705"/>
                  <a:gd name="connsiteX1" fmla="*/ 3168351 w 3168351"/>
                  <a:gd name="connsiteY1" fmla="*/ 0 h 998705"/>
                  <a:gd name="connsiteX2" fmla="*/ 3168351 w 3168351"/>
                  <a:gd name="connsiteY2" fmla="*/ 998705 h 998705"/>
                  <a:gd name="connsiteX3" fmla="*/ 3100620 w 3168351"/>
                  <a:gd name="connsiteY3" fmla="*/ 951933 h 998705"/>
                  <a:gd name="connsiteX4" fmla="*/ 2755728 w 3168351"/>
                  <a:gd name="connsiteY4" fmla="*/ 773408 h 998705"/>
                  <a:gd name="connsiteX5" fmla="*/ 1366544 w 3168351"/>
                  <a:gd name="connsiteY5" fmla="*/ 509639 h 998705"/>
                  <a:gd name="connsiteX6" fmla="*/ 40485 w 3168351"/>
                  <a:gd name="connsiteY6" fmla="*/ 956906 h 998705"/>
                  <a:gd name="connsiteX7" fmla="*/ 0 w 3168351"/>
                  <a:gd name="connsiteY7" fmla="*/ 939837 h 998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68351" h="998705">
                    <a:moveTo>
                      <a:pt x="0" y="0"/>
                    </a:moveTo>
                    <a:lnTo>
                      <a:pt x="3168351" y="0"/>
                    </a:lnTo>
                    <a:lnTo>
                      <a:pt x="3168351" y="998705"/>
                    </a:lnTo>
                    <a:lnTo>
                      <a:pt x="3100620" y="951933"/>
                    </a:lnTo>
                    <a:cubicBezTo>
                      <a:pt x="2982130" y="873604"/>
                      <a:pt x="2864533" y="806013"/>
                      <a:pt x="2755728" y="773408"/>
                    </a:cubicBezTo>
                    <a:cubicBezTo>
                      <a:pt x="2320509" y="642989"/>
                      <a:pt x="1832536" y="484728"/>
                      <a:pt x="1366544" y="509639"/>
                    </a:cubicBezTo>
                    <a:cubicBezTo>
                      <a:pt x="929677" y="532993"/>
                      <a:pt x="449019" y="1080537"/>
                      <a:pt x="40485" y="956906"/>
                    </a:cubicBezTo>
                    <a:lnTo>
                      <a:pt x="0" y="939837"/>
                    </a:lnTo>
                    <a:close/>
                  </a:path>
                </a:pathLst>
              </a:cu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Triângulo isósceles 71">
                <a:extLst>
                  <a:ext uri="{FF2B5EF4-FFF2-40B4-BE49-F238E27FC236}">
                    <a16:creationId xmlns:a16="http://schemas.microsoft.com/office/drawing/2014/main" xmlns="" id="{07F5F3A6-6828-4109-97BA-87DC6782E7DA}"/>
                  </a:ext>
                </a:extLst>
              </p:cNvPr>
              <p:cNvSpPr/>
              <p:nvPr/>
            </p:nvSpPr>
            <p:spPr>
              <a:xfrm flipV="1">
                <a:off x="8579130" y="2964306"/>
                <a:ext cx="1335245" cy="499163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Triângulo isósceles 70">
                <a:extLst>
                  <a:ext uri="{FF2B5EF4-FFF2-40B4-BE49-F238E27FC236}">
                    <a16:creationId xmlns:a16="http://schemas.microsoft.com/office/drawing/2014/main" xmlns="" id="{57CFC89B-478F-4C56-8384-7E19D1BE3CA4}"/>
                  </a:ext>
                </a:extLst>
              </p:cNvPr>
              <p:cNvSpPr/>
              <p:nvPr/>
            </p:nvSpPr>
            <p:spPr>
              <a:xfrm flipV="1">
                <a:off x="8579129" y="2820394"/>
                <a:ext cx="1335245" cy="499163"/>
              </a:xfrm>
              <a:prstGeom prst="triangle">
                <a:avLst>
                  <a:gd name="adj" fmla="val 100000"/>
                </a:avLst>
              </a:prstGeom>
              <a:solidFill>
                <a:srgbClr val="3862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xmlns="" id="{4B47E0BD-CDE0-4475-9D33-A4882BF11A6B}"/>
                  </a:ext>
                </a:extLst>
              </p:cNvPr>
              <p:cNvSpPr/>
              <p:nvPr/>
            </p:nvSpPr>
            <p:spPr>
              <a:xfrm>
                <a:off x="7352567" y="2627573"/>
                <a:ext cx="1991189" cy="199118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0" name="Agrupar 89">
                <a:extLst>
                  <a:ext uri="{FF2B5EF4-FFF2-40B4-BE49-F238E27FC236}">
                    <a16:creationId xmlns:a16="http://schemas.microsoft.com/office/drawing/2014/main" xmlns="" id="{D99915F0-F9FE-4BC8-A976-DCAB4F698514}"/>
                  </a:ext>
                </a:extLst>
              </p:cNvPr>
              <p:cNvGrpSpPr/>
              <p:nvPr/>
            </p:nvGrpSpPr>
            <p:grpSpPr>
              <a:xfrm>
                <a:off x="7680538" y="2928819"/>
                <a:ext cx="1335245" cy="1122783"/>
                <a:chOff x="6698533" y="2639681"/>
                <a:chExt cx="1335245" cy="1122783"/>
              </a:xfrm>
            </p:grpSpPr>
            <p:grpSp>
              <p:nvGrpSpPr>
                <p:cNvPr id="75" name="Agrupar 74">
                  <a:extLst>
                    <a:ext uri="{FF2B5EF4-FFF2-40B4-BE49-F238E27FC236}">
                      <a16:creationId xmlns:a16="http://schemas.microsoft.com/office/drawing/2014/main" xmlns="" id="{CF565049-2910-4415-8ED0-7A094821656F}"/>
                    </a:ext>
                  </a:extLst>
                </p:cNvPr>
                <p:cNvGrpSpPr/>
                <p:nvPr/>
              </p:nvGrpSpPr>
              <p:grpSpPr>
                <a:xfrm>
                  <a:off x="6698533" y="3067786"/>
                  <a:ext cx="1335245" cy="465322"/>
                  <a:chOff x="6828255" y="3032973"/>
                  <a:chExt cx="1039877" cy="410825"/>
                </a:xfrm>
                <a:solidFill>
                  <a:srgbClr val="4F81BD"/>
                </a:solidFill>
              </p:grpSpPr>
              <p:sp>
                <p:nvSpPr>
                  <p:cNvPr id="73" name="Retângulo: Cantos Arredondados 72">
                    <a:extLst>
                      <a:ext uri="{FF2B5EF4-FFF2-40B4-BE49-F238E27FC236}">
                        <a16:creationId xmlns:a16="http://schemas.microsoft.com/office/drawing/2014/main" xmlns="" id="{3DF4512B-79A9-498C-82B6-9FABC7CAB6BE}"/>
                      </a:ext>
                    </a:extLst>
                  </p:cNvPr>
                  <p:cNvSpPr/>
                  <p:nvPr/>
                </p:nvSpPr>
                <p:spPr>
                  <a:xfrm>
                    <a:off x="6828255" y="3032973"/>
                    <a:ext cx="1039877" cy="17028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Retângulo: Cantos Arredondados 73">
                    <a:extLst>
                      <a:ext uri="{FF2B5EF4-FFF2-40B4-BE49-F238E27FC236}">
                        <a16:creationId xmlns:a16="http://schemas.microsoft.com/office/drawing/2014/main" xmlns="" id="{FA170AD6-2246-4FBC-BE32-3653770462A4}"/>
                      </a:ext>
                    </a:extLst>
                  </p:cNvPr>
                  <p:cNvSpPr/>
                  <p:nvPr/>
                </p:nvSpPr>
                <p:spPr>
                  <a:xfrm>
                    <a:off x="6828255" y="3273518"/>
                    <a:ext cx="1039877" cy="17028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cxnSp>
              <p:nvCxnSpPr>
                <p:cNvPr id="77" name="Conector reto 76">
                  <a:extLst>
                    <a:ext uri="{FF2B5EF4-FFF2-40B4-BE49-F238E27FC236}">
                      <a16:creationId xmlns:a16="http://schemas.microsoft.com/office/drawing/2014/main" xmlns="" id="{A09304E8-B396-457E-8BF8-B7956E1169A5}"/>
                    </a:ext>
                  </a:extLst>
                </p:cNvPr>
                <p:cNvCxnSpPr/>
                <p:nvPr/>
              </p:nvCxnSpPr>
              <p:spPr>
                <a:xfrm>
                  <a:off x="6723901" y="3533108"/>
                  <a:ext cx="1309877" cy="0"/>
                </a:xfrm>
                <a:prstGeom prst="line">
                  <a:avLst/>
                </a:prstGeom>
                <a:ln w="28575">
                  <a:solidFill>
                    <a:srgbClr val="CF8B4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xmlns="" id="{4E6F4C31-EBCB-4E09-A1D9-2161E41EA2D0}"/>
                    </a:ext>
                  </a:extLst>
                </p:cNvPr>
                <p:cNvSpPr/>
                <p:nvPr/>
              </p:nvSpPr>
              <p:spPr>
                <a:xfrm>
                  <a:off x="6949295" y="3638374"/>
                  <a:ext cx="859088" cy="1240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F8B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6" name="Agrupar 85">
                  <a:extLst>
                    <a:ext uri="{FF2B5EF4-FFF2-40B4-BE49-F238E27FC236}">
                      <a16:creationId xmlns:a16="http://schemas.microsoft.com/office/drawing/2014/main" xmlns="" id="{6CA8DA13-97E2-4000-817C-1C9792E096A1}"/>
                    </a:ext>
                  </a:extLst>
                </p:cNvPr>
                <p:cNvGrpSpPr/>
                <p:nvPr/>
              </p:nvGrpSpPr>
              <p:grpSpPr>
                <a:xfrm>
                  <a:off x="6789311" y="2835804"/>
                  <a:ext cx="1117766" cy="163322"/>
                  <a:chOff x="6766794" y="2833897"/>
                  <a:chExt cx="1117766" cy="163322"/>
                </a:xfrm>
              </p:grpSpPr>
              <p:sp>
                <p:nvSpPr>
                  <p:cNvPr id="81" name="Elipse 80">
                    <a:extLst>
                      <a:ext uri="{FF2B5EF4-FFF2-40B4-BE49-F238E27FC236}">
                        <a16:creationId xmlns:a16="http://schemas.microsoft.com/office/drawing/2014/main" xmlns="" id="{30B0F62B-2935-4D5F-9A8D-BF0E71FCE060}"/>
                      </a:ext>
                    </a:extLst>
                  </p:cNvPr>
                  <p:cNvSpPr/>
                  <p:nvPr/>
                </p:nvSpPr>
                <p:spPr>
                  <a:xfrm>
                    <a:off x="6766794" y="2835443"/>
                    <a:ext cx="152355" cy="152355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2" name="Elipse 81">
                    <a:extLst>
                      <a:ext uri="{FF2B5EF4-FFF2-40B4-BE49-F238E27FC236}">
                        <a16:creationId xmlns:a16="http://schemas.microsoft.com/office/drawing/2014/main" xmlns="" id="{5670F54B-91A3-4F3F-AA30-4A0E9C673765}"/>
                      </a:ext>
                    </a:extLst>
                  </p:cNvPr>
                  <p:cNvSpPr/>
                  <p:nvPr/>
                </p:nvSpPr>
                <p:spPr>
                  <a:xfrm>
                    <a:off x="7008147" y="2833897"/>
                    <a:ext cx="152355" cy="152355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3" name="Elipse 82">
                    <a:extLst>
                      <a:ext uri="{FF2B5EF4-FFF2-40B4-BE49-F238E27FC236}">
                        <a16:creationId xmlns:a16="http://schemas.microsoft.com/office/drawing/2014/main" xmlns="" id="{843B6E32-AC98-42CC-A0D9-11A11EB91DD4}"/>
                      </a:ext>
                    </a:extLst>
                  </p:cNvPr>
                  <p:cNvSpPr/>
                  <p:nvPr/>
                </p:nvSpPr>
                <p:spPr>
                  <a:xfrm>
                    <a:off x="7249500" y="2833898"/>
                    <a:ext cx="152355" cy="152355"/>
                  </a:xfrm>
                  <a:prstGeom prst="ellipse">
                    <a:avLst/>
                  </a:prstGeom>
                  <a:solidFill>
                    <a:srgbClr val="CF8B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4" name="Elipse 83">
                    <a:extLst>
                      <a:ext uri="{FF2B5EF4-FFF2-40B4-BE49-F238E27FC236}">
                        <a16:creationId xmlns:a16="http://schemas.microsoft.com/office/drawing/2014/main" xmlns="" id="{9A4830CC-5473-4870-9315-F76DDD50240A}"/>
                      </a:ext>
                    </a:extLst>
                  </p:cNvPr>
                  <p:cNvSpPr/>
                  <p:nvPr/>
                </p:nvSpPr>
                <p:spPr>
                  <a:xfrm>
                    <a:off x="7490853" y="2835443"/>
                    <a:ext cx="152355" cy="152355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Elipse 84">
                    <a:extLst>
                      <a:ext uri="{FF2B5EF4-FFF2-40B4-BE49-F238E27FC236}">
                        <a16:creationId xmlns:a16="http://schemas.microsoft.com/office/drawing/2014/main" xmlns="" id="{AC60A123-555F-4A06-A8DD-1AC6703A8135}"/>
                      </a:ext>
                    </a:extLst>
                  </p:cNvPr>
                  <p:cNvSpPr/>
                  <p:nvPr/>
                </p:nvSpPr>
                <p:spPr>
                  <a:xfrm>
                    <a:off x="7732205" y="2844864"/>
                    <a:ext cx="152355" cy="152355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9" name="Agrupar 88">
                  <a:extLst>
                    <a:ext uri="{FF2B5EF4-FFF2-40B4-BE49-F238E27FC236}">
                      <a16:creationId xmlns:a16="http://schemas.microsoft.com/office/drawing/2014/main" xmlns="" id="{25D52AF6-1581-4650-B600-F90C3B31FA27}"/>
                    </a:ext>
                  </a:extLst>
                </p:cNvPr>
                <p:cNvGrpSpPr/>
                <p:nvPr/>
              </p:nvGrpSpPr>
              <p:grpSpPr>
                <a:xfrm>
                  <a:off x="7285433" y="2639681"/>
                  <a:ext cx="122065" cy="164806"/>
                  <a:chOff x="7277339" y="2564760"/>
                  <a:chExt cx="147033" cy="198517"/>
                </a:xfrm>
              </p:grpSpPr>
              <p:sp>
                <p:nvSpPr>
                  <p:cNvPr id="87" name="Elipse 86">
                    <a:extLst>
                      <a:ext uri="{FF2B5EF4-FFF2-40B4-BE49-F238E27FC236}">
                        <a16:creationId xmlns:a16="http://schemas.microsoft.com/office/drawing/2014/main" xmlns="" id="{AC056858-7ADC-4028-BF60-6273DD2655A0}"/>
                      </a:ext>
                    </a:extLst>
                  </p:cNvPr>
                  <p:cNvSpPr/>
                  <p:nvPr/>
                </p:nvSpPr>
                <p:spPr>
                  <a:xfrm>
                    <a:off x="7277339" y="2564760"/>
                    <a:ext cx="147033" cy="147033"/>
                  </a:xfrm>
                  <a:prstGeom prst="ellipse">
                    <a:avLst/>
                  </a:prstGeom>
                  <a:solidFill>
                    <a:srgbClr val="CF8B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8" name="Retângulo 87">
                    <a:extLst>
                      <a:ext uri="{FF2B5EF4-FFF2-40B4-BE49-F238E27FC236}">
                        <a16:creationId xmlns:a16="http://schemas.microsoft.com/office/drawing/2014/main" xmlns="" id="{7FCC2C4C-E0E2-4C71-9E1E-103A45CFBDB1}"/>
                      </a:ext>
                    </a:extLst>
                  </p:cNvPr>
                  <p:cNvSpPr/>
                  <p:nvPr/>
                </p:nvSpPr>
                <p:spPr>
                  <a:xfrm>
                    <a:off x="7320770" y="2675168"/>
                    <a:ext cx="64731" cy="88109"/>
                  </a:xfrm>
                  <a:prstGeom prst="rect">
                    <a:avLst/>
                  </a:prstGeom>
                  <a:solidFill>
                    <a:srgbClr val="CF8B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71" name="Agrupar 270">
              <a:extLst>
                <a:ext uri="{FF2B5EF4-FFF2-40B4-BE49-F238E27FC236}">
                  <a16:creationId xmlns:a16="http://schemas.microsoft.com/office/drawing/2014/main" xmlns="" id="{8A820516-33CA-48EE-AEDA-F39BCCE4CDAE}"/>
                </a:ext>
              </a:extLst>
            </p:cNvPr>
            <p:cNvGrpSpPr/>
            <p:nvPr/>
          </p:nvGrpSpPr>
          <p:grpSpPr>
            <a:xfrm>
              <a:off x="3919875" y="669845"/>
              <a:ext cx="1376132" cy="1376132"/>
              <a:chOff x="3627717" y="1840405"/>
              <a:chExt cx="2611092" cy="2611092"/>
            </a:xfrm>
          </p:grpSpPr>
          <p:sp>
            <p:nvSpPr>
              <p:cNvPr id="259" name="Elipse 258">
                <a:extLst>
                  <a:ext uri="{FF2B5EF4-FFF2-40B4-BE49-F238E27FC236}">
                    <a16:creationId xmlns:a16="http://schemas.microsoft.com/office/drawing/2014/main" xmlns="" id="{43D7D554-D0FA-4817-8959-CC1F9A1E6251}"/>
                  </a:ext>
                </a:extLst>
              </p:cNvPr>
              <p:cNvSpPr/>
              <p:nvPr/>
            </p:nvSpPr>
            <p:spPr>
              <a:xfrm>
                <a:off x="3627717" y="1840405"/>
                <a:ext cx="2611092" cy="261109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0" name="Retângulo: Cantos Arredondados 259">
                <a:extLst>
                  <a:ext uri="{FF2B5EF4-FFF2-40B4-BE49-F238E27FC236}">
                    <a16:creationId xmlns:a16="http://schemas.microsoft.com/office/drawing/2014/main" xmlns="" id="{4D37B4FF-4870-4188-BB6F-4B881D41B46C}"/>
                  </a:ext>
                </a:extLst>
              </p:cNvPr>
              <p:cNvSpPr/>
              <p:nvPr/>
            </p:nvSpPr>
            <p:spPr>
              <a:xfrm>
                <a:off x="4057793" y="2796819"/>
                <a:ext cx="1750938" cy="252912"/>
              </a:xfrm>
              <a:prstGeom prst="roundRect">
                <a:avLst>
                  <a:gd name="adj" fmla="val 50000"/>
                </a:avLst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1" name="Retângulo: Cantos Arredondados 260">
                <a:extLst>
                  <a:ext uri="{FF2B5EF4-FFF2-40B4-BE49-F238E27FC236}">
                    <a16:creationId xmlns:a16="http://schemas.microsoft.com/office/drawing/2014/main" xmlns="" id="{FA659140-99E9-4166-B858-56C1D0F58F94}"/>
                  </a:ext>
                </a:extLst>
              </p:cNvPr>
              <p:cNvSpPr/>
              <p:nvPr/>
            </p:nvSpPr>
            <p:spPr>
              <a:xfrm>
                <a:off x="4057793" y="3154094"/>
                <a:ext cx="1750938" cy="252912"/>
              </a:xfrm>
              <a:prstGeom prst="roundRect">
                <a:avLst>
                  <a:gd name="adj" fmla="val 50000"/>
                </a:avLst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2" name="Conector reto 261">
                <a:extLst>
                  <a:ext uri="{FF2B5EF4-FFF2-40B4-BE49-F238E27FC236}">
                    <a16:creationId xmlns:a16="http://schemas.microsoft.com/office/drawing/2014/main" xmlns="" id="{E2A8394D-244E-4352-A978-31077961126A}"/>
                  </a:ext>
                </a:extLst>
              </p:cNvPr>
              <p:cNvCxnSpPr/>
              <p:nvPr/>
            </p:nvCxnSpPr>
            <p:spPr>
              <a:xfrm>
                <a:off x="4091059" y="3407006"/>
                <a:ext cx="1717672" cy="0"/>
              </a:xfrm>
              <a:prstGeom prst="line">
                <a:avLst/>
              </a:prstGeom>
              <a:ln w="28575">
                <a:solidFill>
                  <a:srgbClr val="CF8B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3" name="Retângulo: Cantos Arredondados 262">
                <a:extLst>
                  <a:ext uri="{FF2B5EF4-FFF2-40B4-BE49-F238E27FC236}">
                    <a16:creationId xmlns:a16="http://schemas.microsoft.com/office/drawing/2014/main" xmlns="" id="{4A039496-679E-4E9B-AD2F-68B24D0D94A7}"/>
                  </a:ext>
                </a:extLst>
              </p:cNvPr>
              <p:cNvSpPr/>
              <p:nvPr/>
            </p:nvSpPr>
            <p:spPr>
              <a:xfrm>
                <a:off x="4386623" y="3545044"/>
                <a:ext cx="1126542" cy="162722"/>
              </a:xfrm>
              <a:prstGeom prst="roundRect">
                <a:avLst>
                  <a:gd name="adj" fmla="val 50000"/>
                </a:avLst>
              </a:prstGeom>
              <a:solidFill>
                <a:srgbClr val="CF8B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4" name="Elipse 263">
                <a:extLst>
                  <a:ext uri="{FF2B5EF4-FFF2-40B4-BE49-F238E27FC236}">
                    <a16:creationId xmlns:a16="http://schemas.microsoft.com/office/drawing/2014/main" xmlns="" id="{8FA025D5-6823-4E4D-B473-360A07A45D7D}"/>
                  </a:ext>
                </a:extLst>
              </p:cNvPr>
              <p:cNvSpPr/>
              <p:nvPr/>
            </p:nvSpPr>
            <p:spPr>
              <a:xfrm>
                <a:off x="4176832" y="2494643"/>
                <a:ext cx="199787" cy="19978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Elipse 264">
                <a:extLst>
                  <a:ext uri="{FF2B5EF4-FFF2-40B4-BE49-F238E27FC236}">
                    <a16:creationId xmlns:a16="http://schemas.microsoft.com/office/drawing/2014/main" xmlns="" id="{286D1209-1E08-4E26-A1DF-6E489F235576}"/>
                  </a:ext>
                </a:extLst>
              </p:cNvPr>
              <p:cNvSpPr/>
              <p:nvPr/>
            </p:nvSpPr>
            <p:spPr>
              <a:xfrm>
                <a:off x="4493324" y="2492616"/>
                <a:ext cx="199787" cy="19978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6" name="Elipse 265">
                <a:extLst>
                  <a:ext uri="{FF2B5EF4-FFF2-40B4-BE49-F238E27FC236}">
                    <a16:creationId xmlns:a16="http://schemas.microsoft.com/office/drawing/2014/main" xmlns="" id="{50E6BE55-63DF-4724-99A5-F2DA04B8615A}"/>
                  </a:ext>
                </a:extLst>
              </p:cNvPr>
              <p:cNvSpPr/>
              <p:nvPr/>
            </p:nvSpPr>
            <p:spPr>
              <a:xfrm>
                <a:off x="4809816" y="2492617"/>
                <a:ext cx="199787" cy="199787"/>
              </a:xfrm>
              <a:prstGeom prst="ellipse">
                <a:avLst/>
              </a:prstGeom>
              <a:solidFill>
                <a:srgbClr val="CF8B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Elipse 266">
                <a:extLst>
                  <a:ext uri="{FF2B5EF4-FFF2-40B4-BE49-F238E27FC236}">
                    <a16:creationId xmlns:a16="http://schemas.microsoft.com/office/drawing/2014/main" xmlns="" id="{80CF4057-8FEA-4F26-BC21-F0E04987F508}"/>
                  </a:ext>
                </a:extLst>
              </p:cNvPr>
              <p:cNvSpPr/>
              <p:nvPr/>
            </p:nvSpPr>
            <p:spPr>
              <a:xfrm>
                <a:off x="5126308" y="2494643"/>
                <a:ext cx="199787" cy="19978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xmlns="" id="{0A8D885C-3B2F-4B94-B2EB-482076AE2AD6}"/>
                  </a:ext>
                </a:extLst>
              </p:cNvPr>
              <p:cNvSpPr/>
              <p:nvPr/>
            </p:nvSpPr>
            <p:spPr>
              <a:xfrm>
                <a:off x="5442798" y="2506997"/>
                <a:ext cx="199787" cy="19978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xmlns="" id="{0EA2769B-9B23-4E9A-AD44-12CC871D010F}"/>
                  </a:ext>
                </a:extLst>
              </p:cNvPr>
              <p:cNvSpPr/>
              <p:nvPr/>
            </p:nvSpPr>
            <p:spPr>
              <a:xfrm>
                <a:off x="4827409" y="2235435"/>
                <a:ext cx="160067" cy="160066"/>
              </a:xfrm>
              <a:prstGeom prst="ellipse">
                <a:avLst/>
              </a:prstGeom>
              <a:solidFill>
                <a:srgbClr val="CF8B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0" name="Retângulo 269">
                <a:extLst>
                  <a:ext uri="{FF2B5EF4-FFF2-40B4-BE49-F238E27FC236}">
                    <a16:creationId xmlns:a16="http://schemas.microsoft.com/office/drawing/2014/main" xmlns="" id="{7BAE3774-FF61-42DA-8ADD-4C8DF12ED91F}"/>
                  </a:ext>
                </a:extLst>
              </p:cNvPr>
              <p:cNvSpPr/>
              <p:nvPr/>
            </p:nvSpPr>
            <p:spPr>
              <a:xfrm>
                <a:off x="4874690" y="2355630"/>
                <a:ext cx="70469" cy="95919"/>
              </a:xfrm>
              <a:prstGeom prst="rect">
                <a:avLst/>
              </a:prstGeom>
              <a:solidFill>
                <a:srgbClr val="CF8B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xmlns="" id="{54067CAE-4AFD-44F4-B12B-7CE73D16C5AE}"/>
                </a:ext>
              </a:extLst>
            </p:cNvPr>
            <p:cNvGrpSpPr/>
            <p:nvPr/>
          </p:nvGrpSpPr>
          <p:grpSpPr>
            <a:xfrm>
              <a:off x="5379449" y="2754155"/>
              <a:ext cx="1810568" cy="1821991"/>
              <a:chOff x="6744941" y="1921035"/>
              <a:chExt cx="3193075" cy="3213221"/>
            </a:xfrm>
            <a:scene3d>
              <a:camera prst="isometricOffAxis2Left"/>
              <a:lightRig rig="threePt" dir="t"/>
            </a:scene3d>
          </p:grpSpPr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xmlns="" id="{3CC67402-1DDD-4688-ABA5-0BA5DA87F7D9}"/>
                  </a:ext>
                </a:extLst>
              </p:cNvPr>
              <p:cNvSpPr/>
              <p:nvPr/>
            </p:nvSpPr>
            <p:spPr>
              <a:xfrm>
                <a:off x="7478527" y="3989558"/>
                <a:ext cx="504056" cy="32403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xmlns="" id="{19D7DDA5-CF4C-44FF-852E-9B29E77D8934}"/>
                  </a:ext>
                </a:extLst>
              </p:cNvPr>
              <p:cNvSpPr/>
              <p:nvPr/>
            </p:nvSpPr>
            <p:spPr>
              <a:xfrm>
                <a:off x="6746023" y="1934879"/>
                <a:ext cx="3168352" cy="31810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xmlns="" id="{E2417839-AEE4-4716-8856-7E3E73C1E82D}"/>
                  </a:ext>
                </a:extLst>
              </p:cNvPr>
              <p:cNvSpPr/>
              <p:nvPr/>
            </p:nvSpPr>
            <p:spPr>
              <a:xfrm>
                <a:off x="6746022" y="4226327"/>
                <a:ext cx="3191994" cy="903431"/>
              </a:xfrm>
              <a:custGeom>
                <a:avLst/>
                <a:gdLst>
                  <a:gd name="connsiteX0" fmla="*/ 3179712 w 3179712"/>
                  <a:gd name="connsiteY0" fmla="*/ 0 h 903431"/>
                  <a:gd name="connsiteX1" fmla="*/ 3179712 w 3179712"/>
                  <a:gd name="connsiteY1" fmla="*/ 903431 h 903431"/>
                  <a:gd name="connsiteX2" fmla="*/ 0 w 3179712"/>
                  <a:gd name="connsiteY2" fmla="*/ 903431 h 903431"/>
                  <a:gd name="connsiteX3" fmla="*/ 0 w 3179712"/>
                  <a:gd name="connsiteY3" fmla="*/ 698456 h 903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9712" h="903431">
                    <a:moveTo>
                      <a:pt x="3179712" y="0"/>
                    </a:moveTo>
                    <a:lnTo>
                      <a:pt x="3179712" y="903431"/>
                    </a:lnTo>
                    <a:lnTo>
                      <a:pt x="0" y="903431"/>
                    </a:lnTo>
                    <a:lnTo>
                      <a:pt x="0" y="698456"/>
                    </a:lnTo>
                    <a:close/>
                  </a:path>
                </a:pathLst>
              </a:custGeom>
              <a:solidFill>
                <a:srgbClr val="CF8B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xmlns="" id="{31654250-18C9-4F66-9D41-C8C5B4EF2087}"/>
                  </a:ext>
                </a:extLst>
              </p:cNvPr>
              <p:cNvSpPr/>
              <p:nvPr/>
            </p:nvSpPr>
            <p:spPr>
              <a:xfrm>
                <a:off x="6744941" y="4155581"/>
                <a:ext cx="2701356" cy="787803"/>
              </a:xfrm>
              <a:custGeom>
                <a:avLst/>
                <a:gdLst>
                  <a:gd name="connsiteX0" fmla="*/ 2665434 w 2665434"/>
                  <a:gd name="connsiteY0" fmla="*/ 0 h 714683"/>
                  <a:gd name="connsiteX1" fmla="*/ 2665434 w 2665434"/>
                  <a:gd name="connsiteY1" fmla="*/ 714683 h 714683"/>
                  <a:gd name="connsiteX2" fmla="*/ 0 w 2665434"/>
                  <a:gd name="connsiteY2" fmla="*/ 714683 h 714683"/>
                  <a:gd name="connsiteX3" fmla="*/ 0 w 2665434"/>
                  <a:gd name="connsiteY3" fmla="*/ 585490 h 71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5434" h="714683">
                    <a:moveTo>
                      <a:pt x="2665434" y="0"/>
                    </a:moveTo>
                    <a:lnTo>
                      <a:pt x="2665434" y="714683"/>
                    </a:lnTo>
                    <a:lnTo>
                      <a:pt x="0" y="714683"/>
                    </a:lnTo>
                    <a:lnTo>
                      <a:pt x="0" y="58549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4" name="Agrupar 53">
                <a:extLst>
                  <a:ext uri="{FF2B5EF4-FFF2-40B4-BE49-F238E27FC236}">
                    <a16:creationId xmlns:a16="http://schemas.microsoft.com/office/drawing/2014/main" xmlns="" id="{EACBE30D-4E21-45DF-89FC-B890BF35AEF6}"/>
                  </a:ext>
                </a:extLst>
              </p:cNvPr>
              <p:cNvGrpSpPr/>
              <p:nvPr/>
            </p:nvGrpSpPr>
            <p:grpSpPr>
              <a:xfrm>
                <a:off x="8672908" y="4671900"/>
                <a:ext cx="1264026" cy="462356"/>
                <a:chOff x="7668344" y="4252886"/>
                <a:chExt cx="1264026" cy="462356"/>
              </a:xfrm>
              <a:solidFill>
                <a:schemeClr val="bg1"/>
              </a:solidFill>
            </p:grpSpPr>
            <p:sp>
              <p:nvSpPr>
                <p:cNvPr id="100" name="Trapezoide 99">
                  <a:extLst>
                    <a:ext uri="{FF2B5EF4-FFF2-40B4-BE49-F238E27FC236}">
                      <a16:creationId xmlns:a16="http://schemas.microsoft.com/office/drawing/2014/main" xmlns="" id="{49F7D447-26F6-49C4-8401-CAD156ED2F46}"/>
                    </a:ext>
                  </a:extLst>
                </p:cNvPr>
                <p:cNvSpPr/>
                <p:nvPr/>
              </p:nvSpPr>
              <p:spPr>
                <a:xfrm>
                  <a:off x="7668344" y="4252886"/>
                  <a:ext cx="1264026" cy="462356"/>
                </a:xfrm>
                <a:prstGeom prst="trapezoid">
                  <a:avLst>
                    <a:gd name="adj" fmla="val 4021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>
                  <a:extLst>
                    <a:ext uri="{FF2B5EF4-FFF2-40B4-BE49-F238E27FC236}">
                      <a16:creationId xmlns:a16="http://schemas.microsoft.com/office/drawing/2014/main" xmlns="" id="{750ADCE4-9EAD-40B3-A9C6-BFFE59190D5D}"/>
                    </a:ext>
                  </a:extLst>
                </p:cNvPr>
                <p:cNvSpPr/>
                <p:nvPr/>
              </p:nvSpPr>
              <p:spPr>
                <a:xfrm>
                  <a:off x="8464292" y="4252886"/>
                  <a:ext cx="468078" cy="4623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7" name="Forma Livre: Forma 56">
                <a:extLst>
                  <a:ext uri="{FF2B5EF4-FFF2-40B4-BE49-F238E27FC236}">
                    <a16:creationId xmlns:a16="http://schemas.microsoft.com/office/drawing/2014/main" xmlns="" id="{1D7247B9-A17B-4402-92AB-3B9FD2F0FF4D}"/>
                  </a:ext>
                </a:extLst>
              </p:cNvPr>
              <p:cNvSpPr/>
              <p:nvPr/>
            </p:nvSpPr>
            <p:spPr>
              <a:xfrm>
                <a:off x="6746024" y="1921035"/>
                <a:ext cx="3168351" cy="1026116"/>
              </a:xfrm>
              <a:custGeom>
                <a:avLst/>
                <a:gdLst>
                  <a:gd name="connsiteX0" fmla="*/ 0 w 3168351"/>
                  <a:gd name="connsiteY0" fmla="*/ 0 h 998705"/>
                  <a:gd name="connsiteX1" fmla="*/ 3168351 w 3168351"/>
                  <a:gd name="connsiteY1" fmla="*/ 0 h 998705"/>
                  <a:gd name="connsiteX2" fmla="*/ 3168351 w 3168351"/>
                  <a:gd name="connsiteY2" fmla="*/ 998705 h 998705"/>
                  <a:gd name="connsiteX3" fmla="*/ 3100620 w 3168351"/>
                  <a:gd name="connsiteY3" fmla="*/ 951933 h 998705"/>
                  <a:gd name="connsiteX4" fmla="*/ 2755728 w 3168351"/>
                  <a:gd name="connsiteY4" fmla="*/ 773408 h 998705"/>
                  <a:gd name="connsiteX5" fmla="*/ 1366544 w 3168351"/>
                  <a:gd name="connsiteY5" fmla="*/ 509639 h 998705"/>
                  <a:gd name="connsiteX6" fmla="*/ 40485 w 3168351"/>
                  <a:gd name="connsiteY6" fmla="*/ 956906 h 998705"/>
                  <a:gd name="connsiteX7" fmla="*/ 0 w 3168351"/>
                  <a:gd name="connsiteY7" fmla="*/ 939837 h 998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68351" h="998705">
                    <a:moveTo>
                      <a:pt x="0" y="0"/>
                    </a:moveTo>
                    <a:lnTo>
                      <a:pt x="3168351" y="0"/>
                    </a:lnTo>
                    <a:lnTo>
                      <a:pt x="3168351" y="998705"/>
                    </a:lnTo>
                    <a:lnTo>
                      <a:pt x="3100620" y="951933"/>
                    </a:lnTo>
                    <a:cubicBezTo>
                      <a:pt x="2982130" y="873604"/>
                      <a:pt x="2864533" y="806013"/>
                      <a:pt x="2755728" y="773408"/>
                    </a:cubicBezTo>
                    <a:cubicBezTo>
                      <a:pt x="2320509" y="642989"/>
                      <a:pt x="1832536" y="484728"/>
                      <a:pt x="1366544" y="509639"/>
                    </a:cubicBezTo>
                    <a:cubicBezTo>
                      <a:pt x="929677" y="532993"/>
                      <a:pt x="449019" y="1080537"/>
                      <a:pt x="40485" y="956906"/>
                    </a:cubicBezTo>
                    <a:lnTo>
                      <a:pt x="0" y="939837"/>
                    </a:lnTo>
                    <a:close/>
                  </a:path>
                </a:pathLst>
              </a:cu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Triângulo isósceles 57">
                <a:extLst>
                  <a:ext uri="{FF2B5EF4-FFF2-40B4-BE49-F238E27FC236}">
                    <a16:creationId xmlns:a16="http://schemas.microsoft.com/office/drawing/2014/main" xmlns="" id="{D40E49F0-5F23-4168-B9C6-5A67AF7F081B}"/>
                  </a:ext>
                </a:extLst>
              </p:cNvPr>
              <p:cNvSpPr/>
              <p:nvPr/>
            </p:nvSpPr>
            <p:spPr>
              <a:xfrm flipV="1">
                <a:off x="8579130" y="2964306"/>
                <a:ext cx="1335245" cy="499163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Triângulo isósceles 61">
                <a:extLst>
                  <a:ext uri="{FF2B5EF4-FFF2-40B4-BE49-F238E27FC236}">
                    <a16:creationId xmlns:a16="http://schemas.microsoft.com/office/drawing/2014/main" xmlns="" id="{527BADF1-862F-4192-A47D-0A93FAA1052D}"/>
                  </a:ext>
                </a:extLst>
              </p:cNvPr>
              <p:cNvSpPr/>
              <p:nvPr/>
            </p:nvSpPr>
            <p:spPr>
              <a:xfrm flipV="1">
                <a:off x="8579129" y="2820394"/>
                <a:ext cx="1335245" cy="499163"/>
              </a:xfrm>
              <a:prstGeom prst="triangle">
                <a:avLst>
                  <a:gd name="adj" fmla="val 100000"/>
                </a:avLst>
              </a:prstGeom>
              <a:solidFill>
                <a:srgbClr val="3862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0142807B-3F52-48F7-ABF0-89BA6D2F089A}"/>
                  </a:ext>
                </a:extLst>
              </p:cNvPr>
              <p:cNvSpPr/>
              <p:nvPr/>
            </p:nvSpPr>
            <p:spPr>
              <a:xfrm>
                <a:off x="7352567" y="2627573"/>
                <a:ext cx="1991189" cy="199118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4" name="Agrupar 63">
                <a:extLst>
                  <a:ext uri="{FF2B5EF4-FFF2-40B4-BE49-F238E27FC236}">
                    <a16:creationId xmlns:a16="http://schemas.microsoft.com/office/drawing/2014/main" xmlns="" id="{D5D159AE-0EA7-434B-860C-421044AF2805}"/>
                  </a:ext>
                </a:extLst>
              </p:cNvPr>
              <p:cNvGrpSpPr/>
              <p:nvPr/>
            </p:nvGrpSpPr>
            <p:grpSpPr>
              <a:xfrm>
                <a:off x="7680538" y="2928819"/>
                <a:ext cx="1335245" cy="1122783"/>
                <a:chOff x="6698533" y="2639681"/>
                <a:chExt cx="1335245" cy="1122783"/>
              </a:xfrm>
            </p:grpSpPr>
            <p:grpSp>
              <p:nvGrpSpPr>
                <p:cNvPr id="65" name="Agrupar 64">
                  <a:extLst>
                    <a:ext uri="{FF2B5EF4-FFF2-40B4-BE49-F238E27FC236}">
                      <a16:creationId xmlns:a16="http://schemas.microsoft.com/office/drawing/2014/main" xmlns="" id="{08CF114B-FE7B-4FDD-A63C-9C865A6D46A6}"/>
                    </a:ext>
                  </a:extLst>
                </p:cNvPr>
                <p:cNvGrpSpPr/>
                <p:nvPr/>
              </p:nvGrpSpPr>
              <p:grpSpPr>
                <a:xfrm>
                  <a:off x="6698533" y="3067786"/>
                  <a:ext cx="1335245" cy="465322"/>
                  <a:chOff x="6828255" y="3032973"/>
                  <a:chExt cx="1039877" cy="410825"/>
                </a:xfrm>
                <a:solidFill>
                  <a:srgbClr val="4F81BD"/>
                </a:solidFill>
              </p:grpSpPr>
              <p:sp>
                <p:nvSpPr>
                  <p:cNvPr id="96" name="Retângulo: Cantos Arredondados 95">
                    <a:extLst>
                      <a:ext uri="{FF2B5EF4-FFF2-40B4-BE49-F238E27FC236}">
                        <a16:creationId xmlns:a16="http://schemas.microsoft.com/office/drawing/2014/main" xmlns="" id="{24883D85-20FA-406C-873A-FB8A4998A1E1}"/>
                      </a:ext>
                    </a:extLst>
                  </p:cNvPr>
                  <p:cNvSpPr/>
                  <p:nvPr/>
                </p:nvSpPr>
                <p:spPr>
                  <a:xfrm>
                    <a:off x="6828255" y="3032973"/>
                    <a:ext cx="1039877" cy="17028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: Cantos Arredondados 96">
                    <a:extLst>
                      <a:ext uri="{FF2B5EF4-FFF2-40B4-BE49-F238E27FC236}">
                        <a16:creationId xmlns:a16="http://schemas.microsoft.com/office/drawing/2014/main" xmlns="" id="{B6CEB86C-322C-4027-BD9D-A8FD38A032D3}"/>
                      </a:ext>
                    </a:extLst>
                  </p:cNvPr>
                  <p:cNvSpPr/>
                  <p:nvPr/>
                </p:nvSpPr>
                <p:spPr>
                  <a:xfrm>
                    <a:off x="6828255" y="3273518"/>
                    <a:ext cx="1039877" cy="17028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cxnSp>
              <p:nvCxnSpPr>
                <p:cNvPr id="66" name="Conector reto 65">
                  <a:extLst>
                    <a:ext uri="{FF2B5EF4-FFF2-40B4-BE49-F238E27FC236}">
                      <a16:creationId xmlns:a16="http://schemas.microsoft.com/office/drawing/2014/main" xmlns="" id="{D1838465-B258-4C56-BA13-C74187503D3E}"/>
                    </a:ext>
                  </a:extLst>
                </p:cNvPr>
                <p:cNvCxnSpPr/>
                <p:nvPr/>
              </p:nvCxnSpPr>
              <p:spPr>
                <a:xfrm>
                  <a:off x="6723901" y="3533108"/>
                  <a:ext cx="1309877" cy="0"/>
                </a:xfrm>
                <a:prstGeom prst="line">
                  <a:avLst/>
                </a:prstGeom>
                <a:ln w="28575">
                  <a:solidFill>
                    <a:srgbClr val="CF8B4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Retângulo: Cantos Arredondados 66">
                  <a:extLst>
                    <a:ext uri="{FF2B5EF4-FFF2-40B4-BE49-F238E27FC236}">
                      <a16:creationId xmlns:a16="http://schemas.microsoft.com/office/drawing/2014/main" xmlns="" id="{F0BEB54F-58EC-4262-B473-BAED120AF465}"/>
                    </a:ext>
                  </a:extLst>
                </p:cNvPr>
                <p:cNvSpPr/>
                <p:nvPr/>
              </p:nvSpPr>
              <p:spPr>
                <a:xfrm>
                  <a:off x="6949295" y="3638374"/>
                  <a:ext cx="859088" cy="1240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F8B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8" name="Agrupar 67">
                  <a:extLst>
                    <a:ext uri="{FF2B5EF4-FFF2-40B4-BE49-F238E27FC236}">
                      <a16:creationId xmlns:a16="http://schemas.microsoft.com/office/drawing/2014/main" xmlns="" id="{9A1D216F-CEA1-4888-B304-933D4418E275}"/>
                    </a:ext>
                  </a:extLst>
                </p:cNvPr>
                <p:cNvGrpSpPr/>
                <p:nvPr/>
              </p:nvGrpSpPr>
              <p:grpSpPr>
                <a:xfrm>
                  <a:off x="6789311" y="2835804"/>
                  <a:ext cx="1117766" cy="163322"/>
                  <a:chOff x="6766794" y="2833897"/>
                  <a:chExt cx="1117766" cy="163322"/>
                </a:xfrm>
              </p:grpSpPr>
              <p:sp>
                <p:nvSpPr>
                  <p:cNvPr id="79" name="Elipse 78">
                    <a:extLst>
                      <a:ext uri="{FF2B5EF4-FFF2-40B4-BE49-F238E27FC236}">
                        <a16:creationId xmlns:a16="http://schemas.microsoft.com/office/drawing/2014/main" xmlns="" id="{540F5CFD-E470-44BF-83C2-8D4D087BCD09}"/>
                      </a:ext>
                    </a:extLst>
                  </p:cNvPr>
                  <p:cNvSpPr/>
                  <p:nvPr/>
                </p:nvSpPr>
                <p:spPr>
                  <a:xfrm>
                    <a:off x="6766794" y="2835443"/>
                    <a:ext cx="152355" cy="152355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Elipse 90">
                    <a:extLst>
                      <a:ext uri="{FF2B5EF4-FFF2-40B4-BE49-F238E27FC236}">
                        <a16:creationId xmlns:a16="http://schemas.microsoft.com/office/drawing/2014/main" xmlns="" id="{D6B0AE58-5FD7-40D4-8121-0800CBF2C390}"/>
                      </a:ext>
                    </a:extLst>
                  </p:cNvPr>
                  <p:cNvSpPr/>
                  <p:nvPr/>
                </p:nvSpPr>
                <p:spPr>
                  <a:xfrm>
                    <a:off x="7008147" y="2833897"/>
                    <a:ext cx="152355" cy="152355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Elipse 92">
                    <a:extLst>
                      <a:ext uri="{FF2B5EF4-FFF2-40B4-BE49-F238E27FC236}">
                        <a16:creationId xmlns:a16="http://schemas.microsoft.com/office/drawing/2014/main" xmlns="" id="{7639F889-5C6D-4C51-B0CF-7C2FA1F57E68}"/>
                      </a:ext>
                    </a:extLst>
                  </p:cNvPr>
                  <p:cNvSpPr/>
                  <p:nvPr/>
                </p:nvSpPr>
                <p:spPr>
                  <a:xfrm>
                    <a:off x="7249500" y="2833898"/>
                    <a:ext cx="152355" cy="152355"/>
                  </a:xfrm>
                  <a:prstGeom prst="ellipse">
                    <a:avLst/>
                  </a:prstGeom>
                  <a:solidFill>
                    <a:srgbClr val="CF8B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4" name="Elipse 93">
                    <a:extLst>
                      <a:ext uri="{FF2B5EF4-FFF2-40B4-BE49-F238E27FC236}">
                        <a16:creationId xmlns:a16="http://schemas.microsoft.com/office/drawing/2014/main" xmlns="" id="{A6B17105-2FA0-4CEB-BF99-8655774D3558}"/>
                      </a:ext>
                    </a:extLst>
                  </p:cNvPr>
                  <p:cNvSpPr/>
                  <p:nvPr/>
                </p:nvSpPr>
                <p:spPr>
                  <a:xfrm>
                    <a:off x="7490853" y="2835443"/>
                    <a:ext cx="152355" cy="152355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5" name="Elipse 94">
                    <a:extLst>
                      <a:ext uri="{FF2B5EF4-FFF2-40B4-BE49-F238E27FC236}">
                        <a16:creationId xmlns:a16="http://schemas.microsoft.com/office/drawing/2014/main" xmlns="" id="{04882A83-0B18-45DA-B064-F3A8146E1397}"/>
                      </a:ext>
                    </a:extLst>
                  </p:cNvPr>
                  <p:cNvSpPr/>
                  <p:nvPr/>
                </p:nvSpPr>
                <p:spPr>
                  <a:xfrm>
                    <a:off x="7732205" y="2844864"/>
                    <a:ext cx="152355" cy="152355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9" name="Agrupar 68">
                  <a:extLst>
                    <a:ext uri="{FF2B5EF4-FFF2-40B4-BE49-F238E27FC236}">
                      <a16:creationId xmlns:a16="http://schemas.microsoft.com/office/drawing/2014/main" xmlns="" id="{17692C5B-1943-4702-9BA9-A1A6849AC918}"/>
                    </a:ext>
                  </a:extLst>
                </p:cNvPr>
                <p:cNvGrpSpPr/>
                <p:nvPr/>
              </p:nvGrpSpPr>
              <p:grpSpPr>
                <a:xfrm>
                  <a:off x="7285433" y="2639681"/>
                  <a:ext cx="122065" cy="164806"/>
                  <a:chOff x="7277339" y="2564760"/>
                  <a:chExt cx="147033" cy="198517"/>
                </a:xfrm>
              </p:grpSpPr>
              <p:sp>
                <p:nvSpPr>
                  <p:cNvPr id="76" name="Elipse 75">
                    <a:extLst>
                      <a:ext uri="{FF2B5EF4-FFF2-40B4-BE49-F238E27FC236}">
                        <a16:creationId xmlns:a16="http://schemas.microsoft.com/office/drawing/2014/main" xmlns="" id="{36059C1A-FBCF-4977-BA16-E777AE63EEB2}"/>
                      </a:ext>
                    </a:extLst>
                  </p:cNvPr>
                  <p:cNvSpPr/>
                  <p:nvPr/>
                </p:nvSpPr>
                <p:spPr>
                  <a:xfrm>
                    <a:off x="7277339" y="2564760"/>
                    <a:ext cx="147033" cy="147033"/>
                  </a:xfrm>
                  <a:prstGeom prst="ellipse">
                    <a:avLst/>
                  </a:prstGeom>
                  <a:solidFill>
                    <a:srgbClr val="CF8B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" name="Retângulo 77">
                    <a:extLst>
                      <a:ext uri="{FF2B5EF4-FFF2-40B4-BE49-F238E27FC236}">
                        <a16:creationId xmlns:a16="http://schemas.microsoft.com/office/drawing/2014/main" xmlns="" id="{FDB030B6-B50B-4335-BC7B-33535D1B2193}"/>
                      </a:ext>
                    </a:extLst>
                  </p:cNvPr>
                  <p:cNvSpPr/>
                  <p:nvPr/>
                </p:nvSpPr>
                <p:spPr>
                  <a:xfrm>
                    <a:off x="7320770" y="2675168"/>
                    <a:ext cx="64731" cy="88109"/>
                  </a:xfrm>
                  <a:prstGeom prst="rect">
                    <a:avLst/>
                  </a:prstGeom>
                  <a:solidFill>
                    <a:srgbClr val="CF8B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xmlns="" id="{BA4489D4-711B-485A-945F-B892F8CF2605}"/>
                </a:ext>
              </a:extLst>
            </p:cNvPr>
            <p:cNvSpPr/>
            <p:nvPr/>
          </p:nvSpPr>
          <p:spPr>
            <a:xfrm>
              <a:off x="3142938" y="2282603"/>
              <a:ext cx="2930006" cy="1721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xmlns="" id="{04B8E57D-17A4-48EC-B2FC-23E142585222}"/>
                </a:ext>
              </a:extLst>
            </p:cNvPr>
            <p:cNvGrpSpPr/>
            <p:nvPr/>
          </p:nvGrpSpPr>
          <p:grpSpPr>
            <a:xfrm>
              <a:off x="2829433" y="5881654"/>
              <a:ext cx="3529798" cy="164296"/>
              <a:chOff x="2733269" y="5879629"/>
              <a:chExt cx="3529798" cy="164296"/>
            </a:xfrm>
          </p:grpSpPr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xmlns="" id="{CFC539F1-5F98-4F38-A3D4-C9E56924EEE2}"/>
                  </a:ext>
                </a:extLst>
              </p:cNvPr>
              <p:cNvGrpSpPr/>
              <p:nvPr/>
            </p:nvGrpSpPr>
            <p:grpSpPr>
              <a:xfrm rot="900000" flipV="1">
                <a:off x="2733269" y="5879629"/>
                <a:ext cx="279797" cy="156022"/>
                <a:chOff x="167352" y="580507"/>
                <a:chExt cx="1164287" cy="496483"/>
              </a:xfrm>
            </p:grpSpPr>
            <p:sp>
              <p:nvSpPr>
                <p:cNvPr id="105" name="Forma Livre: Forma 104">
                  <a:extLst>
                    <a:ext uri="{FF2B5EF4-FFF2-40B4-BE49-F238E27FC236}">
                      <a16:creationId xmlns:a16="http://schemas.microsoft.com/office/drawing/2014/main" xmlns="" id="{51252BC6-FB9A-496F-9402-2D72C2389ABC}"/>
                    </a:ext>
                  </a:extLst>
                </p:cNvPr>
                <p:cNvSpPr/>
                <p:nvPr/>
              </p:nvSpPr>
              <p:spPr>
                <a:xfrm flipV="1">
                  <a:off x="167353" y="580507"/>
                  <a:ext cx="1161823" cy="449031"/>
                </a:xfrm>
                <a:custGeom>
                  <a:avLst/>
                  <a:gdLst>
                    <a:gd name="connsiteX0" fmla="*/ 0 w 2036835"/>
                    <a:gd name="connsiteY0" fmla="*/ 0 h 208194"/>
                    <a:gd name="connsiteX1" fmla="*/ 2036835 w 2036835"/>
                    <a:gd name="connsiteY1" fmla="*/ 0 h 208194"/>
                    <a:gd name="connsiteX2" fmla="*/ 2022452 w 2036835"/>
                    <a:gd name="connsiteY2" fmla="*/ 71242 h 208194"/>
                    <a:gd name="connsiteX3" fmla="*/ 1815840 w 2036835"/>
                    <a:gd name="connsiteY3" fmla="*/ 208194 h 208194"/>
                    <a:gd name="connsiteX4" fmla="*/ 220995 w 2036835"/>
                    <a:gd name="connsiteY4" fmla="*/ 208194 h 208194"/>
                    <a:gd name="connsiteX5" fmla="*/ 14383 w 2036835"/>
                    <a:gd name="connsiteY5" fmla="*/ 71242 h 208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36835" h="208194">
                      <a:moveTo>
                        <a:pt x="0" y="0"/>
                      </a:moveTo>
                      <a:lnTo>
                        <a:pt x="2036835" y="0"/>
                      </a:lnTo>
                      <a:lnTo>
                        <a:pt x="2022452" y="71242"/>
                      </a:lnTo>
                      <a:cubicBezTo>
                        <a:pt x="1988411" y="151723"/>
                        <a:pt x="1908720" y="208194"/>
                        <a:pt x="1815840" y="208194"/>
                      </a:cubicBezTo>
                      <a:lnTo>
                        <a:pt x="220995" y="208194"/>
                      </a:lnTo>
                      <a:cubicBezTo>
                        <a:pt x="128115" y="208194"/>
                        <a:pt x="48424" y="151723"/>
                        <a:pt x="14383" y="71242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Elipse 8">
                  <a:extLst>
                    <a:ext uri="{FF2B5EF4-FFF2-40B4-BE49-F238E27FC236}">
                      <a16:creationId xmlns:a16="http://schemas.microsoft.com/office/drawing/2014/main" xmlns="" id="{E55EE707-CBBF-4B12-95D9-6E9E40543E95}"/>
                    </a:ext>
                  </a:extLst>
                </p:cNvPr>
                <p:cNvSpPr/>
                <p:nvPr/>
              </p:nvSpPr>
              <p:spPr>
                <a:xfrm>
                  <a:off x="167352" y="976891"/>
                  <a:ext cx="1164287" cy="10009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Agrupar 105">
                <a:extLst>
                  <a:ext uri="{FF2B5EF4-FFF2-40B4-BE49-F238E27FC236}">
                    <a16:creationId xmlns:a16="http://schemas.microsoft.com/office/drawing/2014/main" xmlns="" id="{36F5859D-CCC0-43D5-AF51-6B291BEC500D}"/>
                  </a:ext>
                </a:extLst>
              </p:cNvPr>
              <p:cNvGrpSpPr/>
              <p:nvPr/>
            </p:nvGrpSpPr>
            <p:grpSpPr>
              <a:xfrm rot="20700000" flipH="1" flipV="1">
                <a:off x="5983270" y="5879629"/>
                <a:ext cx="279797" cy="156022"/>
                <a:chOff x="583982" y="683631"/>
                <a:chExt cx="1164288" cy="496483"/>
              </a:xfrm>
            </p:grpSpPr>
            <p:sp>
              <p:nvSpPr>
                <p:cNvPr id="107" name="Forma Livre: Forma 106">
                  <a:extLst>
                    <a:ext uri="{FF2B5EF4-FFF2-40B4-BE49-F238E27FC236}">
                      <a16:creationId xmlns:a16="http://schemas.microsoft.com/office/drawing/2014/main" xmlns="" id="{1594A42C-055F-4A4A-BDB1-D49D294DBB25}"/>
                    </a:ext>
                  </a:extLst>
                </p:cNvPr>
                <p:cNvSpPr/>
                <p:nvPr/>
              </p:nvSpPr>
              <p:spPr>
                <a:xfrm flipV="1">
                  <a:off x="583982" y="683631"/>
                  <a:ext cx="1161823" cy="449031"/>
                </a:xfrm>
                <a:custGeom>
                  <a:avLst/>
                  <a:gdLst>
                    <a:gd name="connsiteX0" fmla="*/ 0 w 2036835"/>
                    <a:gd name="connsiteY0" fmla="*/ 0 h 208194"/>
                    <a:gd name="connsiteX1" fmla="*/ 2036835 w 2036835"/>
                    <a:gd name="connsiteY1" fmla="*/ 0 h 208194"/>
                    <a:gd name="connsiteX2" fmla="*/ 2022452 w 2036835"/>
                    <a:gd name="connsiteY2" fmla="*/ 71242 h 208194"/>
                    <a:gd name="connsiteX3" fmla="*/ 1815840 w 2036835"/>
                    <a:gd name="connsiteY3" fmla="*/ 208194 h 208194"/>
                    <a:gd name="connsiteX4" fmla="*/ 220995 w 2036835"/>
                    <a:gd name="connsiteY4" fmla="*/ 208194 h 208194"/>
                    <a:gd name="connsiteX5" fmla="*/ 14383 w 2036835"/>
                    <a:gd name="connsiteY5" fmla="*/ 71242 h 208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36835" h="208194">
                      <a:moveTo>
                        <a:pt x="0" y="0"/>
                      </a:moveTo>
                      <a:lnTo>
                        <a:pt x="2036835" y="0"/>
                      </a:lnTo>
                      <a:lnTo>
                        <a:pt x="2022452" y="71242"/>
                      </a:lnTo>
                      <a:cubicBezTo>
                        <a:pt x="1988411" y="151723"/>
                        <a:pt x="1908720" y="208194"/>
                        <a:pt x="1815840" y="208194"/>
                      </a:cubicBezTo>
                      <a:lnTo>
                        <a:pt x="220995" y="208194"/>
                      </a:lnTo>
                      <a:cubicBezTo>
                        <a:pt x="128115" y="208194"/>
                        <a:pt x="48424" y="151723"/>
                        <a:pt x="14383" y="71242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8" name="Elipse 107">
                  <a:extLst>
                    <a:ext uri="{FF2B5EF4-FFF2-40B4-BE49-F238E27FC236}">
                      <a16:creationId xmlns:a16="http://schemas.microsoft.com/office/drawing/2014/main" xmlns="" id="{7ADAAD61-4501-46FF-A6D9-361AA1F04C34}"/>
                    </a:ext>
                  </a:extLst>
                </p:cNvPr>
                <p:cNvSpPr/>
                <p:nvPr/>
              </p:nvSpPr>
              <p:spPr>
                <a:xfrm>
                  <a:off x="583983" y="1080014"/>
                  <a:ext cx="1164287" cy="1001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5" name="Agrupar 114">
                <a:extLst>
                  <a:ext uri="{FF2B5EF4-FFF2-40B4-BE49-F238E27FC236}">
                    <a16:creationId xmlns:a16="http://schemas.microsoft.com/office/drawing/2014/main" xmlns="" id="{DAA3F63B-B495-49F9-9E4D-7FEC1019E46C}"/>
                  </a:ext>
                </a:extLst>
              </p:cNvPr>
              <p:cNvGrpSpPr/>
              <p:nvPr/>
            </p:nvGrpSpPr>
            <p:grpSpPr>
              <a:xfrm flipH="1" flipV="1">
                <a:off x="3809743" y="5887903"/>
                <a:ext cx="279797" cy="156022"/>
                <a:chOff x="167352" y="580507"/>
                <a:chExt cx="1164287" cy="496483"/>
              </a:xfrm>
            </p:grpSpPr>
            <p:sp>
              <p:nvSpPr>
                <p:cNvPr id="116" name="Forma Livre: Forma 115">
                  <a:extLst>
                    <a:ext uri="{FF2B5EF4-FFF2-40B4-BE49-F238E27FC236}">
                      <a16:creationId xmlns:a16="http://schemas.microsoft.com/office/drawing/2014/main" xmlns="" id="{61DA9CF2-632D-419C-9740-B36C0CF5E664}"/>
                    </a:ext>
                  </a:extLst>
                </p:cNvPr>
                <p:cNvSpPr/>
                <p:nvPr/>
              </p:nvSpPr>
              <p:spPr>
                <a:xfrm flipV="1">
                  <a:off x="167353" y="580507"/>
                  <a:ext cx="1161823" cy="449031"/>
                </a:xfrm>
                <a:custGeom>
                  <a:avLst/>
                  <a:gdLst>
                    <a:gd name="connsiteX0" fmla="*/ 0 w 2036835"/>
                    <a:gd name="connsiteY0" fmla="*/ 0 h 208194"/>
                    <a:gd name="connsiteX1" fmla="*/ 2036835 w 2036835"/>
                    <a:gd name="connsiteY1" fmla="*/ 0 h 208194"/>
                    <a:gd name="connsiteX2" fmla="*/ 2022452 w 2036835"/>
                    <a:gd name="connsiteY2" fmla="*/ 71242 h 208194"/>
                    <a:gd name="connsiteX3" fmla="*/ 1815840 w 2036835"/>
                    <a:gd name="connsiteY3" fmla="*/ 208194 h 208194"/>
                    <a:gd name="connsiteX4" fmla="*/ 220995 w 2036835"/>
                    <a:gd name="connsiteY4" fmla="*/ 208194 h 208194"/>
                    <a:gd name="connsiteX5" fmla="*/ 14383 w 2036835"/>
                    <a:gd name="connsiteY5" fmla="*/ 71242 h 208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36835" h="208194">
                      <a:moveTo>
                        <a:pt x="0" y="0"/>
                      </a:moveTo>
                      <a:lnTo>
                        <a:pt x="2036835" y="0"/>
                      </a:lnTo>
                      <a:lnTo>
                        <a:pt x="2022452" y="71242"/>
                      </a:lnTo>
                      <a:cubicBezTo>
                        <a:pt x="1988411" y="151723"/>
                        <a:pt x="1908720" y="208194"/>
                        <a:pt x="1815840" y="208194"/>
                      </a:cubicBezTo>
                      <a:lnTo>
                        <a:pt x="220995" y="208194"/>
                      </a:lnTo>
                      <a:cubicBezTo>
                        <a:pt x="128115" y="208194"/>
                        <a:pt x="48424" y="151723"/>
                        <a:pt x="14383" y="71242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xmlns="" id="{95E3FC09-3E88-43B5-B46A-532DD84D2483}"/>
                    </a:ext>
                  </a:extLst>
                </p:cNvPr>
                <p:cNvSpPr/>
                <p:nvPr/>
              </p:nvSpPr>
              <p:spPr>
                <a:xfrm>
                  <a:off x="167352" y="976891"/>
                  <a:ext cx="1164287" cy="10009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xmlns="" id="{CF4648BA-DC4D-4457-ACF1-DD1E441AD6CF}"/>
                  </a:ext>
                </a:extLst>
              </p:cNvPr>
              <p:cNvGrpSpPr/>
              <p:nvPr/>
            </p:nvGrpSpPr>
            <p:grpSpPr>
              <a:xfrm flipH="1" flipV="1">
                <a:off x="4853551" y="5884852"/>
                <a:ext cx="279797" cy="156022"/>
                <a:chOff x="167352" y="580507"/>
                <a:chExt cx="1164287" cy="496483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xmlns="" id="{B711F1B5-17AF-4029-A5E4-C97B1F87FF73}"/>
                    </a:ext>
                  </a:extLst>
                </p:cNvPr>
                <p:cNvSpPr/>
                <p:nvPr/>
              </p:nvSpPr>
              <p:spPr>
                <a:xfrm flipV="1">
                  <a:off x="167353" y="580507"/>
                  <a:ext cx="1161823" cy="449031"/>
                </a:xfrm>
                <a:custGeom>
                  <a:avLst/>
                  <a:gdLst>
                    <a:gd name="connsiteX0" fmla="*/ 0 w 2036835"/>
                    <a:gd name="connsiteY0" fmla="*/ 0 h 208194"/>
                    <a:gd name="connsiteX1" fmla="*/ 2036835 w 2036835"/>
                    <a:gd name="connsiteY1" fmla="*/ 0 h 208194"/>
                    <a:gd name="connsiteX2" fmla="*/ 2022452 w 2036835"/>
                    <a:gd name="connsiteY2" fmla="*/ 71242 h 208194"/>
                    <a:gd name="connsiteX3" fmla="*/ 1815840 w 2036835"/>
                    <a:gd name="connsiteY3" fmla="*/ 208194 h 208194"/>
                    <a:gd name="connsiteX4" fmla="*/ 220995 w 2036835"/>
                    <a:gd name="connsiteY4" fmla="*/ 208194 h 208194"/>
                    <a:gd name="connsiteX5" fmla="*/ 14383 w 2036835"/>
                    <a:gd name="connsiteY5" fmla="*/ 71242 h 208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36835" h="208194">
                      <a:moveTo>
                        <a:pt x="0" y="0"/>
                      </a:moveTo>
                      <a:lnTo>
                        <a:pt x="2036835" y="0"/>
                      </a:lnTo>
                      <a:lnTo>
                        <a:pt x="2022452" y="71242"/>
                      </a:lnTo>
                      <a:cubicBezTo>
                        <a:pt x="1988411" y="151723"/>
                        <a:pt x="1908720" y="208194"/>
                        <a:pt x="1815840" y="208194"/>
                      </a:cubicBezTo>
                      <a:lnTo>
                        <a:pt x="220995" y="208194"/>
                      </a:lnTo>
                      <a:cubicBezTo>
                        <a:pt x="128115" y="208194"/>
                        <a:pt x="48424" y="151723"/>
                        <a:pt x="14383" y="71242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xmlns="" id="{117D4F97-99CC-4FE2-B41F-99FA576BE963}"/>
                    </a:ext>
                  </a:extLst>
                </p:cNvPr>
                <p:cNvSpPr/>
                <p:nvPr/>
              </p:nvSpPr>
              <p:spPr>
                <a:xfrm>
                  <a:off x="167352" y="976891"/>
                  <a:ext cx="1164287" cy="10009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pic>
        <p:nvPicPr>
          <p:cNvPr id="16" name="Imagem 15" descr="Uma imagem contendo lego, mesa&#10;&#10;Descrição gerada automaticamente">
            <a:extLst>
              <a:ext uri="{FF2B5EF4-FFF2-40B4-BE49-F238E27FC236}">
                <a16:creationId xmlns:a16="http://schemas.microsoft.com/office/drawing/2014/main" xmlns="" id="{708367B4-539F-4C4D-A155-1946CFB8A8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4" r="12665"/>
          <a:stretch/>
        </p:blipFill>
        <p:spPr>
          <a:xfrm>
            <a:off x="4904726" y="0"/>
            <a:ext cx="3857624" cy="688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528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</Words>
  <Application>Microsoft Office PowerPoint</Application>
  <PresentationFormat>Apresentação na tela (4:3)</PresentationFormat>
  <Paragraphs>2</Paragraphs>
  <Slides>14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61</cp:revision>
  <dcterms:created xsi:type="dcterms:W3CDTF">2019-10-17T10:25:05Z</dcterms:created>
  <dcterms:modified xsi:type="dcterms:W3CDTF">2019-10-29T11:28:01Z</dcterms:modified>
</cp:coreProperties>
</file>