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1700"/>
    <a:srgbClr val="A7CF2D"/>
    <a:srgbClr val="03DAC6"/>
    <a:srgbClr val="BB86FC"/>
    <a:srgbClr val="12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B29C4-207D-458E-B6B4-4F0949D11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317771-75F1-4FFF-97B6-1322A3FFC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AD2656-D804-4F72-AA0C-97543D23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7CAC-3A0B-4D4A-AAB2-5A51AE666B9E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C5C7C0-AFEC-49B2-88BD-92CCDE30D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946500-BFAB-490F-AA60-B76E0616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9077-2B7B-45B2-A9BD-16A6A7A994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0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3BD9C-4DC2-4639-A45C-46A1B460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AF9485-1373-4848-B0E1-20CAA43F0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EBEF9-0728-4983-844C-BCD72BBB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7CAC-3A0B-4D4A-AAB2-5A51AE666B9E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EE0E24-33B1-4F1C-B661-A2402B6E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A1626E-7A28-408A-8BCE-FA1AA2FC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9077-2B7B-45B2-A9BD-16A6A7A994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2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A0BDDE-5590-4033-9081-404078935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CE3BD7-EF6F-49D5-BF38-CE131C4FE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0EC091-9C3B-466D-AD0C-193433418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7CAC-3A0B-4D4A-AAB2-5A51AE666B9E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459231-E951-4057-9414-7B73E18C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1DB006-69F7-4DEA-B532-3EB0992F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9077-2B7B-45B2-A9BD-16A6A7A994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0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868DB-A690-452F-9F3B-61421ECE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0F2444-34D6-4A28-B678-F6DB5DE80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49A7E6-5E8C-4B4D-8C54-B1B5DA72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7CAC-3A0B-4D4A-AAB2-5A51AE666B9E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7EEB03-60CE-4BD1-A387-2EC602430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FA6DF9-6072-43F8-9E53-DD534C86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9077-2B7B-45B2-A9BD-16A6A7A994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A0BF6-5F82-4F07-97FF-F2B26655E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9080DE-849B-4067-8C2A-1FD8BF980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609C95-64C1-49CC-96FB-DD656676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7CAC-3A0B-4D4A-AAB2-5A51AE666B9E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BD0D6F-00ED-4E4C-9B12-C6E5F939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394115-E264-459E-A520-EB50EC8D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9077-2B7B-45B2-A9BD-16A6A7A994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8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8DE7D-859F-4198-908E-11FD6FCF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029F2B-3A2B-46F7-B3BD-4D24C2497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3DF4D1-BB91-4DD4-9AA9-37F1486C3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C3576A-F08C-4BFA-A579-2696CF03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7CAC-3A0B-4D4A-AAB2-5A51AE666B9E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27AAD3-2946-4B84-95CA-402402F74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B8E4B8-F6AF-46F0-9ADB-EFC3755A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9077-2B7B-45B2-A9BD-16A6A7A994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7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83110-7A5F-42AA-AFE5-AB1584FD7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678889-0DF0-4F96-ABB9-01AAB7FF3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6655B4-BF7F-40AD-B382-B3491C0C8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200F09-3C80-4892-8232-A67294AD5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B5B105-DC43-483A-B62C-AFC9195A9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4AC36FF-51B3-4A60-B1AE-FFC96E8A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7CAC-3A0B-4D4A-AAB2-5A51AE666B9E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85566B-9963-4A84-803B-3D592C38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EDBA33E-0F7F-44BE-94A2-4173DE6E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9077-2B7B-45B2-A9BD-16A6A7A994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9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9ACF6-3367-48ED-AF8D-2CA28744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4EFD7F-3E17-484C-A375-208214B10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7CAC-3A0B-4D4A-AAB2-5A51AE666B9E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471694C-ADBE-48E5-A43C-71F39690A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8C6D44D-B1BC-408F-97D6-957C842E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9077-2B7B-45B2-A9BD-16A6A7A994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9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DB0DA86-6070-4091-94BD-1B5AE284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7CAC-3A0B-4D4A-AAB2-5A51AE666B9E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17B1E37-BC56-415E-938F-7AF25271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7BB0A9-0310-4643-BF2C-2BF54CF5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9077-2B7B-45B2-A9BD-16A6A7A994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4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5F818-27E1-44E7-B886-E95E287F7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FD6D34-CE61-4584-A6DE-943194A2B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D9D128-898B-45C3-91D6-FD4ED314F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192FAF-5ACB-4582-A45E-85D634BB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7CAC-3A0B-4D4A-AAB2-5A51AE666B9E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ECE112-4797-4846-BB0C-3F7E6C66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438F89-F927-4CB8-B75E-632E7801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9077-2B7B-45B2-A9BD-16A6A7A994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EB7EF-6C11-41F2-A907-00E329CAF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D9E0D5B-A285-477C-9C8F-A270C9B20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A9CCE2-69B9-4FCB-922F-16867A35B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302A47-8D19-4377-917D-65BDEC78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7CAC-3A0B-4D4A-AAB2-5A51AE666B9E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820FAD-6BB2-4102-AAC4-6A6CB85E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050836-CF7B-4AE9-92FB-A431C90A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9077-2B7B-45B2-A9BD-16A6A7A994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1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E651544-107F-4F20-AE45-98565496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060BE2-AF7A-46F8-88C4-1B1DD05F0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42FB0D-E87A-486C-AB63-D316F6B8A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67CAC-3A0B-4D4A-AAB2-5A51AE666B9E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2B42D7-12A3-4246-932A-819A98F80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75F6B0-A8A0-4DFB-9AAE-AE32A4F5F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39077-2B7B-45B2-A9BD-16A6A7A994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1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77878A19-2164-483B-B4A5-01D1DA483400}"/>
              </a:ext>
            </a:extLst>
          </p:cNvPr>
          <p:cNvGrpSpPr/>
          <p:nvPr/>
        </p:nvGrpSpPr>
        <p:grpSpPr>
          <a:xfrm>
            <a:off x="2433961" y="1141965"/>
            <a:ext cx="7324077" cy="4574069"/>
            <a:chOff x="2433961" y="1141965"/>
            <a:chExt cx="7324077" cy="4574069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55F6BC65-6BBA-4001-BE3C-977655539FAC}"/>
                </a:ext>
              </a:extLst>
            </p:cNvPr>
            <p:cNvSpPr/>
            <p:nvPr/>
          </p:nvSpPr>
          <p:spPr>
            <a:xfrm>
              <a:off x="2433961" y="1141966"/>
              <a:ext cx="7324077" cy="4574068"/>
            </a:xfrm>
            <a:prstGeom prst="roundRect">
              <a:avLst>
                <a:gd name="adj" fmla="val 6164"/>
              </a:avLst>
            </a:prstGeom>
            <a:noFill/>
            <a:ln w="28575">
              <a:solidFill>
                <a:srgbClr val="03DA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21A73BA7-89CC-40D4-A1CE-A86ED80E16D3}"/>
                </a:ext>
              </a:extLst>
            </p:cNvPr>
            <p:cNvSpPr/>
            <p:nvPr/>
          </p:nvSpPr>
          <p:spPr>
            <a:xfrm>
              <a:off x="2931109" y="1141966"/>
              <a:ext cx="2280084" cy="1873185"/>
            </a:xfrm>
            <a:prstGeom prst="roundRect">
              <a:avLst>
                <a:gd name="adj" fmla="val 0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CF635A08-1B3B-4875-B7F2-9B512CD17E0E}"/>
                </a:ext>
              </a:extLst>
            </p:cNvPr>
            <p:cNvSpPr txBox="1"/>
            <p:nvPr/>
          </p:nvSpPr>
          <p:spPr>
            <a:xfrm>
              <a:off x="2925188" y="2198975"/>
              <a:ext cx="2280084" cy="1150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Indicar que o </a:t>
              </a:r>
            </a:p>
            <a:p>
              <a:pPr algn="ctr"/>
              <a:r>
                <a:rPr lang="pt-B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trecho começará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AFC923FE-C1CE-45FF-B47A-5342D1847757}"/>
                </a:ext>
              </a:extLst>
            </p:cNvPr>
            <p:cNvSpPr/>
            <p:nvPr/>
          </p:nvSpPr>
          <p:spPr>
            <a:xfrm>
              <a:off x="7176855" y="1141965"/>
              <a:ext cx="2280084" cy="1872535"/>
            </a:xfrm>
            <a:prstGeom prst="roundRect">
              <a:avLst>
                <a:gd name="adj" fmla="val 0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C1E64F0-6E56-4338-B856-7F715D6F4DB7}"/>
                </a:ext>
              </a:extLst>
            </p:cNvPr>
            <p:cNvSpPr txBox="1"/>
            <p:nvPr/>
          </p:nvSpPr>
          <p:spPr>
            <a:xfrm>
              <a:off x="7170934" y="2199410"/>
              <a:ext cx="22800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Mostrar o trecho</a:t>
              </a:r>
            </a:p>
            <a:p>
              <a:pPr algn="ctr"/>
              <a:r>
                <a:rPr lang="pt-B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 filme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DC24FAA5-6424-4C08-8FC0-73A0167EAE7F}"/>
                </a:ext>
              </a:extLst>
            </p:cNvPr>
            <p:cNvCxnSpPr>
              <a:cxnSpLocks/>
              <a:stCxn id="9" idx="3"/>
              <a:endCxn id="14" idx="1"/>
            </p:cNvCxnSpPr>
            <p:nvPr/>
          </p:nvCxnSpPr>
          <p:spPr>
            <a:xfrm flipV="1">
              <a:off x="5211193" y="2078233"/>
              <a:ext cx="1965662" cy="326"/>
            </a:xfrm>
            <a:prstGeom prst="straightConnector1">
              <a:avLst/>
            </a:prstGeom>
            <a:ln w="38100">
              <a:solidFill>
                <a:srgbClr val="BB86F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F947F90-AFB9-4D5F-B105-30C6D07040FC}"/>
                </a:ext>
              </a:extLst>
            </p:cNvPr>
            <p:cNvSpPr txBox="1"/>
            <p:nvPr/>
          </p:nvSpPr>
          <p:spPr>
            <a:xfrm>
              <a:off x="5505374" y="1631521"/>
              <a:ext cx="13773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segundos</a:t>
              </a:r>
            </a:p>
            <a:p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B4224B4D-58CF-4A38-B7F8-F3B1EEA963D1}"/>
                </a:ext>
              </a:extLst>
            </p:cNvPr>
            <p:cNvCxnSpPr>
              <a:cxnSpLocks/>
              <a:stCxn id="14" idx="2"/>
              <a:endCxn id="82" idx="0"/>
            </p:cNvCxnSpPr>
            <p:nvPr/>
          </p:nvCxnSpPr>
          <p:spPr>
            <a:xfrm>
              <a:off x="8316897" y="3014500"/>
              <a:ext cx="2960" cy="828999"/>
            </a:xfrm>
            <a:prstGeom prst="straightConnector1">
              <a:avLst/>
            </a:prstGeom>
            <a:ln w="38100">
              <a:solidFill>
                <a:srgbClr val="BB86F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4E582E58-4457-4AB9-90CE-A7388E1A64CC}"/>
                </a:ext>
              </a:extLst>
            </p:cNvPr>
            <p:cNvSpPr txBox="1"/>
            <p:nvPr/>
          </p:nvSpPr>
          <p:spPr>
            <a:xfrm>
              <a:off x="8316896" y="3231673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minutos</a:t>
              </a:r>
            </a:p>
            <a:p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Conector: Angulado 34">
              <a:extLst>
                <a:ext uri="{FF2B5EF4-FFF2-40B4-BE49-F238E27FC236}">
                  <a16:creationId xmlns:a16="http://schemas.microsoft.com/office/drawing/2014/main" id="{D4EBA39D-BDCC-421A-BA69-A565EDF6C4A3}"/>
                </a:ext>
              </a:extLst>
            </p:cNvPr>
            <p:cNvCxnSpPr>
              <a:cxnSpLocks/>
              <a:stCxn id="82" idx="1"/>
              <a:endCxn id="9" idx="2"/>
            </p:cNvCxnSpPr>
            <p:nvPr/>
          </p:nvCxnSpPr>
          <p:spPr>
            <a:xfrm rot="10800000">
              <a:off x="4071152" y="3015151"/>
              <a:ext cx="3307673" cy="1764616"/>
            </a:xfrm>
            <a:prstGeom prst="bentConnector2">
              <a:avLst/>
            </a:prstGeom>
            <a:ln w="38100">
              <a:solidFill>
                <a:srgbClr val="BB86F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9212A04F-F85C-407D-B7D8-AB10D6298635}"/>
                </a:ext>
              </a:extLst>
            </p:cNvPr>
            <p:cNvSpPr txBox="1"/>
            <p:nvPr/>
          </p:nvSpPr>
          <p:spPr>
            <a:xfrm>
              <a:off x="4871233" y="4372978"/>
              <a:ext cx="1505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 segundos</a:t>
              </a:r>
            </a:p>
            <a:p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AEC46569-7EFA-4274-9B48-110007FB4739}"/>
                </a:ext>
              </a:extLst>
            </p:cNvPr>
            <p:cNvSpPr txBox="1"/>
            <p:nvPr/>
          </p:nvSpPr>
          <p:spPr>
            <a:xfrm>
              <a:off x="2527139" y="3276475"/>
              <a:ext cx="14670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Repetir</a:t>
              </a:r>
            </a:p>
            <a:p>
              <a:pPr algn="ctr"/>
              <a:r>
                <a:rPr lang="pt-B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 vezes</a:t>
              </a:r>
            </a:p>
            <a:p>
              <a:pPr algn="ctr"/>
              <a:r>
                <a:rPr lang="pt-B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(Um para </a:t>
              </a:r>
            </a:p>
            <a:p>
              <a:pPr algn="ctr"/>
              <a:r>
                <a:rPr lang="pt-B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cada trecho)</a:t>
              </a:r>
            </a:p>
          </p:txBody>
        </p:sp>
        <p:pic>
          <p:nvPicPr>
            <p:cNvPr id="58" name="Imagem 57">
              <a:extLst>
                <a:ext uri="{FF2B5EF4-FFF2-40B4-BE49-F238E27FC236}">
                  <a16:creationId xmlns:a16="http://schemas.microsoft.com/office/drawing/2014/main" id="{4D8A9BF0-2364-4BB1-836C-9F12184E6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857" y="1297765"/>
              <a:ext cx="928746" cy="991400"/>
            </a:xfrm>
            <a:prstGeom prst="rect">
              <a:avLst/>
            </a:prstGeom>
          </p:spPr>
        </p:pic>
        <p:sp>
          <p:nvSpPr>
            <p:cNvPr id="80" name="Triângulo isósceles 79">
              <a:extLst>
                <a:ext uri="{FF2B5EF4-FFF2-40B4-BE49-F238E27FC236}">
                  <a16:creationId xmlns:a16="http://schemas.microsoft.com/office/drawing/2014/main" id="{0D949E28-1E72-4127-BA2F-E2147837DBFE}"/>
                </a:ext>
              </a:extLst>
            </p:cNvPr>
            <p:cNvSpPr/>
            <p:nvPr/>
          </p:nvSpPr>
          <p:spPr>
            <a:xfrm rot="5400000">
              <a:off x="8074475" y="1318196"/>
              <a:ext cx="739236" cy="69837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tângulo: Cantos Arredondados 81">
              <a:extLst>
                <a:ext uri="{FF2B5EF4-FFF2-40B4-BE49-F238E27FC236}">
                  <a16:creationId xmlns:a16="http://schemas.microsoft.com/office/drawing/2014/main" id="{DD7C72D2-2D9A-46BE-ADB9-8F4B7861B946}"/>
                </a:ext>
              </a:extLst>
            </p:cNvPr>
            <p:cNvSpPr/>
            <p:nvPr/>
          </p:nvSpPr>
          <p:spPr>
            <a:xfrm>
              <a:off x="7378824" y="3843499"/>
              <a:ext cx="1882066" cy="1872535"/>
            </a:xfrm>
            <a:prstGeom prst="roundRect">
              <a:avLst>
                <a:gd name="adj" fmla="val 0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036A68BE-BB80-428B-8D49-84FD01AE27A2}"/>
                </a:ext>
              </a:extLst>
            </p:cNvPr>
            <p:cNvSpPr txBox="1"/>
            <p:nvPr/>
          </p:nvSpPr>
          <p:spPr>
            <a:xfrm>
              <a:off x="7165013" y="4983410"/>
              <a:ext cx="22800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Momento de</a:t>
              </a:r>
            </a:p>
            <a:p>
              <a:pPr algn="ctr"/>
              <a:r>
                <a:rPr lang="pt-B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descanso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9" name="Agrupar 88">
              <a:extLst>
                <a:ext uri="{FF2B5EF4-FFF2-40B4-BE49-F238E27FC236}">
                  <a16:creationId xmlns:a16="http://schemas.microsoft.com/office/drawing/2014/main" id="{0D186380-7499-445A-90DB-CBF25A4D1E2E}"/>
                </a:ext>
              </a:extLst>
            </p:cNvPr>
            <p:cNvGrpSpPr/>
            <p:nvPr/>
          </p:nvGrpSpPr>
          <p:grpSpPr>
            <a:xfrm>
              <a:off x="8021012" y="4038109"/>
              <a:ext cx="568085" cy="755689"/>
              <a:chOff x="3877056" y="2572512"/>
              <a:chExt cx="682752" cy="1011936"/>
            </a:xfrm>
          </p:grpSpPr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3DAFFB54-F4F7-464A-8CFE-D0A6B16A3298}"/>
                  </a:ext>
                </a:extLst>
              </p:cNvPr>
              <p:cNvSpPr/>
              <p:nvPr/>
            </p:nvSpPr>
            <p:spPr>
              <a:xfrm>
                <a:off x="3877056" y="2572512"/>
                <a:ext cx="207264" cy="10119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id="{0D2EC863-E202-4141-B5D5-2684BBF99638}"/>
                  </a:ext>
                </a:extLst>
              </p:cNvPr>
              <p:cNvSpPr/>
              <p:nvPr/>
            </p:nvSpPr>
            <p:spPr>
              <a:xfrm>
                <a:off x="4352544" y="2572512"/>
                <a:ext cx="207264" cy="10119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3120B50A-6BAC-48C8-BC68-8AECF748D839}"/>
                </a:ext>
              </a:extLst>
            </p:cNvPr>
            <p:cNvSpPr txBox="1"/>
            <p:nvPr/>
          </p:nvSpPr>
          <p:spPr>
            <a:xfrm>
              <a:off x="5174119" y="2738393"/>
              <a:ext cx="203981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03DAC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Teste de </a:t>
              </a:r>
            </a:p>
            <a:p>
              <a:pPr algn="ctr"/>
              <a:r>
                <a:rPr lang="pt-BR" sz="3200" b="1" dirty="0">
                  <a:solidFill>
                    <a:srgbClr val="03DAC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Emoções</a:t>
              </a:r>
              <a:endParaRPr lang="en-US" sz="3200" b="1" dirty="0">
                <a:solidFill>
                  <a:srgbClr val="03DAC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164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E57BF736-CB4D-4C7A-BC06-A0230A1FE2E0}"/>
              </a:ext>
            </a:extLst>
          </p:cNvPr>
          <p:cNvGrpSpPr/>
          <p:nvPr/>
        </p:nvGrpSpPr>
        <p:grpSpPr>
          <a:xfrm>
            <a:off x="1890944" y="1136815"/>
            <a:ext cx="7892248" cy="4686937"/>
            <a:chOff x="1890944" y="1136815"/>
            <a:chExt cx="7892248" cy="4686937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55F6BC65-6BBA-4001-BE3C-977655539FAC}"/>
                </a:ext>
              </a:extLst>
            </p:cNvPr>
            <p:cNvSpPr/>
            <p:nvPr/>
          </p:nvSpPr>
          <p:spPr>
            <a:xfrm>
              <a:off x="1890944" y="1159249"/>
              <a:ext cx="7892248" cy="4664503"/>
            </a:xfrm>
            <a:prstGeom prst="roundRect">
              <a:avLst>
                <a:gd name="adj" fmla="val 6164"/>
              </a:avLst>
            </a:prstGeom>
            <a:noFill/>
            <a:ln w="28575">
              <a:solidFill>
                <a:srgbClr val="03DA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21A73BA7-89CC-40D4-A1CE-A86ED80E16D3}"/>
                </a:ext>
              </a:extLst>
            </p:cNvPr>
            <p:cNvSpPr/>
            <p:nvPr/>
          </p:nvSpPr>
          <p:spPr>
            <a:xfrm>
              <a:off x="2931109" y="1141966"/>
              <a:ext cx="2280084" cy="1873185"/>
            </a:xfrm>
            <a:prstGeom prst="roundRect">
              <a:avLst>
                <a:gd name="adj" fmla="val 0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CF635A08-1B3B-4875-B7F2-9B512CD17E0E}"/>
                </a:ext>
              </a:extLst>
            </p:cNvPr>
            <p:cNvSpPr txBox="1"/>
            <p:nvPr/>
          </p:nvSpPr>
          <p:spPr>
            <a:xfrm>
              <a:off x="2925188" y="2198975"/>
              <a:ext cx="22800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Música calma</a:t>
              </a:r>
            </a:p>
            <a:p>
              <a:pPr algn="ctr"/>
              <a:r>
                <a:rPr lang="pt-B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será tocada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AFC923FE-C1CE-45FF-B47A-5342D1847757}"/>
                </a:ext>
              </a:extLst>
            </p:cNvPr>
            <p:cNvSpPr/>
            <p:nvPr/>
          </p:nvSpPr>
          <p:spPr>
            <a:xfrm>
              <a:off x="7176855" y="1141965"/>
              <a:ext cx="2280084" cy="1872535"/>
            </a:xfrm>
            <a:prstGeom prst="roundRect">
              <a:avLst>
                <a:gd name="adj" fmla="val 0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DC24FAA5-6424-4C08-8FC0-73A0167EAE7F}"/>
                </a:ext>
              </a:extLst>
            </p:cNvPr>
            <p:cNvCxnSpPr>
              <a:cxnSpLocks/>
              <a:stCxn id="9" idx="3"/>
              <a:endCxn id="14" idx="1"/>
            </p:cNvCxnSpPr>
            <p:nvPr/>
          </p:nvCxnSpPr>
          <p:spPr>
            <a:xfrm flipV="1">
              <a:off x="5211193" y="2078233"/>
              <a:ext cx="1965662" cy="326"/>
            </a:xfrm>
            <a:prstGeom prst="straightConnector1">
              <a:avLst/>
            </a:prstGeom>
            <a:ln w="38100">
              <a:solidFill>
                <a:srgbClr val="BB86F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F947F90-AFB9-4D5F-B105-30C6D07040FC}"/>
                </a:ext>
              </a:extLst>
            </p:cNvPr>
            <p:cNvSpPr txBox="1"/>
            <p:nvPr/>
          </p:nvSpPr>
          <p:spPr>
            <a:xfrm>
              <a:off x="5593341" y="1608162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minutos</a:t>
              </a:r>
            </a:p>
            <a:p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B4224B4D-58CF-4A38-B7F8-F3B1EEA963D1}"/>
                </a:ext>
              </a:extLst>
            </p:cNvPr>
            <p:cNvCxnSpPr>
              <a:cxnSpLocks/>
              <a:stCxn id="14" idx="2"/>
              <a:endCxn id="82" idx="0"/>
            </p:cNvCxnSpPr>
            <p:nvPr/>
          </p:nvCxnSpPr>
          <p:spPr>
            <a:xfrm>
              <a:off x="8316897" y="3014500"/>
              <a:ext cx="10218" cy="863504"/>
            </a:xfrm>
            <a:prstGeom prst="straightConnector1">
              <a:avLst/>
            </a:prstGeom>
            <a:ln w="38100">
              <a:solidFill>
                <a:srgbClr val="BB86F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AEC46569-7EFA-4274-9B48-110007FB4739}"/>
                </a:ext>
              </a:extLst>
            </p:cNvPr>
            <p:cNvSpPr txBox="1"/>
            <p:nvPr/>
          </p:nvSpPr>
          <p:spPr>
            <a:xfrm>
              <a:off x="2011085" y="1608161"/>
              <a:ext cx="9797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Repetir</a:t>
              </a:r>
            </a:p>
            <a:p>
              <a:pPr algn="ctr"/>
              <a:r>
                <a:rPr lang="pt-B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 vezes</a:t>
              </a:r>
            </a:p>
          </p:txBody>
        </p:sp>
        <p:sp>
          <p:nvSpPr>
            <p:cNvPr id="82" name="Retângulo: Cantos Arredondados 81">
              <a:extLst>
                <a:ext uri="{FF2B5EF4-FFF2-40B4-BE49-F238E27FC236}">
                  <a16:creationId xmlns:a16="http://schemas.microsoft.com/office/drawing/2014/main" id="{DD7C72D2-2D9A-46BE-ADB9-8F4B7861B946}"/>
                </a:ext>
              </a:extLst>
            </p:cNvPr>
            <p:cNvSpPr/>
            <p:nvPr/>
          </p:nvSpPr>
          <p:spPr>
            <a:xfrm>
              <a:off x="7386082" y="3878004"/>
              <a:ext cx="1882066" cy="1872535"/>
            </a:xfrm>
            <a:prstGeom prst="roundRect">
              <a:avLst>
                <a:gd name="adj" fmla="val 0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036A68BE-BB80-428B-8D49-84FD01AE27A2}"/>
                </a:ext>
              </a:extLst>
            </p:cNvPr>
            <p:cNvSpPr txBox="1"/>
            <p:nvPr/>
          </p:nvSpPr>
          <p:spPr>
            <a:xfrm>
              <a:off x="6988065" y="5052420"/>
              <a:ext cx="2705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Resolver alguns</a:t>
              </a:r>
            </a:p>
            <a:p>
              <a:pPr algn="ctr"/>
              <a:r>
                <a:rPr lang="pt-B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problemas matemáticos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3120B50A-6BAC-48C8-BC68-8AECF748D839}"/>
                </a:ext>
              </a:extLst>
            </p:cNvPr>
            <p:cNvSpPr txBox="1"/>
            <p:nvPr/>
          </p:nvSpPr>
          <p:spPr>
            <a:xfrm>
              <a:off x="4693904" y="2810430"/>
              <a:ext cx="299861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03DAC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Teste de </a:t>
              </a:r>
            </a:p>
            <a:p>
              <a:pPr algn="ctr"/>
              <a:r>
                <a:rPr lang="pt-BR" sz="3200" b="1" dirty="0">
                  <a:solidFill>
                    <a:srgbClr val="03DAC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Concentração</a:t>
              </a:r>
              <a:endParaRPr lang="en-US" sz="3200" b="1" dirty="0">
                <a:solidFill>
                  <a:srgbClr val="03DAC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EA696F91-6303-45D2-93DA-088A3CB60681}"/>
                </a:ext>
              </a:extLst>
            </p:cNvPr>
            <p:cNvSpPr/>
            <p:nvPr/>
          </p:nvSpPr>
          <p:spPr>
            <a:xfrm>
              <a:off x="7386082" y="1136815"/>
              <a:ext cx="1882066" cy="1872535"/>
            </a:xfrm>
            <a:prstGeom prst="roundRect">
              <a:avLst>
                <a:gd name="adj" fmla="val 0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3D43E923-C134-44CA-8421-EACE8423E0CC}"/>
                </a:ext>
              </a:extLst>
            </p:cNvPr>
            <p:cNvSpPr txBox="1"/>
            <p:nvPr/>
          </p:nvSpPr>
          <p:spPr>
            <a:xfrm>
              <a:off x="7172271" y="2276726"/>
              <a:ext cx="22800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Momento de</a:t>
              </a:r>
            </a:p>
            <a:p>
              <a:pPr algn="ctr"/>
              <a:r>
                <a:rPr lang="pt-B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descanso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75800D1E-E220-4429-997E-CE77F4030BDF}"/>
                </a:ext>
              </a:extLst>
            </p:cNvPr>
            <p:cNvGrpSpPr/>
            <p:nvPr/>
          </p:nvGrpSpPr>
          <p:grpSpPr>
            <a:xfrm>
              <a:off x="8028270" y="1331425"/>
              <a:ext cx="568085" cy="755689"/>
              <a:chOff x="3877056" y="2572512"/>
              <a:chExt cx="682752" cy="1011936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C3978954-DD07-4AE2-A65C-BE0181D8C5C8}"/>
                  </a:ext>
                </a:extLst>
              </p:cNvPr>
              <p:cNvSpPr/>
              <p:nvPr/>
            </p:nvSpPr>
            <p:spPr>
              <a:xfrm>
                <a:off x="3877056" y="2572512"/>
                <a:ext cx="207264" cy="10119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A1FF9342-AEAE-45F9-9EB1-328DAB4D78AA}"/>
                  </a:ext>
                </a:extLst>
              </p:cNvPr>
              <p:cNvSpPr/>
              <p:nvPr/>
            </p:nvSpPr>
            <p:spPr>
              <a:xfrm>
                <a:off x="4352544" y="2572512"/>
                <a:ext cx="207264" cy="10119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610A83EA-C66F-4EDB-87C4-87478406BCDE}"/>
                </a:ext>
              </a:extLst>
            </p:cNvPr>
            <p:cNvSpPr/>
            <p:nvPr/>
          </p:nvSpPr>
          <p:spPr>
            <a:xfrm>
              <a:off x="3130118" y="3878004"/>
              <a:ext cx="1882066" cy="1872535"/>
            </a:xfrm>
            <a:prstGeom prst="roundRect">
              <a:avLst>
                <a:gd name="adj" fmla="val 0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07FAB2D0-8FCB-42D2-962E-4C22E5779DB2}"/>
                </a:ext>
              </a:extLst>
            </p:cNvPr>
            <p:cNvSpPr txBox="1"/>
            <p:nvPr/>
          </p:nvSpPr>
          <p:spPr>
            <a:xfrm>
              <a:off x="2931111" y="5017915"/>
              <a:ext cx="22800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Momento de</a:t>
              </a:r>
            </a:p>
            <a:p>
              <a:pPr algn="ctr"/>
              <a:r>
                <a:rPr lang="pt-B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descanso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28358694-7BEA-4CCA-A190-9D4FE0FFA6CE}"/>
                </a:ext>
              </a:extLst>
            </p:cNvPr>
            <p:cNvGrpSpPr/>
            <p:nvPr/>
          </p:nvGrpSpPr>
          <p:grpSpPr>
            <a:xfrm>
              <a:off x="3772306" y="4072614"/>
              <a:ext cx="568085" cy="755689"/>
              <a:chOff x="3877056" y="2572512"/>
              <a:chExt cx="682752" cy="1011936"/>
            </a:xfrm>
          </p:grpSpPr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B1351554-9FB6-4228-80B6-4029626D77EE}"/>
                  </a:ext>
                </a:extLst>
              </p:cNvPr>
              <p:cNvSpPr/>
              <p:nvPr/>
            </p:nvSpPr>
            <p:spPr>
              <a:xfrm>
                <a:off x="3877056" y="2572512"/>
                <a:ext cx="207264" cy="10119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A91F5071-6D82-42CD-8E1D-9122CA8A019B}"/>
                  </a:ext>
                </a:extLst>
              </p:cNvPr>
              <p:cNvSpPr/>
              <p:nvPr/>
            </p:nvSpPr>
            <p:spPr>
              <a:xfrm>
                <a:off x="4352544" y="2572512"/>
                <a:ext cx="207264" cy="10119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E9884611-60C9-4719-BA77-EA1B41B1ED0F}"/>
                </a:ext>
              </a:extLst>
            </p:cNvPr>
            <p:cNvCxnSpPr>
              <a:cxnSpLocks/>
              <a:stCxn id="39" idx="0"/>
              <a:endCxn id="9" idx="2"/>
            </p:cNvCxnSpPr>
            <p:nvPr/>
          </p:nvCxnSpPr>
          <p:spPr>
            <a:xfrm flipV="1">
              <a:off x="4071151" y="3015151"/>
              <a:ext cx="0" cy="862853"/>
            </a:xfrm>
            <a:prstGeom prst="straightConnector1">
              <a:avLst/>
            </a:prstGeom>
            <a:ln w="38100">
              <a:solidFill>
                <a:srgbClr val="BB86F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A08AE3BA-AB2C-4760-9C06-844243C49B4A}"/>
                </a:ext>
              </a:extLst>
            </p:cNvPr>
            <p:cNvCxnSpPr>
              <a:cxnSpLocks/>
              <a:stCxn id="82" idx="1"/>
              <a:endCxn id="39" idx="3"/>
            </p:cNvCxnSpPr>
            <p:nvPr/>
          </p:nvCxnSpPr>
          <p:spPr>
            <a:xfrm flipH="1">
              <a:off x="5012184" y="4814272"/>
              <a:ext cx="2373898" cy="0"/>
            </a:xfrm>
            <a:prstGeom prst="straightConnector1">
              <a:avLst/>
            </a:prstGeom>
            <a:ln w="38100">
              <a:solidFill>
                <a:srgbClr val="BB86F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Agrupar 48">
              <a:extLst>
                <a:ext uri="{FF2B5EF4-FFF2-40B4-BE49-F238E27FC236}">
                  <a16:creationId xmlns:a16="http://schemas.microsoft.com/office/drawing/2014/main" id="{1561C754-4005-42B8-9ADD-BAD32DC12C33}"/>
                </a:ext>
              </a:extLst>
            </p:cNvPr>
            <p:cNvGrpSpPr/>
            <p:nvPr/>
          </p:nvGrpSpPr>
          <p:grpSpPr>
            <a:xfrm>
              <a:off x="3571098" y="1326478"/>
              <a:ext cx="974270" cy="836709"/>
              <a:chOff x="3124941" y="932156"/>
              <a:chExt cx="3401626" cy="2947386"/>
            </a:xfrm>
          </p:grpSpPr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3ECE7B24-140D-4995-B220-43F2C4839283}"/>
                  </a:ext>
                </a:extLst>
              </p:cNvPr>
              <p:cNvSpPr/>
              <p:nvPr/>
            </p:nvSpPr>
            <p:spPr>
              <a:xfrm>
                <a:off x="3444535" y="932156"/>
                <a:ext cx="2831978" cy="2130642"/>
              </a:xfrm>
              <a:custGeom>
                <a:avLst/>
                <a:gdLst>
                  <a:gd name="connsiteX0" fmla="*/ 1415989 w 2831978"/>
                  <a:gd name="connsiteY0" fmla="*/ 0 h 1970843"/>
                  <a:gd name="connsiteX1" fmla="*/ 2831978 w 2831978"/>
                  <a:gd name="connsiteY1" fmla="*/ 1970843 h 1970843"/>
                  <a:gd name="connsiteX2" fmla="*/ 2650726 w 2831978"/>
                  <a:gd name="connsiteY2" fmla="*/ 1970843 h 1970843"/>
                  <a:gd name="connsiteX3" fmla="*/ 2650726 w 2831978"/>
                  <a:gd name="connsiteY3" fmla="*/ 1970842 h 1970843"/>
                  <a:gd name="connsiteX4" fmla="*/ 1415988 w 2831978"/>
                  <a:gd name="connsiteY4" fmla="*/ 252273 h 1970843"/>
                  <a:gd name="connsiteX5" fmla="*/ 181250 w 2831978"/>
                  <a:gd name="connsiteY5" fmla="*/ 1970842 h 1970843"/>
                  <a:gd name="connsiteX6" fmla="*/ 181250 w 2831978"/>
                  <a:gd name="connsiteY6" fmla="*/ 1970843 h 1970843"/>
                  <a:gd name="connsiteX7" fmla="*/ 0 w 2831978"/>
                  <a:gd name="connsiteY7" fmla="*/ 1970843 h 1970843"/>
                  <a:gd name="connsiteX8" fmla="*/ 1415989 w 2831978"/>
                  <a:gd name="connsiteY8" fmla="*/ 0 h 1970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31978" h="1970843">
                    <a:moveTo>
                      <a:pt x="1415989" y="0"/>
                    </a:moveTo>
                    <a:cubicBezTo>
                      <a:pt x="2198018" y="0"/>
                      <a:pt x="2831978" y="882376"/>
                      <a:pt x="2831978" y="1970843"/>
                    </a:cubicBezTo>
                    <a:lnTo>
                      <a:pt x="2650726" y="1970843"/>
                    </a:lnTo>
                    <a:lnTo>
                      <a:pt x="2650726" y="1970842"/>
                    </a:lnTo>
                    <a:cubicBezTo>
                      <a:pt x="2650726" y="1021703"/>
                      <a:pt x="2097915" y="252273"/>
                      <a:pt x="1415988" y="252273"/>
                    </a:cubicBezTo>
                    <a:cubicBezTo>
                      <a:pt x="734061" y="252273"/>
                      <a:pt x="181250" y="1021703"/>
                      <a:pt x="181250" y="1970842"/>
                    </a:cubicBezTo>
                    <a:lnTo>
                      <a:pt x="181250" y="1970843"/>
                    </a:lnTo>
                    <a:lnTo>
                      <a:pt x="0" y="1970843"/>
                    </a:lnTo>
                    <a:cubicBezTo>
                      <a:pt x="0" y="882376"/>
                      <a:pt x="633960" y="0"/>
                      <a:pt x="14159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D2272A74-6AD8-4BDF-9D5D-4D6ADE9BF0D8}"/>
                  </a:ext>
                </a:extLst>
              </p:cNvPr>
              <p:cNvSpPr/>
              <p:nvPr/>
            </p:nvSpPr>
            <p:spPr>
              <a:xfrm>
                <a:off x="3124941" y="2616693"/>
                <a:ext cx="861134" cy="12628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AE6F6593-E2E0-48BB-8A73-C26FF7C325A9}"/>
                  </a:ext>
                </a:extLst>
              </p:cNvPr>
              <p:cNvSpPr/>
              <p:nvPr/>
            </p:nvSpPr>
            <p:spPr>
              <a:xfrm>
                <a:off x="5665433" y="2616692"/>
                <a:ext cx="861134" cy="12628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C65B0AF4-34B4-4148-B7D3-5107C430805E}"/>
                </a:ext>
              </a:extLst>
            </p:cNvPr>
            <p:cNvGrpSpPr/>
            <p:nvPr/>
          </p:nvGrpSpPr>
          <p:grpSpPr>
            <a:xfrm>
              <a:off x="7742964" y="3952756"/>
              <a:ext cx="1195410" cy="1083676"/>
              <a:chOff x="6468862" y="1855432"/>
              <a:chExt cx="2021150" cy="1832236"/>
            </a:xfrm>
          </p:grpSpPr>
          <p:sp>
            <p:nvSpPr>
              <p:cNvPr id="54" name="Cruz 53">
                <a:extLst>
                  <a:ext uri="{FF2B5EF4-FFF2-40B4-BE49-F238E27FC236}">
                    <a16:creationId xmlns:a16="http://schemas.microsoft.com/office/drawing/2014/main" id="{096504CE-F90E-4DF7-99DB-D9F6308D6B85}"/>
                  </a:ext>
                </a:extLst>
              </p:cNvPr>
              <p:cNvSpPr/>
              <p:nvPr/>
            </p:nvSpPr>
            <p:spPr>
              <a:xfrm>
                <a:off x="6468862" y="1855432"/>
                <a:ext cx="828583" cy="825623"/>
              </a:xfrm>
              <a:prstGeom prst="plus">
                <a:avLst>
                  <a:gd name="adj" fmla="val 4021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ruz 54">
                <a:extLst>
                  <a:ext uri="{FF2B5EF4-FFF2-40B4-BE49-F238E27FC236}">
                    <a16:creationId xmlns:a16="http://schemas.microsoft.com/office/drawing/2014/main" id="{23F8FA69-ECB4-4DCB-8F38-96E3193A928F}"/>
                  </a:ext>
                </a:extLst>
              </p:cNvPr>
              <p:cNvSpPr/>
              <p:nvPr/>
            </p:nvSpPr>
            <p:spPr>
              <a:xfrm rot="2729800">
                <a:off x="6468861" y="2860565"/>
                <a:ext cx="828583" cy="825623"/>
              </a:xfrm>
              <a:prstGeom prst="plus">
                <a:avLst>
                  <a:gd name="adj" fmla="val 4021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885BCE73-374E-4456-8069-8C0B1D0DE81E}"/>
                  </a:ext>
                </a:extLst>
              </p:cNvPr>
              <p:cNvSpPr/>
              <p:nvPr/>
            </p:nvSpPr>
            <p:spPr>
              <a:xfrm>
                <a:off x="7661429" y="2201042"/>
                <a:ext cx="828583" cy="1344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3A700600-BEAA-4A2A-A056-B8255A5BEBB7}"/>
                  </a:ext>
                </a:extLst>
              </p:cNvPr>
              <p:cNvSpPr/>
              <p:nvPr/>
            </p:nvSpPr>
            <p:spPr>
              <a:xfrm>
                <a:off x="7661428" y="3179542"/>
                <a:ext cx="828583" cy="1344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01B2F092-003A-4985-8C8E-B2D66F8A8547}"/>
                  </a:ext>
                </a:extLst>
              </p:cNvPr>
              <p:cNvSpPr/>
              <p:nvPr/>
            </p:nvSpPr>
            <p:spPr>
              <a:xfrm>
                <a:off x="7955869" y="2841757"/>
                <a:ext cx="239699" cy="2426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CC8F9E94-8E8C-41BB-A37F-210646F4C7B9}"/>
                  </a:ext>
                </a:extLst>
              </p:cNvPr>
              <p:cNvSpPr/>
              <p:nvPr/>
            </p:nvSpPr>
            <p:spPr>
              <a:xfrm>
                <a:off x="7975103" y="3415168"/>
                <a:ext cx="239699" cy="2426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749CCE9A-EF82-48D5-9FAC-CDECCF605A93}"/>
                </a:ext>
              </a:extLst>
            </p:cNvPr>
            <p:cNvSpPr txBox="1"/>
            <p:nvPr/>
          </p:nvSpPr>
          <p:spPr>
            <a:xfrm>
              <a:off x="5610360" y="4356483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minutos</a:t>
              </a:r>
            </a:p>
            <a:p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C4BC3503-2826-4E70-A82D-13C4859E0101}"/>
                </a:ext>
              </a:extLst>
            </p:cNvPr>
            <p:cNvSpPr txBox="1"/>
            <p:nvPr/>
          </p:nvSpPr>
          <p:spPr>
            <a:xfrm>
              <a:off x="2759288" y="3093173"/>
              <a:ext cx="13150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 </a:t>
              </a:r>
            </a:p>
            <a:p>
              <a:pPr algn="ctr"/>
              <a:r>
                <a:rPr lang="pt-B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segundos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B70482E9-9B54-4F3B-8BE8-949B580D4310}"/>
                </a:ext>
              </a:extLst>
            </p:cNvPr>
            <p:cNvSpPr txBox="1"/>
            <p:nvPr/>
          </p:nvSpPr>
          <p:spPr>
            <a:xfrm>
              <a:off x="8378245" y="3041199"/>
              <a:ext cx="13150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 </a:t>
              </a:r>
            </a:p>
            <a:p>
              <a:pPr algn="ctr"/>
              <a:r>
                <a:rPr lang="pt-B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segundos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710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E68198FB-C22D-49B4-9FF6-A8A080FE5E01}"/>
              </a:ext>
            </a:extLst>
          </p:cNvPr>
          <p:cNvGrpSpPr/>
          <p:nvPr/>
        </p:nvGrpSpPr>
        <p:grpSpPr>
          <a:xfrm>
            <a:off x="3124941" y="2402644"/>
            <a:ext cx="1704511" cy="1476897"/>
            <a:chOff x="3124941" y="932156"/>
            <a:chExt cx="3401626" cy="2947386"/>
          </a:xfrm>
        </p:grpSpPr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248021F4-F007-40EA-957B-3619EA56E59B}"/>
                </a:ext>
              </a:extLst>
            </p:cNvPr>
            <p:cNvSpPr/>
            <p:nvPr/>
          </p:nvSpPr>
          <p:spPr>
            <a:xfrm>
              <a:off x="3444535" y="932156"/>
              <a:ext cx="2831978" cy="2130642"/>
            </a:xfrm>
            <a:custGeom>
              <a:avLst/>
              <a:gdLst>
                <a:gd name="connsiteX0" fmla="*/ 1415989 w 2831978"/>
                <a:gd name="connsiteY0" fmla="*/ 0 h 1970843"/>
                <a:gd name="connsiteX1" fmla="*/ 2831978 w 2831978"/>
                <a:gd name="connsiteY1" fmla="*/ 1970843 h 1970843"/>
                <a:gd name="connsiteX2" fmla="*/ 2650726 w 2831978"/>
                <a:gd name="connsiteY2" fmla="*/ 1970843 h 1970843"/>
                <a:gd name="connsiteX3" fmla="*/ 2650726 w 2831978"/>
                <a:gd name="connsiteY3" fmla="*/ 1970842 h 1970843"/>
                <a:gd name="connsiteX4" fmla="*/ 1415988 w 2831978"/>
                <a:gd name="connsiteY4" fmla="*/ 252273 h 1970843"/>
                <a:gd name="connsiteX5" fmla="*/ 181250 w 2831978"/>
                <a:gd name="connsiteY5" fmla="*/ 1970842 h 1970843"/>
                <a:gd name="connsiteX6" fmla="*/ 181250 w 2831978"/>
                <a:gd name="connsiteY6" fmla="*/ 1970843 h 1970843"/>
                <a:gd name="connsiteX7" fmla="*/ 0 w 2831978"/>
                <a:gd name="connsiteY7" fmla="*/ 1970843 h 1970843"/>
                <a:gd name="connsiteX8" fmla="*/ 1415989 w 2831978"/>
                <a:gd name="connsiteY8" fmla="*/ 0 h 1970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1978" h="1970843">
                  <a:moveTo>
                    <a:pt x="1415989" y="0"/>
                  </a:moveTo>
                  <a:cubicBezTo>
                    <a:pt x="2198018" y="0"/>
                    <a:pt x="2831978" y="882376"/>
                    <a:pt x="2831978" y="1970843"/>
                  </a:cubicBezTo>
                  <a:lnTo>
                    <a:pt x="2650726" y="1970843"/>
                  </a:lnTo>
                  <a:lnTo>
                    <a:pt x="2650726" y="1970842"/>
                  </a:lnTo>
                  <a:cubicBezTo>
                    <a:pt x="2650726" y="1021703"/>
                    <a:pt x="2097915" y="252273"/>
                    <a:pt x="1415988" y="252273"/>
                  </a:cubicBezTo>
                  <a:cubicBezTo>
                    <a:pt x="734061" y="252273"/>
                    <a:pt x="181250" y="1021703"/>
                    <a:pt x="181250" y="1970842"/>
                  </a:cubicBezTo>
                  <a:lnTo>
                    <a:pt x="181250" y="1970843"/>
                  </a:lnTo>
                  <a:lnTo>
                    <a:pt x="0" y="1970843"/>
                  </a:lnTo>
                  <a:cubicBezTo>
                    <a:pt x="0" y="882376"/>
                    <a:pt x="633960" y="0"/>
                    <a:pt x="1415989" y="0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1BB93077-D3A3-4527-9DB8-A345F148FAE2}"/>
                </a:ext>
              </a:extLst>
            </p:cNvPr>
            <p:cNvSpPr/>
            <p:nvPr/>
          </p:nvSpPr>
          <p:spPr>
            <a:xfrm>
              <a:off x="3124941" y="2616693"/>
              <a:ext cx="861134" cy="12628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C82F989-F93F-4A11-A314-6F94C9073395}"/>
                </a:ext>
              </a:extLst>
            </p:cNvPr>
            <p:cNvSpPr/>
            <p:nvPr/>
          </p:nvSpPr>
          <p:spPr>
            <a:xfrm>
              <a:off x="5665433" y="2616692"/>
              <a:ext cx="861134" cy="12628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4FC12F20-C348-47FD-BEAA-CD0C4BD40092}"/>
              </a:ext>
            </a:extLst>
          </p:cNvPr>
          <p:cNvGrpSpPr/>
          <p:nvPr/>
        </p:nvGrpSpPr>
        <p:grpSpPr>
          <a:xfrm>
            <a:off x="6468862" y="1855432"/>
            <a:ext cx="2021150" cy="1832236"/>
            <a:chOff x="6468862" y="1855432"/>
            <a:chExt cx="2021150" cy="1832236"/>
          </a:xfrm>
        </p:grpSpPr>
        <p:sp>
          <p:nvSpPr>
            <p:cNvPr id="10" name="Cruz 9">
              <a:extLst>
                <a:ext uri="{FF2B5EF4-FFF2-40B4-BE49-F238E27FC236}">
                  <a16:creationId xmlns:a16="http://schemas.microsoft.com/office/drawing/2014/main" id="{6317ED74-F2DE-45DE-87AE-DCA538FAF920}"/>
                </a:ext>
              </a:extLst>
            </p:cNvPr>
            <p:cNvSpPr/>
            <p:nvPr/>
          </p:nvSpPr>
          <p:spPr>
            <a:xfrm>
              <a:off x="6468862" y="1855432"/>
              <a:ext cx="828583" cy="825623"/>
            </a:xfrm>
            <a:prstGeom prst="plus">
              <a:avLst>
                <a:gd name="adj" fmla="val 402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ruz 10">
              <a:extLst>
                <a:ext uri="{FF2B5EF4-FFF2-40B4-BE49-F238E27FC236}">
                  <a16:creationId xmlns:a16="http://schemas.microsoft.com/office/drawing/2014/main" id="{11229765-CF53-4DD0-879F-C73C10F556DB}"/>
                </a:ext>
              </a:extLst>
            </p:cNvPr>
            <p:cNvSpPr/>
            <p:nvPr/>
          </p:nvSpPr>
          <p:spPr>
            <a:xfrm rot="2729800">
              <a:off x="6468861" y="2860565"/>
              <a:ext cx="828583" cy="825623"/>
            </a:xfrm>
            <a:prstGeom prst="plus">
              <a:avLst>
                <a:gd name="adj" fmla="val 402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126A2DEF-DE7E-44E7-AE37-3FA7D916137D}"/>
                </a:ext>
              </a:extLst>
            </p:cNvPr>
            <p:cNvSpPr/>
            <p:nvPr/>
          </p:nvSpPr>
          <p:spPr>
            <a:xfrm>
              <a:off x="7661429" y="2201042"/>
              <a:ext cx="828583" cy="134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08B5E870-4937-46C9-B64C-9E496884FDD7}"/>
                </a:ext>
              </a:extLst>
            </p:cNvPr>
            <p:cNvSpPr/>
            <p:nvPr/>
          </p:nvSpPr>
          <p:spPr>
            <a:xfrm>
              <a:off x="7661428" y="3179542"/>
              <a:ext cx="828583" cy="134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756544A-B698-49D4-912B-54EE3299C41A}"/>
                </a:ext>
              </a:extLst>
            </p:cNvPr>
            <p:cNvSpPr/>
            <p:nvPr/>
          </p:nvSpPr>
          <p:spPr>
            <a:xfrm>
              <a:off x="7955869" y="2841757"/>
              <a:ext cx="239699" cy="2426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FFCB6F77-4725-4110-885B-0E15B67322AA}"/>
                </a:ext>
              </a:extLst>
            </p:cNvPr>
            <p:cNvSpPr/>
            <p:nvPr/>
          </p:nvSpPr>
          <p:spPr>
            <a:xfrm>
              <a:off x="7975103" y="3415168"/>
              <a:ext cx="239699" cy="2426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389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>
            <a:extLst>
              <a:ext uri="{FF2B5EF4-FFF2-40B4-BE49-F238E27FC236}">
                <a16:creationId xmlns:a16="http://schemas.microsoft.com/office/drawing/2014/main" id="{AA3B2966-024D-4D0E-B600-C75C4481D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750" y="737966"/>
            <a:ext cx="2772162" cy="3172268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AED88140-D170-4A9F-8D79-C08AC1AB6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775" y="4136992"/>
            <a:ext cx="885949" cy="476316"/>
          </a:xfrm>
          <a:prstGeom prst="rect">
            <a:avLst/>
          </a:prstGeom>
        </p:spPr>
      </p:pic>
      <p:grpSp>
        <p:nvGrpSpPr>
          <p:cNvPr id="54" name="Agrupar 53">
            <a:extLst>
              <a:ext uri="{FF2B5EF4-FFF2-40B4-BE49-F238E27FC236}">
                <a16:creationId xmlns:a16="http://schemas.microsoft.com/office/drawing/2014/main" id="{73887C3B-3B62-40D7-AD26-39268C03BC8D}"/>
              </a:ext>
            </a:extLst>
          </p:cNvPr>
          <p:cNvGrpSpPr/>
          <p:nvPr/>
        </p:nvGrpSpPr>
        <p:grpSpPr>
          <a:xfrm>
            <a:off x="815975" y="1438275"/>
            <a:ext cx="5905500" cy="2294582"/>
            <a:chOff x="815975" y="1438275"/>
            <a:chExt cx="5905500" cy="2294582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B62C416A-6327-4711-9371-931AD22BA1C3}"/>
                </a:ext>
              </a:extLst>
            </p:cNvPr>
            <p:cNvSpPr/>
            <p:nvPr/>
          </p:nvSpPr>
          <p:spPr>
            <a:xfrm>
              <a:off x="958850" y="1511300"/>
              <a:ext cx="647700" cy="647700"/>
            </a:xfrm>
            <a:prstGeom prst="ellipse">
              <a:avLst/>
            </a:prstGeom>
            <a:solidFill>
              <a:srgbClr val="A7C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DD64E041-D55A-41F2-A0C9-A51C67000E1F}"/>
                </a:ext>
              </a:extLst>
            </p:cNvPr>
            <p:cNvSpPr/>
            <p:nvPr/>
          </p:nvSpPr>
          <p:spPr>
            <a:xfrm>
              <a:off x="1936750" y="1511300"/>
              <a:ext cx="647700" cy="647700"/>
            </a:xfrm>
            <a:prstGeom prst="ellipse">
              <a:avLst/>
            </a:prstGeom>
            <a:solidFill>
              <a:srgbClr val="A7C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B0E407CD-26CD-48AE-9BBA-71323CB51055}"/>
                </a:ext>
              </a:extLst>
            </p:cNvPr>
            <p:cNvSpPr/>
            <p:nvPr/>
          </p:nvSpPr>
          <p:spPr>
            <a:xfrm>
              <a:off x="2914650" y="1511300"/>
              <a:ext cx="647700" cy="647700"/>
            </a:xfrm>
            <a:prstGeom prst="ellipse">
              <a:avLst/>
            </a:prstGeom>
            <a:solidFill>
              <a:srgbClr val="B61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D090F780-0FED-4765-AC64-3A5E32B3F356}"/>
                </a:ext>
              </a:extLst>
            </p:cNvPr>
            <p:cNvSpPr/>
            <p:nvPr/>
          </p:nvSpPr>
          <p:spPr>
            <a:xfrm>
              <a:off x="4006850" y="1511300"/>
              <a:ext cx="647700" cy="647700"/>
            </a:xfrm>
            <a:prstGeom prst="ellipse">
              <a:avLst/>
            </a:prstGeom>
            <a:solidFill>
              <a:srgbClr val="A7C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5E5075EF-229B-4050-8366-6DDA49322C86}"/>
                </a:ext>
              </a:extLst>
            </p:cNvPr>
            <p:cNvSpPr/>
            <p:nvPr/>
          </p:nvSpPr>
          <p:spPr>
            <a:xfrm>
              <a:off x="4984750" y="1511300"/>
              <a:ext cx="647700" cy="647700"/>
            </a:xfrm>
            <a:prstGeom prst="ellipse">
              <a:avLst/>
            </a:prstGeom>
            <a:solidFill>
              <a:srgbClr val="B61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EF6DAAB9-7593-4A9D-A7A4-19D59C23CD99}"/>
                </a:ext>
              </a:extLst>
            </p:cNvPr>
            <p:cNvSpPr/>
            <p:nvPr/>
          </p:nvSpPr>
          <p:spPr>
            <a:xfrm>
              <a:off x="5962650" y="1511300"/>
              <a:ext cx="647700" cy="647700"/>
            </a:xfrm>
            <a:prstGeom prst="ellipse">
              <a:avLst/>
            </a:prstGeom>
            <a:solidFill>
              <a:srgbClr val="B61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4ADEFD5-93F6-44C3-BA9F-7796DC92E936}"/>
                </a:ext>
              </a:extLst>
            </p:cNvPr>
            <p:cNvSpPr/>
            <p:nvPr/>
          </p:nvSpPr>
          <p:spPr>
            <a:xfrm>
              <a:off x="815975" y="1438275"/>
              <a:ext cx="247650" cy="793750"/>
            </a:xfrm>
            <a:custGeom>
              <a:avLst/>
              <a:gdLst>
                <a:gd name="connsiteX0" fmla="*/ 0 w 349250"/>
                <a:gd name="connsiteY0" fmla="*/ 0 h 793750"/>
                <a:gd name="connsiteX1" fmla="*/ 349250 w 349250"/>
                <a:gd name="connsiteY1" fmla="*/ 0 h 793750"/>
                <a:gd name="connsiteX2" fmla="*/ 349250 w 349250"/>
                <a:gd name="connsiteY2" fmla="*/ 73025 h 793750"/>
                <a:gd name="connsiteX3" fmla="*/ 80230 w 349250"/>
                <a:gd name="connsiteY3" fmla="*/ 73025 h 793750"/>
                <a:gd name="connsiteX4" fmla="*/ 80230 w 349250"/>
                <a:gd name="connsiteY4" fmla="*/ 720725 h 793750"/>
                <a:gd name="connsiteX5" fmla="*/ 349250 w 349250"/>
                <a:gd name="connsiteY5" fmla="*/ 720725 h 793750"/>
                <a:gd name="connsiteX6" fmla="*/ 349250 w 349250"/>
                <a:gd name="connsiteY6" fmla="*/ 793750 h 793750"/>
                <a:gd name="connsiteX7" fmla="*/ 0 w 349250"/>
                <a:gd name="connsiteY7" fmla="*/ 793750 h 79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250" h="793750">
                  <a:moveTo>
                    <a:pt x="0" y="0"/>
                  </a:moveTo>
                  <a:lnTo>
                    <a:pt x="349250" y="0"/>
                  </a:lnTo>
                  <a:lnTo>
                    <a:pt x="349250" y="73025"/>
                  </a:lnTo>
                  <a:lnTo>
                    <a:pt x="80230" y="73025"/>
                  </a:lnTo>
                  <a:lnTo>
                    <a:pt x="80230" y="720725"/>
                  </a:lnTo>
                  <a:lnTo>
                    <a:pt x="349250" y="720725"/>
                  </a:lnTo>
                  <a:lnTo>
                    <a:pt x="349250" y="793750"/>
                  </a:lnTo>
                  <a:lnTo>
                    <a:pt x="0" y="793750"/>
                  </a:lnTo>
                  <a:close/>
                </a:path>
              </a:pathLst>
            </a:custGeom>
            <a:solidFill>
              <a:srgbClr val="03DA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B0450489-704D-4942-BB4D-E3BEA2E05AFC}"/>
                </a:ext>
              </a:extLst>
            </p:cNvPr>
            <p:cNvSpPr/>
            <p:nvPr/>
          </p:nvSpPr>
          <p:spPr>
            <a:xfrm flipH="1">
              <a:off x="3457575" y="1438275"/>
              <a:ext cx="247650" cy="793750"/>
            </a:xfrm>
            <a:custGeom>
              <a:avLst/>
              <a:gdLst>
                <a:gd name="connsiteX0" fmla="*/ 0 w 349250"/>
                <a:gd name="connsiteY0" fmla="*/ 0 h 793750"/>
                <a:gd name="connsiteX1" fmla="*/ 349250 w 349250"/>
                <a:gd name="connsiteY1" fmla="*/ 0 h 793750"/>
                <a:gd name="connsiteX2" fmla="*/ 349250 w 349250"/>
                <a:gd name="connsiteY2" fmla="*/ 73025 h 793750"/>
                <a:gd name="connsiteX3" fmla="*/ 80230 w 349250"/>
                <a:gd name="connsiteY3" fmla="*/ 73025 h 793750"/>
                <a:gd name="connsiteX4" fmla="*/ 80230 w 349250"/>
                <a:gd name="connsiteY4" fmla="*/ 720725 h 793750"/>
                <a:gd name="connsiteX5" fmla="*/ 349250 w 349250"/>
                <a:gd name="connsiteY5" fmla="*/ 720725 h 793750"/>
                <a:gd name="connsiteX6" fmla="*/ 349250 w 349250"/>
                <a:gd name="connsiteY6" fmla="*/ 793750 h 793750"/>
                <a:gd name="connsiteX7" fmla="*/ 0 w 349250"/>
                <a:gd name="connsiteY7" fmla="*/ 793750 h 79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250" h="793750">
                  <a:moveTo>
                    <a:pt x="0" y="0"/>
                  </a:moveTo>
                  <a:lnTo>
                    <a:pt x="349250" y="0"/>
                  </a:lnTo>
                  <a:lnTo>
                    <a:pt x="349250" y="73025"/>
                  </a:lnTo>
                  <a:lnTo>
                    <a:pt x="80230" y="73025"/>
                  </a:lnTo>
                  <a:lnTo>
                    <a:pt x="80230" y="720725"/>
                  </a:lnTo>
                  <a:lnTo>
                    <a:pt x="349250" y="720725"/>
                  </a:lnTo>
                  <a:lnTo>
                    <a:pt x="349250" y="793750"/>
                  </a:lnTo>
                  <a:lnTo>
                    <a:pt x="0" y="793750"/>
                  </a:lnTo>
                  <a:close/>
                </a:path>
              </a:pathLst>
            </a:custGeom>
            <a:solidFill>
              <a:srgbClr val="03DA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Seta: para Baixo 42">
              <a:extLst>
                <a:ext uri="{FF2B5EF4-FFF2-40B4-BE49-F238E27FC236}">
                  <a16:creationId xmlns:a16="http://schemas.microsoft.com/office/drawing/2014/main" id="{0FD4FB4B-7557-458A-933C-0B45DEE6D599}"/>
                </a:ext>
              </a:extLst>
            </p:cNvPr>
            <p:cNvSpPr/>
            <p:nvPr/>
          </p:nvSpPr>
          <p:spPr>
            <a:xfrm>
              <a:off x="2105025" y="2381250"/>
              <a:ext cx="320675" cy="461665"/>
            </a:xfrm>
            <a:prstGeom prst="downArrow">
              <a:avLst/>
            </a:prstGeom>
            <a:solidFill>
              <a:srgbClr val="03DA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F3176579-1E78-489B-AF39-1A63AA99ECE3}"/>
                </a:ext>
              </a:extLst>
            </p:cNvPr>
            <p:cNvSpPr txBox="1"/>
            <p:nvPr/>
          </p:nvSpPr>
          <p:spPr>
            <a:xfrm>
              <a:off x="1628856" y="3105150"/>
              <a:ext cx="12634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rgbClr val="A7CF2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Positivo</a:t>
              </a:r>
              <a:endParaRPr lang="en-US" sz="2400" dirty="0">
                <a:solidFill>
                  <a:srgbClr val="A7CF2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096415DB-0E74-4C1F-89CB-FD466FD3AB9A}"/>
                </a:ext>
              </a:extLst>
            </p:cNvPr>
            <p:cNvSpPr/>
            <p:nvPr/>
          </p:nvSpPr>
          <p:spPr>
            <a:xfrm>
              <a:off x="3863975" y="1438275"/>
              <a:ext cx="247650" cy="793750"/>
            </a:xfrm>
            <a:custGeom>
              <a:avLst/>
              <a:gdLst>
                <a:gd name="connsiteX0" fmla="*/ 0 w 349250"/>
                <a:gd name="connsiteY0" fmla="*/ 0 h 793750"/>
                <a:gd name="connsiteX1" fmla="*/ 349250 w 349250"/>
                <a:gd name="connsiteY1" fmla="*/ 0 h 793750"/>
                <a:gd name="connsiteX2" fmla="*/ 349250 w 349250"/>
                <a:gd name="connsiteY2" fmla="*/ 73025 h 793750"/>
                <a:gd name="connsiteX3" fmla="*/ 80230 w 349250"/>
                <a:gd name="connsiteY3" fmla="*/ 73025 h 793750"/>
                <a:gd name="connsiteX4" fmla="*/ 80230 w 349250"/>
                <a:gd name="connsiteY4" fmla="*/ 720725 h 793750"/>
                <a:gd name="connsiteX5" fmla="*/ 349250 w 349250"/>
                <a:gd name="connsiteY5" fmla="*/ 720725 h 793750"/>
                <a:gd name="connsiteX6" fmla="*/ 349250 w 349250"/>
                <a:gd name="connsiteY6" fmla="*/ 793750 h 793750"/>
                <a:gd name="connsiteX7" fmla="*/ 0 w 349250"/>
                <a:gd name="connsiteY7" fmla="*/ 793750 h 79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250" h="793750">
                  <a:moveTo>
                    <a:pt x="0" y="0"/>
                  </a:moveTo>
                  <a:lnTo>
                    <a:pt x="349250" y="0"/>
                  </a:lnTo>
                  <a:lnTo>
                    <a:pt x="349250" y="73025"/>
                  </a:lnTo>
                  <a:lnTo>
                    <a:pt x="80230" y="73025"/>
                  </a:lnTo>
                  <a:lnTo>
                    <a:pt x="80230" y="720725"/>
                  </a:lnTo>
                  <a:lnTo>
                    <a:pt x="349250" y="720725"/>
                  </a:lnTo>
                  <a:lnTo>
                    <a:pt x="349250" y="793750"/>
                  </a:lnTo>
                  <a:lnTo>
                    <a:pt x="0" y="793750"/>
                  </a:lnTo>
                  <a:close/>
                </a:path>
              </a:pathLst>
            </a:custGeom>
            <a:solidFill>
              <a:srgbClr val="03DA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CD7622C2-7473-4A35-885A-E327276E8514}"/>
                </a:ext>
              </a:extLst>
            </p:cNvPr>
            <p:cNvSpPr/>
            <p:nvPr/>
          </p:nvSpPr>
          <p:spPr>
            <a:xfrm flipH="1">
              <a:off x="6473825" y="1438275"/>
              <a:ext cx="247650" cy="793750"/>
            </a:xfrm>
            <a:custGeom>
              <a:avLst/>
              <a:gdLst>
                <a:gd name="connsiteX0" fmla="*/ 0 w 349250"/>
                <a:gd name="connsiteY0" fmla="*/ 0 h 793750"/>
                <a:gd name="connsiteX1" fmla="*/ 349250 w 349250"/>
                <a:gd name="connsiteY1" fmla="*/ 0 h 793750"/>
                <a:gd name="connsiteX2" fmla="*/ 349250 w 349250"/>
                <a:gd name="connsiteY2" fmla="*/ 73025 h 793750"/>
                <a:gd name="connsiteX3" fmla="*/ 80230 w 349250"/>
                <a:gd name="connsiteY3" fmla="*/ 73025 h 793750"/>
                <a:gd name="connsiteX4" fmla="*/ 80230 w 349250"/>
                <a:gd name="connsiteY4" fmla="*/ 720725 h 793750"/>
                <a:gd name="connsiteX5" fmla="*/ 349250 w 349250"/>
                <a:gd name="connsiteY5" fmla="*/ 720725 h 793750"/>
                <a:gd name="connsiteX6" fmla="*/ 349250 w 349250"/>
                <a:gd name="connsiteY6" fmla="*/ 793750 h 793750"/>
                <a:gd name="connsiteX7" fmla="*/ 0 w 349250"/>
                <a:gd name="connsiteY7" fmla="*/ 793750 h 79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250" h="793750">
                  <a:moveTo>
                    <a:pt x="0" y="0"/>
                  </a:moveTo>
                  <a:lnTo>
                    <a:pt x="349250" y="0"/>
                  </a:lnTo>
                  <a:lnTo>
                    <a:pt x="349250" y="73025"/>
                  </a:lnTo>
                  <a:lnTo>
                    <a:pt x="80230" y="73025"/>
                  </a:lnTo>
                  <a:lnTo>
                    <a:pt x="80230" y="720725"/>
                  </a:lnTo>
                  <a:lnTo>
                    <a:pt x="349250" y="720725"/>
                  </a:lnTo>
                  <a:lnTo>
                    <a:pt x="349250" y="793750"/>
                  </a:lnTo>
                  <a:lnTo>
                    <a:pt x="0" y="793750"/>
                  </a:lnTo>
                  <a:close/>
                </a:path>
              </a:pathLst>
            </a:custGeom>
            <a:solidFill>
              <a:srgbClr val="03DA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Seta: para Baixo 47">
              <a:extLst>
                <a:ext uri="{FF2B5EF4-FFF2-40B4-BE49-F238E27FC236}">
                  <a16:creationId xmlns:a16="http://schemas.microsoft.com/office/drawing/2014/main" id="{66239EE6-74B1-4F3C-AE91-9C9960C531CC}"/>
                </a:ext>
              </a:extLst>
            </p:cNvPr>
            <p:cNvSpPr/>
            <p:nvPr/>
          </p:nvSpPr>
          <p:spPr>
            <a:xfrm>
              <a:off x="5132469" y="2381250"/>
              <a:ext cx="320675" cy="461665"/>
            </a:xfrm>
            <a:prstGeom prst="downArrow">
              <a:avLst/>
            </a:prstGeom>
            <a:solidFill>
              <a:srgbClr val="03DA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9C634E72-83B3-441B-9818-C8175216F406}"/>
                </a:ext>
              </a:extLst>
            </p:cNvPr>
            <p:cNvSpPr txBox="1"/>
            <p:nvPr/>
          </p:nvSpPr>
          <p:spPr>
            <a:xfrm>
              <a:off x="4591050" y="3105150"/>
              <a:ext cx="14013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rgbClr val="B617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Negativo</a:t>
              </a:r>
              <a:endParaRPr lang="en-US" sz="2400" dirty="0">
                <a:solidFill>
                  <a:srgbClr val="B617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10F00801-6722-4451-A6FF-64D9FDFB829D}"/>
                </a:ext>
              </a:extLst>
            </p:cNvPr>
            <p:cNvSpPr/>
            <p:nvPr/>
          </p:nvSpPr>
          <p:spPr>
            <a:xfrm>
              <a:off x="1598695" y="2939107"/>
              <a:ext cx="247650" cy="793750"/>
            </a:xfrm>
            <a:custGeom>
              <a:avLst/>
              <a:gdLst>
                <a:gd name="connsiteX0" fmla="*/ 0 w 349250"/>
                <a:gd name="connsiteY0" fmla="*/ 0 h 793750"/>
                <a:gd name="connsiteX1" fmla="*/ 349250 w 349250"/>
                <a:gd name="connsiteY1" fmla="*/ 0 h 793750"/>
                <a:gd name="connsiteX2" fmla="*/ 349250 w 349250"/>
                <a:gd name="connsiteY2" fmla="*/ 73025 h 793750"/>
                <a:gd name="connsiteX3" fmla="*/ 80230 w 349250"/>
                <a:gd name="connsiteY3" fmla="*/ 73025 h 793750"/>
                <a:gd name="connsiteX4" fmla="*/ 80230 w 349250"/>
                <a:gd name="connsiteY4" fmla="*/ 720725 h 793750"/>
                <a:gd name="connsiteX5" fmla="*/ 349250 w 349250"/>
                <a:gd name="connsiteY5" fmla="*/ 720725 h 793750"/>
                <a:gd name="connsiteX6" fmla="*/ 349250 w 349250"/>
                <a:gd name="connsiteY6" fmla="*/ 793750 h 793750"/>
                <a:gd name="connsiteX7" fmla="*/ 0 w 349250"/>
                <a:gd name="connsiteY7" fmla="*/ 793750 h 79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250" h="793750">
                  <a:moveTo>
                    <a:pt x="0" y="0"/>
                  </a:moveTo>
                  <a:lnTo>
                    <a:pt x="349250" y="0"/>
                  </a:lnTo>
                  <a:lnTo>
                    <a:pt x="349250" y="73025"/>
                  </a:lnTo>
                  <a:lnTo>
                    <a:pt x="80230" y="73025"/>
                  </a:lnTo>
                  <a:lnTo>
                    <a:pt x="80230" y="720725"/>
                  </a:lnTo>
                  <a:lnTo>
                    <a:pt x="349250" y="720725"/>
                  </a:lnTo>
                  <a:lnTo>
                    <a:pt x="349250" y="793750"/>
                  </a:lnTo>
                  <a:lnTo>
                    <a:pt x="0" y="793750"/>
                  </a:lnTo>
                  <a:close/>
                </a:path>
              </a:pathLst>
            </a:custGeom>
            <a:solidFill>
              <a:srgbClr val="03DA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F655AC79-09CC-4DDD-895E-BF566B9A6415}"/>
                </a:ext>
              </a:extLst>
            </p:cNvPr>
            <p:cNvSpPr/>
            <p:nvPr/>
          </p:nvSpPr>
          <p:spPr>
            <a:xfrm>
              <a:off x="4581198" y="2939107"/>
              <a:ext cx="247650" cy="793750"/>
            </a:xfrm>
            <a:custGeom>
              <a:avLst/>
              <a:gdLst>
                <a:gd name="connsiteX0" fmla="*/ 0 w 349250"/>
                <a:gd name="connsiteY0" fmla="*/ 0 h 793750"/>
                <a:gd name="connsiteX1" fmla="*/ 349250 w 349250"/>
                <a:gd name="connsiteY1" fmla="*/ 0 h 793750"/>
                <a:gd name="connsiteX2" fmla="*/ 349250 w 349250"/>
                <a:gd name="connsiteY2" fmla="*/ 73025 h 793750"/>
                <a:gd name="connsiteX3" fmla="*/ 80230 w 349250"/>
                <a:gd name="connsiteY3" fmla="*/ 73025 h 793750"/>
                <a:gd name="connsiteX4" fmla="*/ 80230 w 349250"/>
                <a:gd name="connsiteY4" fmla="*/ 720725 h 793750"/>
                <a:gd name="connsiteX5" fmla="*/ 349250 w 349250"/>
                <a:gd name="connsiteY5" fmla="*/ 720725 h 793750"/>
                <a:gd name="connsiteX6" fmla="*/ 349250 w 349250"/>
                <a:gd name="connsiteY6" fmla="*/ 793750 h 793750"/>
                <a:gd name="connsiteX7" fmla="*/ 0 w 349250"/>
                <a:gd name="connsiteY7" fmla="*/ 793750 h 79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250" h="793750">
                  <a:moveTo>
                    <a:pt x="0" y="0"/>
                  </a:moveTo>
                  <a:lnTo>
                    <a:pt x="349250" y="0"/>
                  </a:lnTo>
                  <a:lnTo>
                    <a:pt x="349250" y="73025"/>
                  </a:lnTo>
                  <a:lnTo>
                    <a:pt x="80230" y="73025"/>
                  </a:lnTo>
                  <a:lnTo>
                    <a:pt x="80230" y="720725"/>
                  </a:lnTo>
                  <a:lnTo>
                    <a:pt x="349250" y="720725"/>
                  </a:lnTo>
                  <a:lnTo>
                    <a:pt x="349250" y="793750"/>
                  </a:lnTo>
                  <a:lnTo>
                    <a:pt x="0" y="793750"/>
                  </a:lnTo>
                  <a:close/>
                </a:path>
              </a:pathLst>
            </a:custGeom>
            <a:solidFill>
              <a:srgbClr val="03DA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165D3D54-8BD4-4645-9A1F-4614D54B9619}"/>
                </a:ext>
              </a:extLst>
            </p:cNvPr>
            <p:cNvSpPr/>
            <p:nvPr/>
          </p:nvSpPr>
          <p:spPr>
            <a:xfrm flipH="1">
              <a:off x="2648032" y="2939107"/>
              <a:ext cx="247650" cy="793750"/>
            </a:xfrm>
            <a:custGeom>
              <a:avLst/>
              <a:gdLst>
                <a:gd name="connsiteX0" fmla="*/ 0 w 349250"/>
                <a:gd name="connsiteY0" fmla="*/ 0 h 793750"/>
                <a:gd name="connsiteX1" fmla="*/ 349250 w 349250"/>
                <a:gd name="connsiteY1" fmla="*/ 0 h 793750"/>
                <a:gd name="connsiteX2" fmla="*/ 349250 w 349250"/>
                <a:gd name="connsiteY2" fmla="*/ 73025 h 793750"/>
                <a:gd name="connsiteX3" fmla="*/ 80230 w 349250"/>
                <a:gd name="connsiteY3" fmla="*/ 73025 h 793750"/>
                <a:gd name="connsiteX4" fmla="*/ 80230 w 349250"/>
                <a:gd name="connsiteY4" fmla="*/ 720725 h 793750"/>
                <a:gd name="connsiteX5" fmla="*/ 349250 w 349250"/>
                <a:gd name="connsiteY5" fmla="*/ 720725 h 793750"/>
                <a:gd name="connsiteX6" fmla="*/ 349250 w 349250"/>
                <a:gd name="connsiteY6" fmla="*/ 793750 h 793750"/>
                <a:gd name="connsiteX7" fmla="*/ 0 w 349250"/>
                <a:gd name="connsiteY7" fmla="*/ 793750 h 79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250" h="793750">
                  <a:moveTo>
                    <a:pt x="0" y="0"/>
                  </a:moveTo>
                  <a:lnTo>
                    <a:pt x="349250" y="0"/>
                  </a:lnTo>
                  <a:lnTo>
                    <a:pt x="349250" y="73025"/>
                  </a:lnTo>
                  <a:lnTo>
                    <a:pt x="80230" y="73025"/>
                  </a:lnTo>
                  <a:lnTo>
                    <a:pt x="80230" y="720725"/>
                  </a:lnTo>
                  <a:lnTo>
                    <a:pt x="349250" y="720725"/>
                  </a:lnTo>
                  <a:lnTo>
                    <a:pt x="349250" y="793750"/>
                  </a:lnTo>
                  <a:lnTo>
                    <a:pt x="0" y="793750"/>
                  </a:lnTo>
                  <a:close/>
                </a:path>
              </a:pathLst>
            </a:custGeom>
            <a:solidFill>
              <a:srgbClr val="03DA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EC2A53FC-77D8-4310-9653-9AC6A1393CFB}"/>
                </a:ext>
              </a:extLst>
            </p:cNvPr>
            <p:cNvSpPr/>
            <p:nvPr/>
          </p:nvSpPr>
          <p:spPr>
            <a:xfrm flipH="1">
              <a:off x="5741824" y="2939107"/>
              <a:ext cx="247650" cy="793750"/>
            </a:xfrm>
            <a:custGeom>
              <a:avLst/>
              <a:gdLst>
                <a:gd name="connsiteX0" fmla="*/ 0 w 349250"/>
                <a:gd name="connsiteY0" fmla="*/ 0 h 793750"/>
                <a:gd name="connsiteX1" fmla="*/ 349250 w 349250"/>
                <a:gd name="connsiteY1" fmla="*/ 0 h 793750"/>
                <a:gd name="connsiteX2" fmla="*/ 349250 w 349250"/>
                <a:gd name="connsiteY2" fmla="*/ 73025 h 793750"/>
                <a:gd name="connsiteX3" fmla="*/ 80230 w 349250"/>
                <a:gd name="connsiteY3" fmla="*/ 73025 h 793750"/>
                <a:gd name="connsiteX4" fmla="*/ 80230 w 349250"/>
                <a:gd name="connsiteY4" fmla="*/ 720725 h 793750"/>
                <a:gd name="connsiteX5" fmla="*/ 349250 w 349250"/>
                <a:gd name="connsiteY5" fmla="*/ 720725 h 793750"/>
                <a:gd name="connsiteX6" fmla="*/ 349250 w 349250"/>
                <a:gd name="connsiteY6" fmla="*/ 793750 h 793750"/>
                <a:gd name="connsiteX7" fmla="*/ 0 w 349250"/>
                <a:gd name="connsiteY7" fmla="*/ 793750 h 79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250" h="793750">
                  <a:moveTo>
                    <a:pt x="0" y="0"/>
                  </a:moveTo>
                  <a:lnTo>
                    <a:pt x="349250" y="0"/>
                  </a:lnTo>
                  <a:lnTo>
                    <a:pt x="349250" y="73025"/>
                  </a:lnTo>
                  <a:lnTo>
                    <a:pt x="80230" y="73025"/>
                  </a:lnTo>
                  <a:lnTo>
                    <a:pt x="80230" y="720725"/>
                  </a:lnTo>
                  <a:lnTo>
                    <a:pt x="349250" y="720725"/>
                  </a:lnTo>
                  <a:lnTo>
                    <a:pt x="349250" y="793750"/>
                  </a:lnTo>
                  <a:lnTo>
                    <a:pt x="0" y="793750"/>
                  </a:lnTo>
                  <a:close/>
                </a:path>
              </a:pathLst>
            </a:custGeom>
            <a:solidFill>
              <a:srgbClr val="03DA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5025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61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Renó</dc:creator>
  <cp:lastModifiedBy>Pedro Renó</cp:lastModifiedBy>
  <cp:revision>17</cp:revision>
  <dcterms:created xsi:type="dcterms:W3CDTF">2020-09-11T13:42:44Z</dcterms:created>
  <dcterms:modified xsi:type="dcterms:W3CDTF">2020-11-14T14:47:50Z</dcterms:modified>
</cp:coreProperties>
</file>