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0955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995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00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4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8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2CC83A-8A1B-4B97-B263-9A8C6D4E954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023376-08CD-4F42-AEFA-CFC0DCACEA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1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6D29D-CFF7-4C7B-B319-1E4F79A30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Cascadia Code ExtraLight" panose="020B0609020000020004" pitchFamily="49" charset="0"/>
                <a:ea typeface="Yu Gothic" panose="020B0400000000000000" pitchFamily="34" charset="-128"/>
                <a:cs typeface="Cascadia Code ExtraLight" panose="020B0609020000020004" pitchFamily="49" charset="0"/>
              </a:rPr>
              <a:t>Применение статистических характеристик при анализе данных непрерывного мониторинга глюкозы крови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13AF55-23AB-4A11-A038-0A473BE9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Хафизова М.М., Чарушина Е.В.</a:t>
            </a:r>
          </a:p>
          <a:p>
            <a:r>
              <a:rPr lang="ru-RU" sz="18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Научный руководитель: Белякова А.С.</a:t>
            </a:r>
          </a:p>
        </p:txBody>
      </p:sp>
    </p:spTree>
    <p:extLst>
      <p:ext uri="{BB962C8B-B14F-4D97-AF65-F5344CB8AC3E}">
        <p14:creationId xmlns:p14="http://schemas.microsoft.com/office/powerpoint/2010/main" val="36805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6D2D-625C-4CAC-BE31-21695D36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Что такое сахарный диабет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07E0-C576-40E8-A8B3-E1ABB33B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3429"/>
            <a:ext cx="4043779" cy="434044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i="1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Сахарный диабет</a:t>
            </a:r>
            <a:r>
              <a:rPr lang="ru-RU" b="1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– это нарушение обмена веществ, характеризующееся повышением содержания глюкозы в крови, служащей основным источником энергии в организме.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3EE231-930C-487D-8FA8-537C2618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99" y="1683429"/>
            <a:ext cx="6563483" cy="364579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686761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F2707-A237-4130-A1D8-298C82D8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Типы сахарного диабета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A2470-DA72-435D-B4BE-BFF6C110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4" y="1509204"/>
            <a:ext cx="3928369" cy="43581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Основными типами сахарного диабета являются - инсулинозависимый сахарный диабет (сахарный диабет 1-го типа, СД1) и инсулиннезависимый сахарный диабет (2-го типа, СД2).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FB236-2231-41CE-BCA3-3EF848E8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06" y="1428750"/>
            <a:ext cx="6988904" cy="407540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034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FFA5A-C531-40BF-B91D-4E80A220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Важность контроля сахарного диабета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8DDC3-1E29-46BF-BABF-6D6402B2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6353"/>
            <a:ext cx="4724400" cy="43670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При недостаточном контроле сахарный диабет может привести к серьезным осложнениям, таким как повреждение сосудов, нервной системы, почек и глаз.</a:t>
            </a:r>
          </a:p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Для постоянного контроля за уровнем глюкозы сегодня применяются средства непрерывного мониторинга (НМГ) вместе с традиционными </a:t>
            </a:r>
            <a:r>
              <a:rPr lang="ru-RU" dirty="0" err="1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глюкометрами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222A7D-2F3B-4905-8F5D-65B166570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06353"/>
            <a:ext cx="3810000" cy="299085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02662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049CC-12BA-4E7C-A14C-11CBD1C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Системы НМГ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3AE62-E89F-42C8-8F67-F41B3E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3"/>
            <a:ext cx="4724400" cy="43581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Системы НМГ дают пациенту возможность оперативно получать информацию, необходимую для принятия решений о дозировке инсулина, режиме питания и общем управлении заболеванием.</a:t>
            </a:r>
          </a:p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Наиболее распространенными средствами НМГ являются системы </a:t>
            </a:r>
            <a:r>
              <a:rPr lang="ru-RU" dirty="0" err="1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Free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ru-RU" dirty="0" err="1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Style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ru-RU" dirty="0" err="1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Libre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, </a:t>
            </a:r>
            <a:r>
              <a:rPr lang="ru-RU" dirty="0" err="1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Medtronic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0CFF3-9D1D-481D-A3D6-3237562F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32" y="1026111"/>
            <a:ext cx="7620000" cy="5715000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494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EFBBE-56AE-4151-AF05-8993A50F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Связь показаний НМГ и статистических формул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196BC-5175-488D-B18B-587BFF70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7043"/>
            <a:ext cx="4724400" cy="444253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Данная связь проявляется в анализе данных и расчете различных статистических показателей, которые помогают понять и управлять уровнем глюкозы в крови.</a:t>
            </a:r>
          </a:p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 нашей работе были применены следующие наиболее важные статистические показатели:</a:t>
            </a:r>
          </a:p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медиана, размах вариации, мода, дисперсия и стандартное отклонение.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Статистика">
            <a:extLst>
              <a:ext uri="{FF2B5EF4-FFF2-40B4-BE49-F238E27FC236}">
                <a16:creationId xmlns:a16="http://schemas.microsoft.com/office/drawing/2014/main" id="{CAD7802F-2779-41E1-82AF-3C801801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686" y="1965665"/>
            <a:ext cx="4364114" cy="43641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7609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5E94F-CD59-4289-BF1F-F9133B70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Приложение для расшифровки показаний НМГ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5E1B5-FC0E-477B-86E4-9123A7AC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0741"/>
            <a:ext cx="4611950" cy="437669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Такое приложение нужно, чтобы в удобной форме отобразить показания НМГ и статистических формул для дальнейшей работы с ними. </a:t>
            </a:r>
          </a:p>
          <a:p>
            <a:pPr marL="0" indent="0">
              <a:buNone/>
            </a:pP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Эти данные необходимы лечащему врачу.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Веб-дизайн">
            <a:extLst>
              <a:ext uri="{FF2B5EF4-FFF2-40B4-BE49-F238E27FC236}">
                <a16:creationId xmlns:a16="http://schemas.microsoft.com/office/drawing/2014/main" id="{A469D0DA-628F-4BB7-AD1B-25C98F069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618" y="1699334"/>
            <a:ext cx="4472866" cy="44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89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A25CA4-48EC-4F5D-B6F4-EB339D8B49D4}"/>
              </a:ext>
            </a:extLst>
          </p:cNvPr>
          <p:cNvSpPr txBox="1"/>
          <p:nvPr/>
        </p:nvSpPr>
        <p:spPr>
          <a:xfrm flipH="1">
            <a:off x="1279715" y="341337"/>
            <a:ext cx="8590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Разработанное нами приложение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7E5AC3-1475-4480-A48B-0D3C33AB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4" y="1899821"/>
            <a:ext cx="11477386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546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99E92-0796-48DE-B8DF-2368A16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50474-7589-4681-B175-8E6879F1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2"/>
            <a:ext cx="4168066" cy="416288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 результате проделанной работы мы получили приложение, которое отслеживает уровень глюкозы в крови и переводит эти данные в статистические формулы.</a:t>
            </a:r>
          </a:p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 дальнейшем планируется расширение функционала.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Презентация с контрольным списком (справа налево)">
            <a:extLst>
              <a:ext uri="{FF2B5EF4-FFF2-40B4-BE49-F238E27FC236}">
                <a16:creationId xmlns:a16="http://schemas.microsoft.com/office/drawing/2014/main" id="{C5085202-9402-446D-A990-792A62D5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956" y="1383437"/>
            <a:ext cx="4091126" cy="40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892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132</TotalTime>
  <Words>285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Cascadia Code ExtraLight</vt:lpstr>
      <vt:lpstr>Franklin Gothic Book</vt:lpstr>
      <vt:lpstr>Уголки</vt:lpstr>
      <vt:lpstr>Применение статистических характеристик при анализе данных непрерывного мониторинга глюкозы крови</vt:lpstr>
      <vt:lpstr>Что такое сахарный диабет</vt:lpstr>
      <vt:lpstr>Типы сахарного диабета</vt:lpstr>
      <vt:lpstr>Важность контроля сахарного диабета</vt:lpstr>
      <vt:lpstr>Системы НМГ</vt:lpstr>
      <vt:lpstr>Связь показаний НМГ и статистических формул</vt:lpstr>
      <vt:lpstr>Приложение для расшифровки показаний НМГ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*Разработка приложения*</dc:title>
  <dc:creator>Chifuyu Matsuno</dc:creator>
  <cp:lastModifiedBy>Chifuyu Matsuno</cp:lastModifiedBy>
  <cp:revision>4</cp:revision>
  <dcterms:created xsi:type="dcterms:W3CDTF">2024-04-01T19:43:19Z</dcterms:created>
  <dcterms:modified xsi:type="dcterms:W3CDTF">2024-04-25T21:37:57Z</dcterms:modified>
</cp:coreProperties>
</file>