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1377" r:id="rId2"/>
    <p:sldId id="1369" r:id="rId3"/>
    <p:sldId id="1359" r:id="rId4"/>
    <p:sldId id="1357" r:id="rId5"/>
    <p:sldId id="1362" r:id="rId6"/>
    <p:sldId id="1363" r:id="rId7"/>
    <p:sldId id="1358" r:id="rId8"/>
    <p:sldId id="1368" r:id="rId9"/>
    <p:sldId id="1378" r:id="rId10"/>
    <p:sldId id="1379" r:id="rId11"/>
    <p:sldId id="1382" r:id="rId12"/>
    <p:sldId id="1380" r:id="rId13"/>
    <p:sldId id="1383" r:id="rId14"/>
    <p:sldId id="1381" r:id="rId15"/>
    <p:sldId id="1384" r:id="rId16"/>
    <p:sldId id="1386" r:id="rId17"/>
    <p:sldId id="1387" r:id="rId18"/>
    <p:sldId id="1370" r:id="rId19"/>
    <p:sldId id="1388" r:id="rId20"/>
    <p:sldId id="1389" r:id="rId21"/>
    <p:sldId id="1390" r:id="rId22"/>
    <p:sldId id="1391" r:id="rId23"/>
    <p:sldId id="1392" r:id="rId24"/>
    <p:sldId id="1385" r:id="rId25"/>
    <p:sldId id="1393" r:id="rId26"/>
    <p:sldId id="1394" r:id="rId27"/>
    <p:sldId id="1395" r:id="rId28"/>
    <p:sldId id="1396" r:id="rId29"/>
    <p:sldId id="1397" r:id="rId30"/>
    <p:sldId id="1398" r:id="rId31"/>
    <p:sldId id="1409" r:id="rId32"/>
    <p:sldId id="1408" r:id="rId33"/>
    <p:sldId id="1410" r:id="rId34"/>
    <p:sldId id="1399" r:id="rId35"/>
    <p:sldId id="1366" r:id="rId36"/>
    <p:sldId id="1360" r:id="rId37"/>
    <p:sldId id="1367" r:id="rId38"/>
    <p:sldId id="1371" r:id="rId39"/>
    <p:sldId id="1364" r:id="rId40"/>
    <p:sldId id="1406" r:id="rId41"/>
    <p:sldId id="1407" r:id="rId42"/>
    <p:sldId id="1404" r:id="rId43"/>
    <p:sldId id="1405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A00F99B-A0F3-4843-8538-95574B4C54B4}">
          <p14:sldIdLst>
            <p14:sldId id="1377"/>
            <p14:sldId id="1369"/>
            <p14:sldId id="1359"/>
            <p14:sldId id="1357"/>
            <p14:sldId id="1362"/>
            <p14:sldId id="1363"/>
            <p14:sldId id="1358"/>
            <p14:sldId id="1368"/>
            <p14:sldId id="1378"/>
            <p14:sldId id="1379"/>
            <p14:sldId id="1382"/>
            <p14:sldId id="1380"/>
            <p14:sldId id="1383"/>
            <p14:sldId id="1381"/>
            <p14:sldId id="1384"/>
            <p14:sldId id="1386"/>
            <p14:sldId id="1387"/>
            <p14:sldId id="1370"/>
            <p14:sldId id="1388"/>
            <p14:sldId id="1389"/>
            <p14:sldId id="1390"/>
            <p14:sldId id="1391"/>
            <p14:sldId id="1392"/>
            <p14:sldId id="1385"/>
            <p14:sldId id="1393"/>
            <p14:sldId id="1394"/>
            <p14:sldId id="1395"/>
            <p14:sldId id="1396"/>
            <p14:sldId id="1397"/>
            <p14:sldId id="1398"/>
            <p14:sldId id="1409"/>
            <p14:sldId id="1408"/>
            <p14:sldId id="1410"/>
            <p14:sldId id="1399"/>
            <p14:sldId id="1366"/>
            <p14:sldId id="1360"/>
            <p14:sldId id="1367"/>
            <p14:sldId id="1371"/>
            <p14:sldId id="1364"/>
            <p14:sldId id="1406"/>
            <p14:sldId id="1407"/>
            <p14:sldId id="1404"/>
            <p14:sldId id="1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760">
          <p15:clr>
            <a:srgbClr val="A4A3A4"/>
          </p15:clr>
        </p15:guide>
        <p15:guide id="3" orient="horz" pos="78">
          <p15:clr>
            <a:srgbClr val="A4A3A4"/>
          </p15:clr>
        </p15:guide>
        <p15:guide id="4" pos="6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wing Wu" initials="CW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009"/>
    <a:srgbClr val="AA0003"/>
    <a:srgbClr val="E04241"/>
    <a:srgbClr val="FFFFFF"/>
    <a:srgbClr val="BF6A6A"/>
    <a:srgbClr val="FFFF21"/>
    <a:srgbClr val="CF9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 autoAdjust="0"/>
    <p:restoredTop sz="86264" autoAdjust="0"/>
  </p:normalViewPr>
  <p:slideViewPr>
    <p:cSldViewPr snapToGrid="0">
      <p:cViewPr varScale="1">
        <p:scale>
          <a:sx n="100" d="100"/>
          <a:sy n="100" d="100"/>
        </p:scale>
        <p:origin x="948" y="84"/>
      </p:cViewPr>
      <p:guideLst>
        <p:guide orient="horz" pos="3748"/>
        <p:guide pos="2760"/>
        <p:guide orient="horz" pos="78"/>
        <p:guide pos="65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38688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E9F466-3511-4A54-8C20-D5DF1FEC20E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496EED-A248-49D6-AA72-0F70C7676156}" type="pres">
      <dgm:prSet presAssocID="{79E9F466-3511-4A54-8C20-D5DF1FEC20E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539587-B727-4FF4-BB3B-8C47F90D1F9B}" type="presOf" srcId="{79E9F466-3511-4A54-8C20-D5DF1FEC20E5}" destId="{55496EED-A248-49D6-AA72-0F70C7676156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EE6215-117D-4AA1-9B38-91EF271F53C1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CBDB22-6092-47BE-81F3-61706C899FC8}">
      <dgm:prSet phldrT="[文本]" custT="1"/>
      <dgm:spPr>
        <a:solidFill>
          <a:srgbClr val="C00000"/>
        </a:solidFill>
      </dgm:spPr>
      <dgm:t>
        <a:bodyPr/>
        <a:lstStyle/>
        <a:p>
          <a:pPr algn="l"/>
          <a:r>
            <a:rPr lang="en-US" altLang="zh-CN" sz="2000" b="1" dirty="0"/>
            <a:t>library/</a:t>
          </a:r>
          <a:r>
            <a:rPr lang="en-US" altLang="zh-CN" sz="2000" b="1" dirty="0" err="1"/>
            <a:t>conf</a:t>
          </a:r>
          <a:endParaRPr lang="zh-CN" altLang="en-US" sz="2000" b="1" dirty="0"/>
        </a:p>
      </dgm:t>
    </dgm:pt>
    <dgm:pt modelId="{C233FEE9-C8B8-429A-9118-158D5CC71FF7}" type="parTrans" cxnId="{2DC9C6F4-2DB3-40BD-8D64-5883EAF5E288}">
      <dgm:prSet/>
      <dgm:spPr/>
      <dgm:t>
        <a:bodyPr/>
        <a:lstStyle/>
        <a:p>
          <a:endParaRPr lang="zh-CN" altLang="en-US"/>
        </a:p>
      </dgm:t>
    </dgm:pt>
    <dgm:pt modelId="{DB063840-6556-4216-81B3-24B47C3BE685}" type="sibTrans" cxnId="{2DC9C6F4-2DB3-40BD-8D64-5883EAF5E288}">
      <dgm:prSet/>
      <dgm:spPr/>
      <dgm:t>
        <a:bodyPr/>
        <a:lstStyle/>
        <a:p>
          <a:endParaRPr lang="zh-CN" altLang="en-US"/>
        </a:p>
      </dgm:t>
    </dgm:pt>
    <dgm:pt modelId="{62294517-3D97-4BE1-8330-2403B2318780}">
      <dgm:prSet phldrT="[文本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zh-CN" altLang="en-US" dirty="0"/>
            <a:t>编译预处理脚本 </a:t>
          </a:r>
          <a:r>
            <a:rPr lang="en-US" altLang="zh-CN" dirty="0"/>
            <a:t>node fs </a:t>
          </a:r>
          <a:r>
            <a:rPr lang="zh-CN" altLang="en-US" dirty="0"/>
            <a:t>文件拷贝基本方法脚本，</a:t>
          </a:r>
          <a:r>
            <a:rPr lang="en-US" altLang="zh-CN" dirty="0"/>
            <a:t>mock </a:t>
          </a:r>
          <a:r>
            <a:rPr lang="zh-CN" altLang="en-US" dirty="0"/>
            <a:t>按目录加载 </a:t>
          </a:r>
          <a:r>
            <a:rPr lang="en-US" altLang="zh-CN" dirty="0"/>
            <a:t>services </a:t>
          </a:r>
          <a:r>
            <a:rPr lang="zh-CN" altLang="en-US" dirty="0"/>
            <a:t>基本方法脚本；</a:t>
          </a:r>
        </a:p>
      </dgm:t>
    </dgm:pt>
    <dgm:pt modelId="{4361F197-7A83-47EC-BD03-E43BE5579AAB}" type="parTrans" cxnId="{3CD30E14-C7D7-4E9A-8047-D7087719DD62}">
      <dgm:prSet/>
      <dgm:spPr/>
      <dgm:t>
        <a:bodyPr/>
        <a:lstStyle/>
        <a:p>
          <a:endParaRPr lang="zh-CN" altLang="en-US"/>
        </a:p>
      </dgm:t>
    </dgm:pt>
    <dgm:pt modelId="{FF991F03-2BB1-4A53-B8D6-9A7248FBEC7D}" type="sibTrans" cxnId="{3CD30E14-C7D7-4E9A-8047-D7087719DD62}">
      <dgm:prSet/>
      <dgm:spPr/>
      <dgm:t>
        <a:bodyPr/>
        <a:lstStyle/>
        <a:p>
          <a:endParaRPr lang="zh-CN" altLang="en-US"/>
        </a:p>
      </dgm:t>
    </dgm:pt>
    <dgm:pt modelId="{742F862C-3756-4FB2-9956-0FC46E77FFCB}">
      <dgm:prSet phldrT="[文本]" custT="1"/>
      <dgm:spPr>
        <a:solidFill>
          <a:srgbClr val="C00000"/>
        </a:solidFill>
      </dgm:spPr>
      <dgm:t>
        <a:bodyPr/>
        <a:lstStyle/>
        <a:p>
          <a:pPr algn="l"/>
          <a:r>
            <a:rPr lang="en-US" altLang="zh-CN" sz="2000" b="1" dirty="0"/>
            <a:t>library/</a:t>
          </a:r>
          <a:r>
            <a:rPr lang="en-US" altLang="zh-CN" sz="2000" b="1" dirty="0" err="1"/>
            <a:t>js</a:t>
          </a:r>
          <a:endParaRPr lang="zh-CN" altLang="en-US" sz="2000" b="1" dirty="0"/>
        </a:p>
      </dgm:t>
    </dgm:pt>
    <dgm:pt modelId="{975F01E3-5B3E-45E5-857B-19863D73CD9A}" type="parTrans" cxnId="{45E5445A-3E20-40A1-94D6-8C20F431E629}">
      <dgm:prSet/>
      <dgm:spPr/>
      <dgm:t>
        <a:bodyPr/>
        <a:lstStyle/>
        <a:p>
          <a:endParaRPr lang="zh-CN" altLang="en-US"/>
        </a:p>
      </dgm:t>
    </dgm:pt>
    <dgm:pt modelId="{0C557E38-9D8A-4BC2-B5EA-8D96E45CDCB4}" type="sibTrans" cxnId="{45E5445A-3E20-40A1-94D6-8C20F431E629}">
      <dgm:prSet/>
      <dgm:spPr/>
      <dgm:t>
        <a:bodyPr/>
        <a:lstStyle/>
        <a:p>
          <a:endParaRPr lang="zh-CN" altLang="en-US"/>
        </a:p>
      </dgm:t>
    </dgm:pt>
    <dgm:pt modelId="{49C7D498-4847-4BBE-8738-D4D0E4545134}">
      <dgm:prSet phldrT="[文本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zh-CN" altLang="en-US" dirty="0"/>
            <a:t>公共的纯 </a:t>
          </a:r>
          <a:r>
            <a:rPr lang="en-US" altLang="zh-CN" dirty="0" err="1"/>
            <a:t>JS</a:t>
          </a:r>
          <a:r>
            <a:rPr lang="en-US" altLang="zh-CN" dirty="0"/>
            <a:t> </a:t>
          </a:r>
          <a:r>
            <a:rPr lang="zh-CN" altLang="en-US" dirty="0"/>
            <a:t>方法，如事件基本处理、正则匹配、字符串等一些基础处理的</a:t>
          </a:r>
          <a:r>
            <a:rPr lang="en-US" altLang="zh-CN" dirty="0" err="1"/>
            <a:t>JS</a:t>
          </a:r>
          <a:r>
            <a:rPr lang="zh-CN" altLang="en-US" dirty="0"/>
            <a:t>方法；</a:t>
          </a:r>
        </a:p>
      </dgm:t>
    </dgm:pt>
    <dgm:pt modelId="{DAD95E1C-5115-4FDE-8894-8B28CDA1E8DE}" type="parTrans" cxnId="{27899194-5421-4078-AE8E-BD06406F71C9}">
      <dgm:prSet/>
      <dgm:spPr/>
      <dgm:t>
        <a:bodyPr/>
        <a:lstStyle/>
        <a:p>
          <a:endParaRPr lang="zh-CN" altLang="en-US"/>
        </a:p>
      </dgm:t>
    </dgm:pt>
    <dgm:pt modelId="{A23CC30B-77D0-411C-A172-34C5CD64BAF8}" type="sibTrans" cxnId="{27899194-5421-4078-AE8E-BD06406F71C9}">
      <dgm:prSet/>
      <dgm:spPr/>
      <dgm:t>
        <a:bodyPr/>
        <a:lstStyle/>
        <a:p>
          <a:endParaRPr lang="zh-CN" altLang="en-US"/>
        </a:p>
      </dgm:t>
    </dgm:pt>
    <dgm:pt modelId="{A54F5D0B-C92F-48B1-86EA-D518781A02FD}">
      <dgm:prSet phldrT="[文本]" custT="1"/>
      <dgm:spPr>
        <a:solidFill>
          <a:srgbClr val="C00000"/>
        </a:solidFill>
      </dgm:spPr>
      <dgm:t>
        <a:bodyPr/>
        <a:lstStyle/>
        <a:p>
          <a:pPr algn="l"/>
          <a:r>
            <a:rPr lang="en-US" altLang="zh-CN" sz="2000" b="1" dirty="0"/>
            <a:t>library/</a:t>
          </a:r>
          <a:r>
            <a:rPr lang="en-US" altLang="zh-CN" sz="2000" b="1" dirty="0" err="1"/>
            <a:t>lib_nodeModules</a:t>
          </a:r>
          <a:endParaRPr lang="en-US" altLang="zh-CN" sz="2000" b="1" dirty="0"/>
        </a:p>
      </dgm:t>
    </dgm:pt>
    <dgm:pt modelId="{1C7CC7D1-FDBE-4436-946E-ED6D60947CCA}" type="parTrans" cxnId="{FB34819A-D016-43B5-BA28-4FB6980B6470}">
      <dgm:prSet/>
      <dgm:spPr/>
      <dgm:t>
        <a:bodyPr/>
        <a:lstStyle/>
        <a:p>
          <a:endParaRPr lang="zh-CN" altLang="en-US"/>
        </a:p>
      </dgm:t>
    </dgm:pt>
    <dgm:pt modelId="{90F88989-CBFE-458C-A8DB-4CC547A78F0E}" type="sibTrans" cxnId="{FB34819A-D016-43B5-BA28-4FB6980B6470}">
      <dgm:prSet/>
      <dgm:spPr/>
      <dgm:t>
        <a:bodyPr/>
        <a:lstStyle/>
        <a:p>
          <a:endParaRPr lang="zh-CN" altLang="en-US"/>
        </a:p>
      </dgm:t>
    </dgm:pt>
    <dgm:pt modelId="{9FFB8FA3-587D-44A1-A907-40818C8CEC8D}">
      <dgm:prSet phldrT="[文本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zh-CN" altLang="en-US" dirty="0"/>
            <a:t>以功能模块名为根目录的组件 </a:t>
          </a:r>
          <a:r>
            <a:rPr lang="en-US" altLang="zh-CN" dirty="0" err="1"/>
            <a:t>JS</a:t>
          </a:r>
          <a:r>
            <a:rPr lang="en-US" altLang="zh-CN" dirty="0"/>
            <a:t> </a:t>
          </a:r>
          <a:r>
            <a:rPr lang="zh-CN" altLang="en-US" dirty="0"/>
            <a:t>包</a:t>
          </a:r>
        </a:p>
      </dgm:t>
    </dgm:pt>
    <dgm:pt modelId="{55345E68-5CA9-430D-8B68-D50DC49E2818}" type="parTrans" cxnId="{0046D3D2-9AA4-4F38-A14D-45074272BCA1}">
      <dgm:prSet/>
      <dgm:spPr/>
      <dgm:t>
        <a:bodyPr/>
        <a:lstStyle/>
        <a:p>
          <a:endParaRPr lang="zh-CN" altLang="en-US"/>
        </a:p>
      </dgm:t>
    </dgm:pt>
    <dgm:pt modelId="{0AA37A4A-4591-46CB-82AC-AFA5C3B89D84}" type="sibTrans" cxnId="{0046D3D2-9AA4-4F38-A14D-45074272BCA1}">
      <dgm:prSet/>
      <dgm:spPr/>
      <dgm:t>
        <a:bodyPr/>
        <a:lstStyle/>
        <a:p>
          <a:endParaRPr lang="zh-CN" altLang="en-US"/>
        </a:p>
      </dgm:t>
    </dgm:pt>
    <dgm:pt modelId="{B10A1214-ACD3-4819-94F7-CFDE466E3427}">
      <dgm:prSet phldrT="[文本]"/>
      <dgm:spPr>
        <a:solidFill>
          <a:srgbClr val="FF0000">
            <a:alpha val="90000"/>
          </a:srgbClr>
        </a:solidFill>
      </dgm:spPr>
      <dgm:t>
        <a:bodyPr/>
        <a:lstStyle/>
        <a:p>
          <a:endParaRPr lang="zh-CN" altLang="en-US" dirty="0"/>
        </a:p>
      </dgm:t>
    </dgm:pt>
    <dgm:pt modelId="{10E33A20-643D-43A1-8693-58306C1A2B9B}" type="parTrans" cxnId="{D3048D7F-75BD-47E6-82B8-9EBA467EE9F7}">
      <dgm:prSet/>
      <dgm:spPr/>
      <dgm:t>
        <a:bodyPr/>
        <a:lstStyle/>
        <a:p>
          <a:endParaRPr lang="zh-CN" altLang="en-US"/>
        </a:p>
      </dgm:t>
    </dgm:pt>
    <dgm:pt modelId="{571F797F-3686-46DB-B978-9F6190267BD1}" type="sibTrans" cxnId="{D3048D7F-75BD-47E6-82B8-9EBA467EE9F7}">
      <dgm:prSet/>
      <dgm:spPr/>
      <dgm:t>
        <a:bodyPr/>
        <a:lstStyle/>
        <a:p>
          <a:endParaRPr lang="zh-CN" altLang="en-US"/>
        </a:p>
      </dgm:t>
    </dgm:pt>
    <dgm:pt modelId="{5A2007AC-CFFF-432B-A2B2-1100852588A0}">
      <dgm:prSet phldrT="[文本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zh-CN" altLang="en-US" dirty="0"/>
            <a:t>编译基础配置；主题色，公共目录等配置；</a:t>
          </a:r>
        </a:p>
      </dgm:t>
    </dgm:pt>
    <dgm:pt modelId="{0E4CDB79-5BE5-465F-9769-2DB100A1801A}" type="parTrans" cxnId="{D90F5769-20C2-499D-9294-0EA820886C8F}">
      <dgm:prSet/>
      <dgm:spPr/>
      <dgm:t>
        <a:bodyPr/>
        <a:lstStyle/>
        <a:p>
          <a:endParaRPr lang="zh-CN" altLang="en-US"/>
        </a:p>
      </dgm:t>
    </dgm:pt>
    <dgm:pt modelId="{16E765BA-DCD9-42D2-B60C-A7100C1208A7}" type="sibTrans" cxnId="{D90F5769-20C2-499D-9294-0EA820886C8F}">
      <dgm:prSet/>
      <dgm:spPr/>
      <dgm:t>
        <a:bodyPr/>
        <a:lstStyle/>
        <a:p>
          <a:endParaRPr lang="zh-CN" altLang="en-US"/>
        </a:p>
      </dgm:t>
    </dgm:pt>
    <dgm:pt modelId="{6F7A4537-AAB9-4EB5-8531-5296D0BF8B70}">
      <dgm:prSet phldrT="[文本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zh-CN" altLang="en-US" dirty="0"/>
            <a:t>项目全局配置；一些标识名称等配置；</a:t>
          </a:r>
        </a:p>
      </dgm:t>
    </dgm:pt>
    <dgm:pt modelId="{A86D0744-4624-4C3C-82E4-0FA9F7945903}" type="parTrans" cxnId="{0B65E137-CDE8-4F7F-9251-E383A70D6133}">
      <dgm:prSet/>
      <dgm:spPr/>
      <dgm:t>
        <a:bodyPr/>
        <a:lstStyle/>
        <a:p>
          <a:endParaRPr lang="zh-CN" altLang="en-US"/>
        </a:p>
      </dgm:t>
    </dgm:pt>
    <dgm:pt modelId="{9524B54E-938A-4383-83DE-B4B0C4C3949D}" type="sibTrans" cxnId="{0B65E137-CDE8-4F7F-9251-E383A70D6133}">
      <dgm:prSet/>
      <dgm:spPr/>
      <dgm:t>
        <a:bodyPr/>
        <a:lstStyle/>
        <a:p>
          <a:endParaRPr lang="zh-CN" altLang="en-US"/>
        </a:p>
      </dgm:t>
    </dgm:pt>
    <dgm:pt modelId="{1FBCEF75-FE19-4FB1-A518-1C140B1A8B28}" type="pres">
      <dgm:prSet presAssocID="{4DEE6215-117D-4AA1-9B38-91EF271F53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EE8A753-6EE3-4150-BF39-7FA8C2F5E2A3}" type="pres">
      <dgm:prSet presAssocID="{52CBDB22-6092-47BE-81F3-61706C899FC8}" presName="linNode" presStyleCnt="0"/>
      <dgm:spPr/>
    </dgm:pt>
    <dgm:pt modelId="{8833CF3B-BB1E-473F-AA91-851168C12A9B}" type="pres">
      <dgm:prSet presAssocID="{52CBDB22-6092-47BE-81F3-61706C899FC8}" presName="parentText" presStyleLbl="node1" presStyleIdx="0" presStyleCnt="3" custScaleX="112064" custScaleY="698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12A3F0-7563-46CE-BD4C-7BD7BCB43587}" type="pres">
      <dgm:prSet presAssocID="{52CBDB22-6092-47BE-81F3-61706C899FC8}" presName="descendantText" presStyleLbl="alignAccFollowNode1" presStyleIdx="0" presStyleCnt="3" custScaleX="131323" custScaleY="640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CBBBBA-960C-4934-AF5E-B97CBEB87A5F}" type="pres">
      <dgm:prSet presAssocID="{DB063840-6556-4216-81B3-24B47C3BE685}" presName="sp" presStyleCnt="0"/>
      <dgm:spPr/>
    </dgm:pt>
    <dgm:pt modelId="{EB83BC91-98D4-480B-9634-E898D159420A}" type="pres">
      <dgm:prSet presAssocID="{742F862C-3756-4FB2-9956-0FC46E77FFCB}" presName="linNode" presStyleCnt="0"/>
      <dgm:spPr/>
    </dgm:pt>
    <dgm:pt modelId="{ABF83A68-4EFC-4211-8667-D18DA7F78BC0}" type="pres">
      <dgm:prSet presAssocID="{742F862C-3756-4FB2-9956-0FC46E77FFCB}" presName="parentText" presStyleLbl="node1" presStyleIdx="1" presStyleCnt="3" custScaleX="107618" custScaleY="3366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4FABC0-3884-40DE-8A35-1999556C042E}" type="pres">
      <dgm:prSet presAssocID="{742F862C-3756-4FB2-9956-0FC46E77FFCB}" presName="descendantText" presStyleLbl="alignAccFollowNode1" presStyleIdx="1" presStyleCnt="3" custScaleX="126026" custScaleY="305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A32D94-0897-454D-BC75-25A54E045491}" type="pres">
      <dgm:prSet presAssocID="{0C557E38-9D8A-4BC2-B5EA-8D96E45CDCB4}" presName="sp" presStyleCnt="0"/>
      <dgm:spPr/>
    </dgm:pt>
    <dgm:pt modelId="{640B91A6-456E-430B-B1AC-381F109FA287}" type="pres">
      <dgm:prSet presAssocID="{A54F5D0B-C92F-48B1-86EA-D518781A02FD}" presName="linNode" presStyleCnt="0"/>
      <dgm:spPr/>
    </dgm:pt>
    <dgm:pt modelId="{EFDDED20-BC77-420D-BE39-150AB463F0CF}" type="pres">
      <dgm:prSet presAssocID="{A54F5D0B-C92F-48B1-86EA-D518781A02FD}" presName="parentText" presStyleLbl="node1" presStyleIdx="2" presStyleCnt="3" custScaleX="110773" custScaleY="3933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737184-6D3B-4113-86B4-C610BA46CF7F}" type="pres">
      <dgm:prSet presAssocID="{A54F5D0B-C92F-48B1-86EA-D518781A02FD}" presName="descendantText" presStyleLbl="alignAccFollowNode1" presStyleIdx="2" presStyleCnt="3" custScaleX="129627" custScaleY="346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1B0E0A-E473-4328-B52A-8063F7EED612}" type="presOf" srcId="{A54F5D0B-C92F-48B1-86EA-D518781A02FD}" destId="{EFDDED20-BC77-420D-BE39-150AB463F0CF}" srcOrd="0" destOrd="0" presId="urn:microsoft.com/office/officeart/2005/8/layout/vList5"/>
    <dgm:cxn modelId="{0B65E137-CDE8-4F7F-9251-E383A70D6133}" srcId="{52CBDB22-6092-47BE-81F3-61706C899FC8}" destId="{6F7A4537-AAB9-4EB5-8531-5296D0BF8B70}" srcOrd="2" destOrd="0" parTransId="{A86D0744-4624-4C3C-82E4-0FA9F7945903}" sibTransId="{9524B54E-938A-4383-83DE-B4B0C4C3949D}"/>
    <dgm:cxn modelId="{27899194-5421-4078-AE8E-BD06406F71C9}" srcId="{742F862C-3756-4FB2-9956-0FC46E77FFCB}" destId="{49C7D498-4847-4BBE-8738-D4D0E4545134}" srcOrd="0" destOrd="0" parTransId="{DAD95E1C-5115-4FDE-8894-8B28CDA1E8DE}" sibTransId="{A23CC30B-77D0-411C-A172-34C5CD64BAF8}"/>
    <dgm:cxn modelId="{171ECA5D-28A2-44F5-A770-8E9AF2B19E6E}" type="presOf" srcId="{52CBDB22-6092-47BE-81F3-61706C899FC8}" destId="{8833CF3B-BB1E-473F-AA91-851168C12A9B}" srcOrd="0" destOrd="0" presId="urn:microsoft.com/office/officeart/2005/8/layout/vList5"/>
    <dgm:cxn modelId="{3CD30E14-C7D7-4E9A-8047-D7087719DD62}" srcId="{52CBDB22-6092-47BE-81F3-61706C899FC8}" destId="{62294517-3D97-4BE1-8330-2403B2318780}" srcOrd="0" destOrd="0" parTransId="{4361F197-7A83-47EC-BD03-E43BE5579AAB}" sibTransId="{FF991F03-2BB1-4A53-B8D6-9A7248FBEC7D}"/>
    <dgm:cxn modelId="{90A69FAF-7514-49CD-A8A0-7ED90F36E1D2}" type="presOf" srcId="{62294517-3D97-4BE1-8330-2403B2318780}" destId="{5812A3F0-7563-46CE-BD4C-7BD7BCB43587}" srcOrd="0" destOrd="0" presId="urn:microsoft.com/office/officeart/2005/8/layout/vList5"/>
    <dgm:cxn modelId="{45E5445A-3E20-40A1-94D6-8C20F431E629}" srcId="{4DEE6215-117D-4AA1-9B38-91EF271F53C1}" destId="{742F862C-3756-4FB2-9956-0FC46E77FFCB}" srcOrd="1" destOrd="0" parTransId="{975F01E3-5B3E-45E5-857B-19863D73CD9A}" sibTransId="{0C557E38-9D8A-4BC2-B5EA-8D96E45CDCB4}"/>
    <dgm:cxn modelId="{2429945D-45B6-4D6A-852A-382414994AE1}" type="presOf" srcId="{4DEE6215-117D-4AA1-9B38-91EF271F53C1}" destId="{1FBCEF75-FE19-4FB1-A518-1C140B1A8B28}" srcOrd="0" destOrd="0" presId="urn:microsoft.com/office/officeart/2005/8/layout/vList5"/>
    <dgm:cxn modelId="{D90F5769-20C2-499D-9294-0EA820886C8F}" srcId="{52CBDB22-6092-47BE-81F3-61706C899FC8}" destId="{5A2007AC-CFFF-432B-A2B2-1100852588A0}" srcOrd="1" destOrd="0" parTransId="{0E4CDB79-5BE5-465F-9769-2DB100A1801A}" sibTransId="{16E765BA-DCD9-42D2-B60C-A7100C1208A7}"/>
    <dgm:cxn modelId="{0E23C325-92A9-4D68-8E52-8BC37E689FBA}" type="presOf" srcId="{6F7A4537-AAB9-4EB5-8531-5296D0BF8B70}" destId="{5812A3F0-7563-46CE-BD4C-7BD7BCB43587}" srcOrd="0" destOrd="2" presId="urn:microsoft.com/office/officeart/2005/8/layout/vList5"/>
    <dgm:cxn modelId="{D3048D7F-75BD-47E6-82B8-9EBA467EE9F7}" srcId="{52CBDB22-6092-47BE-81F3-61706C899FC8}" destId="{B10A1214-ACD3-4819-94F7-CFDE466E3427}" srcOrd="3" destOrd="0" parTransId="{10E33A20-643D-43A1-8693-58306C1A2B9B}" sibTransId="{571F797F-3686-46DB-B978-9F6190267BD1}"/>
    <dgm:cxn modelId="{0046D3D2-9AA4-4F38-A14D-45074272BCA1}" srcId="{A54F5D0B-C92F-48B1-86EA-D518781A02FD}" destId="{9FFB8FA3-587D-44A1-A907-40818C8CEC8D}" srcOrd="0" destOrd="0" parTransId="{55345E68-5CA9-430D-8B68-D50DC49E2818}" sibTransId="{0AA37A4A-4591-46CB-82AC-AFA5C3B89D84}"/>
    <dgm:cxn modelId="{148381B2-BDA6-4E73-A87E-ED4BD6435B13}" type="presOf" srcId="{5A2007AC-CFFF-432B-A2B2-1100852588A0}" destId="{5812A3F0-7563-46CE-BD4C-7BD7BCB43587}" srcOrd="0" destOrd="1" presId="urn:microsoft.com/office/officeart/2005/8/layout/vList5"/>
    <dgm:cxn modelId="{93E2455D-BACE-41A1-B01F-819E1C716F74}" type="presOf" srcId="{B10A1214-ACD3-4819-94F7-CFDE466E3427}" destId="{5812A3F0-7563-46CE-BD4C-7BD7BCB43587}" srcOrd="0" destOrd="3" presId="urn:microsoft.com/office/officeart/2005/8/layout/vList5"/>
    <dgm:cxn modelId="{0F898222-C7CF-4CC8-A48F-D83C7F02FD02}" type="presOf" srcId="{742F862C-3756-4FB2-9956-0FC46E77FFCB}" destId="{ABF83A68-4EFC-4211-8667-D18DA7F78BC0}" srcOrd="0" destOrd="0" presId="urn:microsoft.com/office/officeart/2005/8/layout/vList5"/>
    <dgm:cxn modelId="{FB34819A-D016-43B5-BA28-4FB6980B6470}" srcId="{4DEE6215-117D-4AA1-9B38-91EF271F53C1}" destId="{A54F5D0B-C92F-48B1-86EA-D518781A02FD}" srcOrd="2" destOrd="0" parTransId="{1C7CC7D1-FDBE-4436-946E-ED6D60947CCA}" sibTransId="{90F88989-CBFE-458C-A8DB-4CC547A78F0E}"/>
    <dgm:cxn modelId="{ECC061B9-3AA3-4C07-A5C5-96A87910560F}" type="presOf" srcId="{9FFB8FA3-587D-44A1-A907-40818C8CEC8D}" destId="{8B737184-6D3B-4113-86B4-C610BA46CF7F}" srcOrd="0" destOrd="0" presId="urn:microsoft.com/office/officeart/2005/8/layout/vList5"/>
    <dgm:cxn modelId="{2DC9C6F4-2DB3-40BD-8D64-5883EAF5E288}" srcId="{4DEE6215-117D-4AA1-9B38-91EF271F53C1}" destId="{52CBDB22-6092-47BE-81F3-61706C899FC8}" srcOrd="0" destOrd="0" parTransId="{C233FEE9-C8B8-429A-9118-158D5CC71FF7}" sibTransId="{DB063840-6556-4216-81B3-24B47C3BE685}"/>
    <dgm:cxn modelId="{3DD94431-2600-40E3-868D-4C34E176283C}" type="presOf" srcId="{49C7D498-4847-4BBE-8738-D4D0E4545134}" destId="{8A4FABC0-3884-40DE-8A35-1999556C042E}" srcOrd="0" destOrd="0" presId="urn:microsoft.com/office/officeart/2005/8/layout/vList5"/>
    <dgm:cxn modelId="{2FE769A5-DB81-407D-86E5-C28499F48B28}" type="presParOf" srcId="{1FBCEF75-FE19-4FB1-A518-1C140B1A8B28}" destId="{7EE8A753-6EE3-4150-BF39-7FA8C2F5E2A3}" srcOrd="0" destOrd="0" presId="urn:microsoft.com/office/officeart/2005/8/layout/vList5"/>
    <dgm:cxn modelId="{58B80B12-D90A-4456-9085-5A4439E74BEA}" type="presParOf" srcId="{7EE8A753-6EE3-4150-BF39-7FA8C2F5E2A3}" destId="{8833CF3B-BB1E-473F-AA91-851168C12A9B}" srcOrd="0" destOrd="0" presId="urn:microsoft.com/office/officeart/2005/8/layout/vList5"/>
    <dgm:cxn modelId="{C037279C-9DCF-4D37-A99E-C407365BE4C2}" type="presParOf" srcId="{7EE8A753-6EE3-4150-BF39-7FA8C2F5E2A3}" destId="{5812A3F0-7563-46CE-BD4C-7BD7BCB43587}" srcOrd="1" destOrd="0" presId="urn:microsoft.com/office/officeart/2005/8/layout/vList5"/>
    <dgm:cxn modelId="{DF03274D-ADEC-41F9-BA33-D73C57F3D4BB}" type="presParOf" srcId="{1FBCEF75-FE19-4FB1-A518-1C140B1A8B28}" destId="{BBCBBBBA-960C-4934-AF5E-B97CBEB87A5F}" srcOrd="1" destOrd="0" presId="urn:microsoft.com/office/officeart/2005/8/layout/vList5"/>
    <dgm:cxn modelId="{F6E08151-E7F2-4217-B41A-78ACDECE2338}" type="presParOf" srcId="{1FBCEF75-FE19-4FB1-A518-1C140B1A8B28}" destId="{EB83BC91-98D4-480B-9634-E898D159420A}" srcOrd="2" destOrd="0" presId="urn:microsoft.com/office/officeart/2005/8/layout/vList5"/>
    <dgm:cxn modelId="{AD162020-66DA-4E35-992B-E65C3EBE6FDE}" type="presParOf" srcId="{EB83BC91-98D4-480B-9634-E898D159420A}" destId="{ABF83A68-4EFC-4211-8667-D18DA7F78BC0}" srcOrd="0" destOrd="0" presId="urn:microsoft.com/office/officeart/2005/8/layout/vList5"/>
    <dgm:cxn modelId="{0F3BE3E1-FB75-45D2-9E3E-387C1DD422D6}" type="presParOf" srcId="{EB83BC91-98D4-480B-9634-E898D159420A}" destId="{8A4FABC0-3884-40DE-8A35-1999556C042E}" srcOrd="1" destOrd="0" presId="urn:microsoft.com/office/officeart/2005/8/layout/vList5"/>
    <dgm:cxn modelId="{22B6D1AB-45B3-4781-B2B8-A56FB0050E52}" type="presParOf" srcId="{1FBCEF75-FE19-4FB1-A518-1C140B1A8B28}" destId="{54A32D94-0897-454D-BC75-25A54E045491}" srcOrd="3" destOrd="0" presId="urn:microsoft.com/office/officeart/2005/8/layout/vList5"/>
    <dgm:cxn modelId="{B1A560D7-EFBB-4F5D-B7F5-CA0E3E5165CD}" type="presParOf" srcId="{1FBCEF75-FE19-4FB1-A518-1C140B1A8B28}" destId="{640B91A6-456E-430B-B1AC-381F109FA287}" srcOrd="4" destOrd="0" presId="urn:microsoft.com/office/officeart/2005/8/layout/vList5"/>
    <dgm:cxn modelId="{33E63021-FB6C-46A4-BB30-E8075B828805}" type="presParOf" srcId="{640B91A6-456E-430B-B1AC-381F109FA287}" destId="{EFDDED20-BC77-420D-BE39-150AB463F0CF}" srcOrd="0" destOrd="0" presId="urn:microsoft.com/office/officeart/2005/8/layout/vList5"/>
    <dgm:cxn modelId="{40744765-C30D-4BCF-A6D6-4299CE776687}" type="presParOf" srcId="{640B91A6-456E-430B-B1AC-381F109FA287}" destId="{8B737184-6D3B-4113-86B4-C610BA46CF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8E548-F5B4-42F4-990C-62BF5C67F67D}" type="doc">
      <dgm:prSet loTypeId="urn:microsoft.com/office/officeart/2008/layout/SquareAccent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41BD2698-3208-4562-A598-B7A7CEF198EF}">
      <dgm:prSet phldrT="[文本]"/>
      <dgm:spPr/>
      <dgm:t>
        <a:bodyPr/>
        <a:lstStyle/>
        <a:p>
          <a:r>
            <a:rPr lang="en-US" altLang="zh-CN" dirty="0"/>
            <a:t>Node fs </a:t>
          </a:r>
          <a:r>
            <a:rPr lang="zh-CN" altLang="en-US" dirty="0"/>
            <a:t>文件拷贝</a:t>
          </a:r>
          <a:endParaRPr lang="en-US" altLang="zh-CN" dirty="0"/>
        </a:p>
        <a:p>
          <a:r>
            <a:rPr lang="en-US" altLang="zh-CN" dirty="0"/>
            <a:t>library/</a:t>
          </a:r>
          <a:r>
            <a:rPr lang="en-US" altLang="zh-CN" dirty="0" err="1"/>
            <a:t>conf</a:t>
          </a:r>
          <a:r>
            <a:rPr lang="en-US" altLang="zh-CN" dirty="0"/>
            <a:t>/</a:t>
          </a:r>
          <a:r>
            <a:rPr lang="en-US" altLang="zh-CN" dirty="0" err="1"/>
            <a:t>base.copy.file.js</a:t>
          </a:r>
          <a:endParaRPr lang="en-US" altLang="zh-CN" dirty="0"/>
        </a:p>
      </dgm:t>
    </dgm:pt>
    <dgm:pt modelId="{B10EB22A-426F-4EA0-BD98-75747D1B4AD5}" type="parTrans" cxnId="{959159B3-A3CB-452A-98E4-40D4EF842784}">
      <dgm:prSet/>
      <dgm:spPr/>
      <dgm:t>
        <a:bodyPr/>
        <a:lstStyle/>
        <a:p>
          <a:endParaRPr lang="zh-CN" altLang="en-US"/>
        </a:p>
      </dgm:t>
    </dgm:pt>
    <dgm:pt modelId="{D5F6D7D4-46A0-4933-9B4F-9B94BD67A1C0}" type="sibTrans" cxnId="{959159B3-A3CB-452A-98E4-40D4EF842784}">
      <dgm:prSet/>
      <dgm:spPr/>
      <dgm:t>
        <a:bodyPr/>
        <a:lstStyle/>
        <a:p>
          <a:endParaRPr lang="zh-CN" altLang="en-US"/>
        </a:p>
      </dgm:t>
    </dgm:pt>
    <dgm:pt modelId="{AA8739B7-4CFA-40D3-B36E-B30739D1FF96}">
      <dgm:prSet phldrT="[文本]"/>
      <dgm:spPr/>
      <dgm:t>
        <a:bodyPr/>
        <a:lstStyle/>
        <a:p>
          <a:r>
            <a:rPr lang="zh-CN" altLang="en-US" dirty="0"/>
            <a:t>文件拷贝基础方法</a:t>
          </a:r>
        </a:p>
      </dgm:t>
    </dgm:pt>
    <dgm:pt modelId="{54C05976-5228-4DC8-8D8C-38B07CB3A5E3}" type="parTrans" cxnId="{C3FC59CA-5520-4A24-BCCE-210064AD3E5A}">
      <dgm:prSet/>
      <dgm:spPr/>
      <dgm:t>
        <a:bodyPr/>
        <a:lstStyle/>
        <a:p>
          <a:endParaRPr lang="zh-CN" altLang="en-US"/>
        </a:p>
      </dgm:t>
    </dgm:pt>
    <dgm:pt modelId="{5F916A1C-4E8A-4BAE-8A46-00D872392016}" type="sibTrans" cxnId="{C3FC59CA-5520-4A24-BCCE-210064AD3E5A}">
      <dgm:prSet/>
      <dgm:spPr/>
      <dgm:t>
        <a:bodyPr/>
        <a:lstStyle/>
        <a:p>
          <a:endParaRPr lang="zh-CN" altLang="en-US"/>
        </a:p>
      </dgm:t>
    </dgm:pt>
    <dgm:pt modelId="{CB7132CB-15BB-4574-9D11-DBC25474A38A}">
      <dgm:prSet phldrT="[文本]"/>
      <dgm:spPr/>
      <dgm:t>
        <a:bodyPr/>
        <a:lstStyle/>
        <a:p>
          <a:r>
            <a:rPr lang="en-US" altLang="zh-CN" dirty="0"/>
            <a:t>Mock </a:t>
          </a:r>
          <a:r>
            <a:rPr lang="zh-CN" altLang="en-US" dirty="0"/>
            <a:t>配置</a:t>
          </a:r>
          <a:endParaRPr lang="en-US" altLang="zh-CN" dirty="0"/>
        </a:p>
        <a:p>
          <a:r>
            <a:rPr lang="en-US" altLang="zh-CN" dirty="0"/>
            <a:t>library/</a:t>
          </a:r>
          <a:r>
            <a:rPr lang="en-US" altLang="zh-CN" dirty="0" err="1"/>
            <a:t>conf</a:t>
          </a:r>
          <a:r>
            <a:rPr lang="en-US" altLang="zh-CN" dirty="0"/>
            <a:t>/</a:t>
          </a:r>
          <a:r>
            <a:rPr lang="en-US" altLang="zh-CN" dirty="0" err="1"/>
            <a:t>base.mock.config.js</a:t>
          </a:r>
          <a:endParaRPr lang="zh-CN" altLang="en-US" dirty="0"/>
        </a:p>
      </dgm:t>
    </dgm:pt>
    <dgm:pt modelId="{4F192A38-52D7-4FBA-A7FE-78F60FC86784}" type="parTrans" cxnId="{2071B75C-24CC-4158-8CFF-EBAD8A38938C}">
      <dgm:prSet/>
      <dgm:spPr/>
      <dgm:t>
        <a:bodyPr/>
        <a:lstStyle/>
        <a:p>
          <a:endParaRPr lang="zh-CN" altLang="en-US"/>
        </a:p>
      </dgm:t>
    </dgm:pt>
    <dgm:pt modelId="{9A78FFC5-E2A3-42CC-868E-709E34EAF0AF}" type="sibTrans" cxnId="{2071B75C-24CC-4158-8CFF-EBAD8A38938C}">
      <dgm:prSet/>
      <dgm:spPr/>
      <dgm:t>
        <a:bodyPr/>
        <a:lstStyle/>
        <a:p>
          <a:endParaRPr lang="zh-CN" altLang="en-US"/>
        </a:p>
      </dgm:t>
    </dgm:pt>
    <dgm:pt modelId="{D8E1647B-63B9-4F34-9116-F505DF64652F}">
      <dgm:prSet phldrT="[文本]"/>
      <dgm:spPr/>
      <dgm:t>
        <a:bodyPr/>
        <a:lstStyle/>
        <a:p>
          <a:r>
            <a:rPr lang="zh-CN" altLang="en-US" dirty="0"/>
            <a:t>按目录加载 </a:t>
          </a:r>
          <a:r>
            <a:rPr lang="en-US" altLang="zh-CN" dirty="0"/>
            <a:t>mock </a:t>
          </a:r>
          <a:r>
            <a:rPr lang="zh-CN" altLang="en-US" dirty="0"/>
            <a:t>代理服务方法</a:t>
          </a:r>
        </a:p>
      </dgm:t>
    </dgm:pt>
    <dgm:pt modelId="{777C4BB5-B8DC-4E52-A6D4-47D225956F7B}" type="parTrans" cxnId="{51E10EDC-A878-42E3-9449-2B0E434E755D}">
      <dgm:prSet/>
      <dgm:spPr/>
      <dgm:t>
        <a:bodyPr/>
        <a:lstStyle/>
        <a:p>
          <a:endParaRPr lang="zh-CN" altLang="en-US"/>
        </a:p>
      </dgm:t>
    </dgm:pt>
    <dgm:pt modelId="{328018BB-F411-4225-B158-72C31FAEDFDE}" type="sibTrans" cxnId="{51E10EDC-A878-42E3-9449-2B0E434E755D}">
      <dgm:prSet/>
      <dgm:spPr/>
      <dgm:t>
        <a:bodyPr/>
        <a:lstStyle/>
        <a:p>
          <a:endParaRPr lang="zh-CN" altLang="en-US"/>
        </a:p>
      </dgm:t>
    </dgm:pt>
    <dgm:pt modelId="{38B41B75-C079-47B1-9B78-7F3C4351615E}" type="pres">
      <dgm:prSet presAssocID="{6E28E548-F5B4-42F4-990C-62BF5C67F67D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F24989D-83FC-4327-B0D9-10AB2F2DE4A1}" type="pres">
      <dgm:prSet presAssocID="{41BD2698-3208-4562-A598-B7A7CEF198EF}" presName="root" presStyleCnt="0">
        <dgm:presLayoutVars>
          <dgm:chMax/>
          <dgm:chPref/>
        </dgm:presLayoutVars>
      </dgm:prSet>
      <dgm:spPr/>
    </dgm:pt>
    <dgm:pt modelId="{EBFB6C12-AF30-4DD8-A77B-1A546E39B1C9}" type="pres">
      <dgm:prSet presAssocID="{41BD2698-3208-4562-A598-B7A7CEF198EF}" presName="rootComposite" presStyleCnt="0">
        <dgm:presLayoutVars/>
      </dgm:prSet>
      <dgm:spPr/>
    </dgm:pt>
    <dgm:pt modelId="{A5952C31-0408-48E6-9B92-FDB0C49AF068}" type="pres">
      <dgm:prSet presAssocID="{41BD2698-3208-4562-A598-B7A7CEF198EF}" presName="ParentAccent" presStyleLbl="alignNode1" presStyleIdx="0" presStyleCnt="2"/>
      <dgm:spPr/>
    </dgm:pt>
    <dgm:pt modelId="{AF36E413-9875-4D37-84F7-6EC4A8F51B8F}" type="pres">
      <dgm:prSet presAssocID="{41BD2698-3208-4562-A598-B7A7CEF198EF}" presName="ParentSmallAccent" presStyleLbl="fgAcc1" presStyleIdx="0" presStyleCnt="2"/>
      <dgm:spPr/>
    </dgm:pt>
    <dgm:pt modelId="{18F78684-4A5D-4A4A-B626-2E6A1ED8C87E}" type="pres">
      <dgm:prSet presAssocID="{41BD2698-3208-4562-A598-B7A7CEF198EF}" presName="Parent" presStyleLbl="revTx" presStyleIdx="0" presStyleCnt="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7D6F22-3BD8-4B8E-A844-80DE3D2E55DD}" type="pres">
      <dgm:prSet presAssocID="{41BD2698-3208-4562-A598-B7A7CEF198EF}" presName="childShape" presStyleCnt="0">
        <dgm:presLayoutVars>
          <dgm:chMax val="0"/>
          <dgm:chPref val="0"/>
        </dgm:presLayoutVars>
      </dgm:prSet>
      <dgm:spPr/>
    </dgm:pt>
    <dgm:pt modelId="{4E517660-C919-4A82-A8A7-2A18AD132337}" type="pres">
      <dgm:prSet presAssocID="{AA8739B7-4CFA-40D3-B36E-B30739D1FF96}" presName="childComposite" presStyleCnt="0">
        <dgm:presLayoutVars>
          <dgm:chMax val="0"/>
          <dgm:chPref val="0"/>
        </dgm:presLayoutVars>
      </dgm:prSet>
      <dgm:spPr/>
    </dgm:pt>
    <dgm:pt modelId="{853738C3-594C-46CD-B2A2-F89B7A950E28}" type="pres">
      <dgm:prSet presAssocID="{AA8739B7-4CFA-40D3-B36E-B30739D1FF96}" presName="ChildAccent" presStyleLbl="solidFgAcc1" presStyleIdx="0" presStyleCnt="2"/>
      <dgm:spPr/>
    </dgm:pt>
    <dgm:pt modelId="{8062B09D-D6D0-4F69-8704-CA489B73893C}" type="pres">
      <dgm:prSet presAssocID="{AA8739B7-4CFA-40D3-B36E-B30739D1FF96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031A09-D02E-408F-87BE-4127C55AA9A5}" type="pres">
      <dgm:prSet presAssocID="{CB7132CB-15BB-4574-9D11-DBC25474A38A}" presName="root" presStyleCnt="0">
        <dgm:presLayoutVars>
          <dgm:chMax/>
          <dgm:chPref/>
        </dgm:presLayoutVars>
      </dgm:prSet>
      <dgm:spPr/>
    </dgm:pt>
    <dgm:pt modelId="{49D0073D-256F-489A-9736-51C11A69ACC7}" type="pres">
      <dgm:prSet presAssocID="{CB7132CB-15BB-4574-9D11-DBC25474A38A}" presName="rootComposite" presStyleCnt="0">
        <dgm:presLayoutVars/>
      </dgm:prSet>
      <dgm:spPr/>
    </dgm:pt>
    <dgm:pt modelId="{6BBD24F7-F202-4CCA-826C-223868E1D1E8}" type="pres">
      <dgm:prSet presAssocID="{CB7132CB-15BB-4574-9D11-DBC25474A38A}" presName="ParentAccent" presStyleLbl="alignNode1" presStyleIdx="1" presStyleCnt="2"/>
      <dgm:spPr/>
    </dgm:pt>
    <dgm:pt modelId="{A94414D8-C89A-4964-ABFE-A49429BB2186}" type="pres">
      <dgm:prSet presAssocID="{CB7132CB-15BB-4574-9D11-DBC25474A38A}" presName="ParentSmallAccent" presStyleLbl="fgAcc1" presStyleIdx="1" presStyleCnt="2"/>
      <dgm:spPr/>
    </dgm:pt>
    <dgm:pt modelId="{C460FD8E-9CB1-41DB-BCE6-536434224C73}" type="pres">
      <dgm:prSet presAssocID="{CB7132CB-15BB-4574-9D11-DBC25474A38A}" presName="Parent" presStyleLbl="revTx" presStyleIdx="2" presStyleCnt="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B35FA2-00AC-49EA-A412-82C0A4291592}" type="pres">
      <dgm:prSet presAssocID="{CB7132CB-15BB-4574-9D11-DBC25474A38A}" presName="childShape" presStyleCnt="0">
        <dgm:presLayoutVars>
          <dgm:chMax val="0"/>
          <dgm:chPref val="0"/>
        </dgm:presLayoutVars>
      </dgm:prSet>
      <dgm:spPr/>
    </dgm:pt>
    <dgm:pt modelId="{14416058-C885-4C7F-9937-14ACBB2813B6}" type="pres">
      <dgm:prSet presAssocID="{D8E1647B-63B9-4F34-9116-F505DF64652F}" presName="childComposite" presStyleCnt="0">
        <dgm:presLayoutVars>
          <dgm:chMax val="0"/>
          <dgm:chPref val="0"/>
        </dgm:presLayoutVars>
      </dgm:prSet>
      <dgm:spPr/>
    </dgm:pt>
    <dgm:pt modelId="{20E31B7F-CEE1-4BA1-9E8B-5B6FCC32F363}" type="pres">
      <dgm:prSet presAssocID="{D8E1647B-63B9-4F34-9116-F505DF64652F}" presName="ChildAccent" presStyleLbl="solidFgAcc1" presStyleIdx="1" presStyleCnt="2"/>
      <dgm:spPr/>
    </dgm:pt>
    <dgm:pt modelId="{37B29DC9-37CE-4953-B3DE-D9CA791F4C55}" type="pres">
      <dgm:prSet presAssocID="{D8E1647B-63B9-4F34-9116-F505DF64652F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71B75C-24CC-4158-8CFF-EBAD8A38938C}" srcId="{6E28E548-F5B4-42F4-990C-62BF5C67F67D}" destId="{CB7132CB-15BB-4574-9D11-DBC25474A38A}" srcOrd="1" destOrd="0" parTransId="{4F192A38-52D7-4FBA-A7FE-78F60FC86784}" sibTransId="{9A78FFC5-E2A3-42CC-868E-709E34EAF0AF}"/>
    <dgm:cxn modelId="{51E10EDC-A878-42E3-9449-2B0E434E755D}" srcId="{CB7132CB-15BB-4574-9D11-DBC25474A38A}" destId="{D8E1647B-63B9-4F34-9116-F505DF64652F}" srcOrd="0" destOrd="0" parTransId="{777C4BB5-B8DC-4E52-A6D4-47D225956F7B}" sibTransId="{328018BB-F411-4225-B158-72C31FAEDFDE}"/>
    <dgm:cxn modelId="{403397F1-F14A-4B13-9646-63A4D9ED1593}" type="presOf" srcId="{D8E1647B-63B9-4F34-9116-F505DF64652F}" destId="{37B29DC9-37CE-4953-B3DE-D9CA791F4C55}" srcOrd="0" destOrd="0" presId="urn:microsoft.com/office/officeart/2008/layout/SquareAccentList"/>
    <dgm:cxn modelId="{5E7C4270-6A8A-44E8-A1FA-EAA3B4116357}" type="presOf" srcId="{CB7132CB-15BB-4574-9D11-DBC25474A38A}" destId="{C460FD8E-9CB1-41DB-BCE6-536434224C73}" srcOrd="0" destOrd="0" presId="urn:microsoft.com/office/officeart/2008/layout/SquareAccentList"/>
    <dgm:cxn modelId="{6D16B63B-CB15-41B4-AF4A-B2B7B2722C35}" type="presOf" srcId="{41BD2698-3208-4562-A598-B7A7CEF198EF}" destId="{18F78684-4A5D-4A4A-B626-2E6A1ED8C87E}" srcOrd="0" destOrd="0" presId="urn:microsoft.com/office/officeart/2008/layout/SquareAccentList"/>
    <dgm:cxn modelId="{C3FC59CA-5520-4A24-BCCE-210064AD3E5A}" srcId="{41BD2698-3208-4562-A598-B7A7CEF198EF}" destId="{AA8739B7-4CFA-40D3-B36E-B30739D1FF96}" srcOrd="0" destOrd="0" parTransId="{54C05976-5228-4DC8-8D8C-38B07CB3A5E3}" sibTransId="{5F916A1C-4E8A-4BAE-8A46-00D872392016}"/>
    <dgm:cxn modelId="{97DC07F5-7527-4B77-8B07-F8F1D52363C3}" type="presOf" srcId="{6E28E548-F5B4-42F4-990C-62BF5C67F67D}" destId="{38B41B75-C079-47B1-9B78-7F3C4351615E}" srcOrd="0" destOrd="0" presId="urn:microsoft.com/office/officeart/2008/layout/SquareAccentList"/>
    <dgm:cxn modelId="{959159B3-A3CB-452A-98E4-40D4EF842784}" srcId="{6E28E548-F5B4-42F4-990C-62BF5C67F67D}" destId="{41BD2698-3208-4562-A598-B7A7CEF198EF}" srcOrd="0" destOrd="0" parTransId="{B10EB22A-426F-4EA0-BD98-75747D1B4AD5}" sibTransId="{D5F6D7D4-46A0-4933-9B4F-9B94BD67A1C0}"/>
    <dgm:cxn modelId="{327850A2-FB74-45C0-B9F7-92E89E100BA1}" type="presOf" srcId="{AA8739B7-4CFA-40D3-B36E-B30739D1FF96}" destId="{8062B09D-D6D0-4F69-8704-CA489B73893C}" srcOrd="0" destOrd="0" presId="urn:microsoft.com/office/officeart/2008/layout/SquareAccentList"/>
    <dgm:cxn modelId="{FE3E03ED-F781-4972-8978-C63B4383EED8}" type="presParOf" srcId="{38B41B75-C079-47B1-9B78-7F3C4351615E}" destId="{7F24989D-83FC-4327-B0D9-10AB2F2DE4A1}" srcOrd="0" destOrd="0" presId="urn:microsoft.com/office/officeart/2008/layout/SquareAccentList"/>
    <dgm:cxn modelId="{790E9E6C-7E99-4D34-B6F8-41FF1D8AC051}" type="presParOf" srcId="{7F24989D-83FC-4327-B0D9-10AB2F2DE4A1}" destId="{EBFB6C12-AF30-4DD8-A77B-1A546E39B1C9}" srcOrd="0" destOrd="0" presId="urn:microsoft.com/office/officeart/2008/layout/SquareAccentList"/>
    <dgm:cxn modelId="{D0DF1960-F68C-458F-9F9E-331F4F697EBB}" type="presParOf" srcId="{EBFB6C12-AF30-4DD8-A77B-1A546E39B1C9}" destId="{A5952C31-0408-48E6-9B92-FDB0C49AF068}" srcOrd="0" destOrd="0" presId="urn:microsoft.com/office/officeart/2008/layout/SquareAccentList"/>
    <dgm:cxn modelId="{FFBD4D99-7FCB-4EDD-9638-3A081CDCC17A}" type="presParOf" srcId="{EBFB6C12-AF30-4DD8-A77B-1A546E39B1C9}" destId="{AF36E413-9875-4D37-84F7-6EC4A8F51B8F}" srcOrd="1" destOrd="0" presId="urn:microsoft.com/office/officeart/2008/layout/SquareAccentList"/>
    <dgm:cxn modelId="{E02E393C-8F03-4C37-9A59-43FBD285BEB5}" type="presParOf" srcId="{EBFB6C12-AF30-4DD8-A77B-1A546E39B1C9}" destId="{18F78684-4A5D-4A4A-B626-2E6A1ED8C87E}" srcOrd="2" destOrd="0" presId="urn:microsoft.com/office/officeart/2008/layout/SquareAccentList"/>
    <dgm:cxn modelId="{FF26FA38-4A1C-4FA2-9A5C-19AAFE48E8E1}" type="presParOf" srcId="{7F24989D-83FC-4327-B0D9-10AB2F2DE4A1}" destId="{867D6F22-3BD8-4B8E-A844-80DE3D2E55DD}" srcOrd="1" destOrd="0" presId="urn:microsoft.com/office/officeart/2008/layout/SquareAccentList"/>
    <dgm:cxn modelId="{75C54CAD-3C10-4829-9455-368BD0DE4859}" type="presParOf" srcId="{867D6F22-3BD8-4B8E-A844-80DE3D2E55DD}" destId="{4E517660-C919-4A82-A8A7-2A18AD132337}" srcOrd="0" destOrd="0" presId="urn:microsoft.com/office/officeart/2008/layout/SquareAccentList"/>
    <dgm:cxn modelId="{B4D108E7-2A40-45F7-8A6C-C2EB416ABFEE}" type="presParOf" srcId="{4E517660-C919-4A82-A8A7-2A18AD132337}" destId="{853738C3-594C-46CD-B2A2-F89B7A950E28}" srcOrd="0" destOrd="0" presId="urn:microsoft.com/office/officeart/2008/layout/SquareAccentList"/>
    <dgm:cxn modelId="{7FEB3C28-81FD-43A8-856D-15EF3A509950}" type="presParOf" srcId="{4E517660-C919-4A82-A8A7-2A18AD132337}" destId="{8062B09D-D6D0-4F69-8704-CA489B73893C}" srcOrd="1" destOrd="0" presId="urn:microsoft.com/office/officeart/2008/layout/SquareAccentList"/>
    <dgm:cxn modelId="{FDBC65D4-EFD9-4E95-8D0B-D89BE7485882}" type="presParOf" srcId="{38B41B75-C079-47B1-9B78-7F3C4351615E}" destId="{BC031A09-D02E-408F-87BE-4127C55AA9A5}" srcOrd="1" destOrd="0" presId="urn:microsoft.com/office/officeart/2008/layout/SquareAccentList"/>
    <dgm:cxn modelId="{383F2B96-8899-4F52-8E37-26373A3971E0}" type="presParOf" srcId="{BC031A09-D02E-408F-87BE-4127C55AA9A5}" destId="{49D0073D-256F-489A-9736-51C11A69ACC7}" srcOrd="0" destOrd="0" presId="urn:microsoft.com/office/officeart/2008/layout/SquareAccentList"/>
    <dgm:cxn modelId="{4E2B1EE5-B586-492B-94AB-D29090574DB9}" type="presParOf" srcId="{49D0073D-256F-489A-9736-51C11A69ACC7}" destId="{6BBD24F7-F202-4CCA-826C-223868E1D1E8}" srcOrd="0" destOrd="0" presId="urn:microsoft.com/office/officeart/2008/layout/SquareAccentList"/>
    <dgm:cxn modelId="{5E73D2B7-F7DF-479D-845E-BFBB9426DDE0}" type="presParOf" srcId="{49D0073D-256F-489A-9736-51C11A69ACC7}" destId="{A94414D8-C89A-4964-ABFE-A49429BB2186}" srcOrd="1" destOrd="0" presId="urn:microsoft.com/office/officeart/2008/layout/SquareAccentList"/>
    <dgm:cxn modelId="{01B12F67-8104-40F0-8201-232A7ED80BB9}" type="presParOf" srcId="{49D0073D-256F-489A-9736-51C11A69ACC7}" destId="{C460FD8E-9CB1-41DB-BCE6-536434224C73}" srcOrd="2" destOrd="0" presId="urn:microsoft.com/office/officeart/2008/layout/SquareAccentList"/>
    <dgm:cxn modelId="{D75B2779-0249-4A2B-85F2-48CB68300B76}" type="presParOf" srcId="{BC031A09-D02E-408F-87BE-4127C55AA9A5}" destId="{C4B35FA2-00AC-49EA-A412-82C0A4291592}" srcOrd="1" destOrd="0" presId="urn:microsoft.com/office/officeart/2008/layout/SquareAccentList"/>
    <dgm:cxn modelId="{2B39A584-3676-477F-A9B2-81F9482DB7C4}" type="presParOf" srcId="{C4B35FA2-00AC-49EA-A412-82C0A4291592}" destId="{14416058-C885-4C7F-9937-14ACBB2813B6}" srcOrd="0" destOrd="0" presId="urn:microsoft.com/office/officeart/2008/layout/SquareAccentList"/>
    <dgm:cxn modelId="{C9700CA1-39A2-4019-AF29-CBB6328036ED}" type="presParOf" srcId="{14416058-C885-4C7F-9937-14ACBB2813B6}" destId="{20E31B7F-CEE1-4BA1-9E8B-5B6FCC32F363}" srcOrd="0" destOrd="0" presId="urn:microsoft.com/office/officeart/2008/layout/SquareAccentList"/>
    <dgm:cxn modelId="{1B1776D6-0D97-4A7A-AA8B-D28540298FE2}" type="presParOf" srcId="{14416058-C885-4C7F-9937-14ACBB2813B6}" destId="{37B29DC9-37CE-4953-B3DE-D9CA791F4C5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2A3F0-7563-46CE-BD4C-7BD7BCB43587}">
      <dsp:nvSpPr>
        <dsp:cNvPr id="0" name=""/>
        <dsp:cNvSpPr/>
      </dsp:nvSpPr>
      <dsp:spPr>
        <a:xfrm rot="5400000">
          <a:off x="5182477" y="-1925739"/>
          <a:ext cx="1676636" cy="6142390"/>
        </a:xfrm>
        <a:prstGeom prst="round2SameRect">
          <a:avLst/>
        </a:prstGeom>
        <a:solidFill>
          <a:srgbClr val="FF000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/>
            <a:t>编译预处理脚本 </a:t>
          </a:r>
          <a:r>
            <a:rPr lang="en-US" altLang="zh-CN" sz="1400" kern="1200" dirty="0"/>
            <a:t>node fs </a:t>
          </a:r>
          <a:r>
            <a:rPr lang="zh-CN" altLang="en-US" sz="1400" kern="1200" dirty="0"/>
            <a:t>文件拷贝基本方法脚本，</a:t>
          </a:r>
          <a:r>
            <a:rPr lang="en-US" altLang="zh-CN" sz="1400" kern="1200" dirty="0"/>
            <a:t>mock </a:t>
          </a:r>
          <a:r>
            <a:rPr lang="zh-CN" altLang="en-US" sz="1400" kern="1200" dirty="0"/>
            <a:t>按目录加载 </a:t>
          </a:r>
          <a:r>
            <a:rPr lang="en-US" altLang="zh-CN" sz="1400" kern="1200" dirty="0"/>
            <a:t>services </a:t>
          </a:r>
          <a:r>
            <a:rPr lang="zh-CN" altLang="en-US" sz="1400" kern="1200" dirty="0"/>
            <a:t>基本方法脚本；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/>
            <a:t>编译基础配置；主题色，公共目录等配置；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/>
            <a:t>项目全局配置；一些标识名称等配置；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</dsp:txBody>
      <dsp:txXfrm rot="-5400000">
        <a:off x="2949601" y="388984"/>
        <a:ext cx="6060543" cy="1512942"/>
      </dsp:txXfrm>
    </dsp:sp>
    <dsp:sp modelId="{8833CF3B-BB1E-473F-AA91-851168C12A9B}">
      <dsp:nvSpPr>
        <dsp:cNvPr id="0" name=""/>
        <dsp:cNvSpPr/>
      </dsp:nvSpPr>
      <dsp:spPr>
        <a:xfrm>
          <a:off x="1208" y="3306"/>
          <a:ext cx="2948392" cy="2284297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/>
            <a:t>library/</a:t>
          </a:r>
          <a:r>
            <a:rPr lang="en-US" altLang="zh-CN" sz="2000" b="1" kern="1200" dirty="0" err="1"/>
            <a:t>conf</a:t>
          </a:r>
          <a:endParaRPr lang="zh-CN" altLang="en-US" sz="2000" b="1" kern="1200" dirty="0"/>
        </a:p>
      </dsp:txBody>
      <dsp:txXfrm>
        <a:off x="112718" y="114816"/>
        <a:ext cx="2725372" cy="2061277"/>
      </dsp:txXfrm>
    </dsp:sp>
    <dsp:sp modelId="{8A4FABC0-3884-40DE-8A35-1999556C042E}">
      <dsp:nvSpPr>
        <dsp:cNvPr id="0" name=""/>
        <dsp:cNvSpPr/>
      </dsp:nvSpPr>
      <dsp:spPr>
        <a:xfrm rot="5400000">
          <a:off x="5619750" y="-67581"/>
          <a:ext cx="797851" cy="6138153"/>
        </a:xfrm>
        <a:prstGeom prst="round2SameRect">
          <a:avLst/>
        </a:prstGeom>
        <a:solidFill>
          <a:srgbClr val="FF000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/>
            <a:t>公共的纯 </a:t>
          </a:r>
          <a:r>
            <a:rPr lang="en-US" altLang="zh-CN" sz="1400" kern="1200" dirty="0" err="1"/>
            <a:t>JS</a:t>
          </a:r>
          <a:r>
            <a:rPr lang="en-US" altLang="zh-CN" sz="1400" kern="1200" dirty="0"/>
            <a:t> </a:t>
          </a:r>
          <a:r>
            <a:rPr lang="zh-CN" altLang="en-US" sz="1400" kern="1200" dirty="0"/>
            <a:t>方法，如事件基本处理、正则匹配、字符串等一些基础处理的</a:t>
          </a:r>
          <a:r>
            <a:rPr lang="en-US" altLang="zh-CN" sz="1400" kern="1200" dirty="0" err="1"/>
            <a:t>JS</a:t>
          </a:r>
          <a:r>
            <a:rPr lang="zh-CN" altLang="en-US" sz="1400" kern="1200" dirty="0"/>
            <a:t>方法；</a:t>
          </a:r>
        </a:p>
      </dsp:txBody>
      <dsp:txXfrm rot="-5400000">
        <a:off x="2949599" y="2641518"/>
        <a:ext cx="6099205" cy="719955"/>
      </dsp:txXfrm>
    </dsp:sp>
    <dsp:sp modelId="{ABF83A68-4EFC-4211-8667-D18DA7F78BC0}">
      <dsp:nvSpPr>
        <dsp:cNvPr id="0" name=""/>
        <dsp:cNvSpPr/>
      </dsp:nvSpPr>
      <dsp:spPr>
        <a:xfrm>
          <a:off x="1208" y="2451093"/>
          <a:ext cx="2948390" cy="1100802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/>
            <a:t>library/</a:t>
          </a:r>
          <a:r>
            <a:rPr lang="en-US" altLang="zh-CN" sz="2000" b="1" kern="1200" dirty="0" err="1"/>
            <a:t>js</a:t>
          </a:r>
          <a:endParaRPr lang="zh-CN" altLang="en-US" sz="2000" b="1" kern="1200" dirty="0"/>
        </a:p>
      </dsp:txBody>
      <dsp:txXfrm>
        <a:off x="54945" y="2504830"/>
        <a:ext cx="2840916" cy="993328"/>
      </dsp:txXfrm>
    </dsp:sp>
    <dsp:sp modelId="{8B737184-6D3B-4113-86B4-C610BA46CF7F}">
      <dsp:nvSpPr>
        <dsp:cNvPr id="0" name=""/>
        <dsp:cNvSpPr/>
      </dsp:nvSpPr>
      <dsp:spPr>
        <a:xfrm rot="5400000">
          <a:off x="5566196" y="1290101"/>
          <a:ext cx="906434" cy="6136733"/>
        </a:xfrm>
        <a:prstGeom prst="round2SameRect">
          <a:avLst/>
        </a:prstGeom>
        <a:solidFill>
          <a:srgbClr val="FF000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/>
            <a:t>以功能模块名为根目录的组件 </a:t>
          </a:r>
          <a:r>
            <a:rPr lang="en-US" altLang="zh-CN" sz="1400" kern="1200" dirty="0" err="1"/>
            <a:t>JS</a:t>
          </a:r>
          <a:r>
            <a:rPr lang="en-US" altLang="zh-CN" sz="1400" kern="1200" dirty="0"/>
            <a:t> </a:t>
          </a:r>
          <a:r>
            <a:rPr lang="zh-CN" altLang="en-US" sz="1400" kern="1200" dirty="0"/>
            <a:t>包</a:t>
          </a:r>
        </a:p>
      </dsp:txBody>
      <dsp:txXfrm rot="-5400000">
        <a:off x="2951047" y="3949498"/>
        <a:ext cx="6092485" cy="817938"/>
      </dsp:txXfrm>
    </dsp:sp>
    <dsp:sp modelId="{EFDDED20-BC77-420D-BE39-150AB463F0CF}">
      <dsp:nvSpPr>
        <dsp:cNvPr id="0" name=""/>
        <dsp:cNvSpPr/>
      </dsp:nvSpPr>
      <dsp:spPr>
        <a:xfrm>
          <a:off x="1208" y="3715384"/>
          <a:ext cx="2949838" cy="1286166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/>
            <a:t>library/</a:t>
          </a:r>
          <a:r>
            <a:rPr lang="en-US" altLang="zh-CN" sz="2000" b="1" kern="1200" dirty="0" err="1"/>
            <a:t>lib_nodeModules</a:t>
          </a:r>
          <a:endParaRPr lang="en-US" altLang="zh-CN" sz="2000" b="1" kern="1200" dirty="0"/>
        </a:p>
      </dsp:txBody>
      <dsp:txXfrm>
        <a:off x="63993" y="3778169"/>
        <a:ext cx="2824268" cy="11605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52C31-0408-48E6-9B92-FDB0C49AF068}">
      <dsp:nvSpPr>
        <dsp:cNvPr id="0" name=""/>
        <dsp:cNvSpPr/>
      </dsp:nvSpPr>
      <dsp:spPr>
        <a:xfrm>
          <a:off x="2040" y="837530"/>
          <a:ext cx="3962887" cy="4662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6E413-9875-4D37-84F7-6EC4A8F51B8F}">
      <dsp:nvSpPr>
        <dsp:cNvPr id="0" name=""/>
        <dsp:cNvSpPr/>
      </dsp:nvSpPr>
      <dsp:spPr>
        <a:xfrm>
          <a:off x="2040" y="1012624"/>
          <a:ext cx="291128" cy="2911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78684-4A5D-4A4A-B626-2E6A1ED8C87E}">
      <dsp:nvSpPr>
        <dsp:cNvPr id="0" name=""/>
        <dsp:cNvSpPr/>
      </dsp:nvSpPr>
      <dsp:spPr>
        <a:xfrm>
          <a:off x="2040" y="0"/>
          <a:ext cx="3962887" cy="837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/>
            <a:t>Node fs </a:t>
          </a:r>
          <a:r>
            <a:rPr lang="zh-CN" altLang="en-US" sz="1900" kern="1200" dirty="0"/>
            <a:t>文件拷贝</a:t>
          </a:r>
          <a:endParaRPr lang="en-US" altLang="zh-CN" sz="1900" kern="1200" dirty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/>
            <a:t>library/</a:t>
          </a:r>
          <a:r>
            <a:rPr lang="en-US" altLang="zh-CN" sz="1900" kern="1200" dirty="0" err="1"/>
            <a:t>conf</a:t>
          </a:r>
          <a:r>
            <a:rPr lang="en-US" altLang="zh-CN" sz="1900" kern="1200" dirty="0"/>
            <a:t>/</a:t>
          </a:r>
          <a:r>
            <a:rPr lang="en-US" altLang="zh-CN" sz="1900" kern="1200" dirty="0" err="1"/>
            <a:t>base.copy.file.js</a:t>
          </a:r>
          <a:endParaRPr lang="en-US" altLang="zh-CN" sz="1900" kern="1200" dirty="0"/>
        </a:p>
      </dsp:txBody>
      <dsp:txXfrm>
        <a:off x="2040" y="0"/>
        <a:ext cx="3962887" cy="837530"/>
      </dsp:txXfrm>
    </dsp:sp>
    <dsp:sp modelId="{853738C3-594C-46CD-B2A2-F89B7A950E28}">
      <dsp:nvSpPr>
        <dsp:cNvPr id="0" name=""/>
        <dsp:cNvSpPr/>
      </dsp:nvSpPr>
      <dsp:spPr>
        <a:xfrm>
          <a:off x="2040" y="1691235"/>
          <a:ext cx="291120" cy="2911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2B09D-D6D0-4F69-8704-CA489B73893C}">
      <dsp:nvSpPr>
        <dsp:cNvPr id="0" name=""/>
        <dsp:cNvSpPr/>
      </dsp:nvSpPr>
      <dsp:spPr>
        <a:xfrm>
          <a:off x="279442" y="1497494"/>
          <a:ext cx="3685485" cy="678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文件拷贝基础方法</a:t>
          </a:r>
        </a:p>
      </dsp:txBody>
      <dsp:txXfrm>
        <a:off x="279442" y="1497494"/>
        <a:ext cx="3685485" cy="678603"/>
      </dsp:txXfrm>
    </dsp:sp>
    <dsp:sp modelId="{6BBD24F7-F202-4CCA-826C-223868E1D1E8}">
      <dsp:nvSpPr>
        <dsp:cNvPr id="0" name=""/>
        <dsp:cNvSpPr/>
      </dsp:nvSpPr>
      <dsp:spPr>
        <a:xfrm>
          <a:off x="4163072" y="837530"/>
          <a:ext cx="3962887" cy="4662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414D8-C89A-4964-ABFE-A49429BB2186}">
      <dsp:nvSpPr>
        <dsp:cNvPr id="0" name=""/>
        <dsp:cNvSpPr/>
      </dsp:nvSpPr>
      <dsp:spPr>
        <a:xfrm>
          <a:off x="4163072" y="1012624"/>
          <a:ext cx="291128" cy="2911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0FD8E-9CB1-41DB-BCE6-536434224C73}">
      <dsp:nvSpPr>
        <dsp:cNvPr id="0" name=""/>
        <dsp:cNvSpPr/>
      </dsp:nvSpPr>
      <dsp:spPr>
        <a:xfrm>
          <a:off x="4163072" y="0"/>
          <a:ext cx="3962887" cy="837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/>
            <a:t>Mock </a:t>
          </a:r>
          <a:r>
            <a:rPr lang="zh-CN" altLang="en-US" sz="1900" kern="1200" dirty="0"/>
            <a:t>配置</a:t>
          </a:r>
          <a:endParaRPr lang="en-US" altLang="zh-CN" sz="1900" kern="1200" dirty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/>
            <a:t>library/</a:t>
          </a:r>
          <a:r>
            <a:rPr lang="en-US" altLang="zh-CN" sz="1900" kern="1200" dirty="0" err="1"/>
            <a:t>conf</a:t>
          </a:r>
          <a:r>
            <a:rPr lang="en-US" altLang="zh-CN" sz="1900" kern="1200" dirty="0"/>
            <a:t>/</a:t>
          </a:r>
          <a:r>
            <a:rPr lang="en-US" altLang="zh-CN" sz="1900" kern="1200" dirty="0" err="1"/>
            <a:t>base.mock.config.js</a:t>
          </a:r>
          <a:endParaRPr lang="zh-CN" altLang="en-US" sz="1900" kern="1200" dirty="0"/>
        </a:p>
      </dsp:txBody>
      <dsp:txXfrm>
        <a:off x="4163072" y="0"/>
        <a:ext cx="3962887" cy="837530"/>
      </dsp:txXfrm>
    </dsp:sp>
    <dsp:sp modelId="{20E31B7F-CEE1-4BA1-9E8B-5B6FCC32F363}">
      <dsp:nvSpPr>
        <dsp:cNvPr id="0" name=""/>
        <dsp:cNvSpPr/>
      </dsp:nvSpPr>
      <dsp:spPr>
        <a:xfrm>
          <a:off x="4163072" y="1691235"/>
          <a:ext cx="291120" cy="2911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29DC9-37CE-4953-B3DE-D9CA791F4C55}">
      <dsp:nvSpPr>
        <dsp:cNvPr id="0" name=""/>
        <dsp:cNvSpPr/>
      </dsp:nvSpPr>
      <dsp:spPr>
        <a:xfrm>
          <a:off x="4440474" y="1497494"/>
          <a:ext cx="3685485" cy="678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按目录加载 </a:t>
          </a:r>
          <a:r>
            <a:rPr lang="en-US" altLang="zh-CN" sz="1900" kern="1200" dirty="0"/>
            <a:t>mock </a:t>
          </a:r>
          <a:r>
            <a:rPr lang="zh-CN" altLang="en-US" sz="1900" kern="1200" dirty="0"/>
            <a:t>代理服务方法</a:t>
          </a:r>
        </a:p>
      </dsp:txBody>
      <dsp:txXfrm>
        <a:off x="4440474" y="1497494"/>
        <a:ext cx="3685485" cy="678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A3FEA-F547-4A1E-B408-14A75F8C680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F8A4F-06EB-49E0-B319-4C5C9E1E9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F7948-3FF7-4EA9-96BF-B4890A83BFA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D02A5-F00A-4C92-824C-2B7CF607A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9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02A5-F00A-4C92-824C-2B7CF607AF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4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02A5-F00A-4C92-824C-2B7CF607AF8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4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02A5-F00A-4C92-824C-2B7CF607AF8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1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02A5-F00A-4C92-824C-2B7CF607AF8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5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02A5-F00A-4C92-824C-2B7CF607AF8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02A5-F00A-4C92-824C-2B7CF607AF8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960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02A5-F00A-4C92-824C-2B7CF607AF8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005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02A5-F00A-4C92-824C-2B7CF607AF8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81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i-sprint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 userDrawn="1"/>
        </p:nvSpPr>
        <p:spPr>
          <a:xfrm>
            <a:off x="48683" y="6598130"/>
            <a:ext cx="121300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SG" altLang="ko-KR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2000-2017 © i-Sprint Innovations All Rights Reserved</a:t>
            </a:r>
            <a:endParaRPr lang="ko-KR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hlinkClick r:id="rId3"/>
          </p:cNvPr>
          <p:cNvSpPr txBox="1"/>
          <p:nvPr userDrawn="1"/>
        </p:nvSpPr>
        <p:spPr>
          <a:xfrm>
            <a:off x="26460" y="6632175"/>
            <a:ext cx="121300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SG" altLang="ko-KR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2000-2017 © i-Sprint Innovations All Rights Reserved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图片 16" descr="1111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648290" y="88608"/>
            <a:ext cx="1727835" cy="62865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689537" y="1197735"/>
            <a:ext cx="7489234" cy="3984375"/>
          </a:xfrm>
          <a:prstGeom prst="rect">
            <a:avLst/>
          </a:prstGeom>
          <a:solidFill>
            <a:srgbClr val="C00000">
              <a:alpha val="85098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1634" y="642284"/>
            <a:ext cx="3677035" cy="5823464"/>
            <a:chOff x="1932762" y="715274"/>
            <a:chExt cx="3922296" cy="6211893"/>
          </a:xfrm>
        </p:grpSpPr>
        <p:pic>
          <p:nvPicPr>
            <p:cNvPr id="41" name="Picture 40"/>
            <p:cNvPicPr>
              <a:picLocks noChangeAspect="1"/>
            </p:cNvPicPr>
            <p:nvPr userDrawn="1"/>
          </p:nvPicPr>
          <p:blipFill rotWithShape="1">
            <a:blip r:embed="rId5" cstate="email"/>
            <a:srcRect l="10232" r="8765" b="15599"/>
            <a:stretch>
              <a:fillRect/>
            </a:stretch>
          </p:blipFill>
          <p:spPr>
            <a:xfrm>
              <a:off x="1932762" y="715274"/>
              <a:ext cx="3922296" cy="6211893"/>
            </a:xfrm>
            <a:prstGeom prst="rect">
              <a:avLst/>
            </a:prstGeom>
          </p:spPr>
        </p:pic>
        <p:sp>
          <p:nvSpPr>
            <p:cNvPr id="42" name="Rectangle 6"/>
            <p:cNvSpPr/>
            <p:nvPr userDrawn="1"/>
          </p:nvSpPr>
          <p:spPr>
            <a:xfrm>
              <a:off x="3213829" y="1422336"/>
              <a:ext cx="1962547" cy="3465657"/>
            </a:xfrm>
            <a:custGeom>
              <a:avLst/>
              <a:gdLst>
                <a:gd name="connsiteX0" fmla="*/ 0 w 1957137"/>
                <a:gd name="connsiteY0" fmla="*/ 0 h 3305236"/>
                <a:gd name="connsiteX1" fmla="*/ 1957137 w 1957137"/>
                <a:gd name="connsiteY1" fmla="*/ 0 h 3305236"/>
                <a:gd name="connsiteX2" fmla="*/ 1957137 w 1957137"/>
                <a:gd name="connsiteY2" fmla="*/ 3305236 h 3305236"/>
                <a:gd name="connsiteX3" fmla="*/ 0 w 1957137"/>
                <a:gd name="connsiteY3" fmla="*/ 3305236 h 3305236"/>
                <a:gd name="connsiteX4" fmla="*/ 0 w 1957137"/>
                <a:gd name="connsiteY4" fmla="*/ 0 h 3305236"/>
                <a:gd name="connsiteX0-1" fmla="*/ 0 w 1973179"/>
                <a:gd name="connsiteY0-2" fmla="*/ 80211 h 3385447"/>
                <a:gd name="connsiteX1-3" fmla="*/ 1973179 w 1973179"/>
                <a:gd name="connsiteY1-4" fmla="*/ 0 h 3385447"/>
                <a:gd name="connsiteX2-5" fmla="*/ 1957137 w 1973179"/>
                <a:gd name="connsiteY2-6" fmla="*/ 3385447 h 3385447"/>
                <a:gd name="connsiteX3-7" fmla="*/ 0 w 1973179"/>
                <a:gd name="connsiteY3-8" fmla="*/ 3385447 h 3385447"/>
                <a:gd name="connsiteX4-9" fmla="*/ 0 w 1973179"/>
                <a:gd name="connsiteY4-10" fmla="*/ 80211 h 3385447"/>
                <a:gd name="connsiteX0-11" fmla="*/ 0 w 1973179"/>
                <a:gd name="connsiteY0-12" fmla="*/ 80211 h 3481700"/>
                <a:gd name="connsiteX1-13" fmla="*/ 1973179 w 1973179"/>
                <a:gd name="connsiteY1-14" fmla="*/ 0 h 3481700"/>
                <a:gd name="connsiteX2-15" fmla="*/ 1957137 w 1973179"/>
                <a:gd name="connsiteY2-16" fmla="*/ 3481700 h 3481700"/>
                <a:gd name="connsiteX3-17" fmla="*/ 0 w 1973179"/>
                <a:gd name="connsiteY3-18" fmla="*/ 3385447 h 3481700"/>
                <a:gd name="connsiteX4-19" fmla="*/ 0 w 1973179"/>
                <a:gd name="connsiteY4-20" fmla="*/ 80211 h 3481700"/>
                <a:gd name="connsiteX0-21" fmla="*/ 0 w 1973179"/>
                <a:gd name="connsiteY0-22" fmla="*/ 80211 h 3481700"/>
                <a:gd name="connsiteX1-23" fmla="*/ 1973179 w 1973179"/>
                <a:gd name="connsiteY1-24" fmla="*/ 0 h 3481700"/>
                <a:gd name="connsiteX2-25" fmla="*/ 1957137 w 1973179"/>
                <a:gd name="connsiteY2-26" fmla="*/ 3481700 h 3481700"/>
                <a:gd name="connsiteX3-27" fmla="*/ 16042 w 1973179"/>
                <a:gd name="connsiteY3-28" fmla="*/ 3465658 h 3481700"/>
                <a:gd name="connsiteX4-29" fmla="*/ 0 w 1973179"/>
                <a:gd name="connsiteY4-30" fmla="*/ 80211 h 3481700"/>
                <a:gd name="connsiteX0-31" fmla="*/ 0 w 1983812"/>
                <a:gd name="connsiteY0-32" fmla="*/ 48314 h 3481700"/>
                <a:gd name="connsiteX1-33" fmla="*/ 1983812 w 1983812"/>
                <a:gd name="connsiteY1-34" fmla="*/ 0 h 3481700"/>
                <a:gd name="connsiteX2-35" fmla="*/ 1967770 w 1983812"/>
                <a:gd name="connsiteY2-36" fmla="*/ 3481700 h 3481700"/>
                <a:gd name="connsiteX3-37" fmla="*/ 26675 w 1983812"/>
                <a:gd name="connsiteY3-38" fmla="*/ 3465658 h 3481700"/>
                <a:gd name="connsiteX4-39" fmla="*/ 0 w 1983812"/>
                <a:gd name="connsiteY4-40" fmla="*/ 48314 h 3481700"/>
                <a:gd name="connsiteX0-41" fmla="*/ 0 w 1968485"/>
                <a:gd name="connsiteY0-42" fmla="*/ 0 h 3433386"/>
                <a:gd name="connsiteX1-43" fmla="*/ 1951914 w 1968485"/>
                <a:gd name="connsiteY1-44" fmla="*/ 36747 h 3433386"/>
                <a:gd name="connsiteX2-45" fmla="*/ 1967770 w 1968485"/>
                <a:gd name="connsiteY2-46" fmla="*/ 3433386 h 3433386"/>
                <a:gd name="connsiteX3-47" fmla="*/ 26675 w 1968485"/>
                <a:gd name="connsiteY3-48" fmla="*/ 3417344 h 3433386"/>
                <a:gd name="connsiteX4-49" fmla="*/ 0 w 1968485"/>
                <a:gd name="connsiteY4-50" fmla="*/ 0 h 3433386"/>
                <a:gd name="connsiteX0-51" fmla="*/ 0 w 1968297"/>
                <a:gd name="connsiteY0-52" fmla="*/ 27049 h 3460435"/>
                <a:gd name="connsiteX1-53" fmla="*/ 1941282 w 1968297"/>
                <a:gd name="connsiteY1-54" fmla="*/ 0 h 3460435"/>
                <a:gd name="connsiteX2-55" fmla="*/ 1967770 w 1968297"/>
                <a:gd name="connsiteY2-56" fmla="*/ 3460435 h 3460435"/>
                <a:gd name="connsiteX3-57" fmla="*/ 26675 w 1968297"/>
                <a:gd name="connsiteY3-58" fmla="*/ 3444393 h 3460435"/>
                <a:gd name="connsiteX4-59" fmla="*/ 0 w 1968297"/>
                <a:gd name="connsiteY4-60" fmla="*/ 27049 h 3460435"/>
                <a:gd name="connsiteX0-61" fmla="*/ 0 w 1968485"/>
                <a:gd name="connsiteY0-62" fmla="*/ 48314 h 3481700"/>
                <a:gd name="connsiteX1-63" fmla="*/ 1951915 w 1968485"/>
                <a:gd name="connsiteY1-64" fmla="*/ 0 h 3481700"/>
                <a:gd name="connsiteX2-65" fmla="*/ 1967770 w 1968485"/>
                <a:gd name="connsiteY2-66" fmla="*/ 3481700 h 3481700"/>
                <a:gd name="connsiteX3-67" fmla="*/ 26675 w 1968485"/>
                <a:gd name="connsiteY3-68" fmla="*/ 3465658 h 3481700"/>
                <a:gd name="connsiteX4-69" fmla="*/ 0 w 1968485"/>
                <a:gd name="connsiteY4-70" fmla="*/ 48314 h 3481700"/>
                <a:gd name="connsiteX0-71" fmla="*/ 0 w 1951915"/>
                <a:gd name="connsiteY0-72" fmla="*/ 48314 h 3465658"/>
                <a:gd name="connsiteX1-73" fmla="*/ 1951915 w 1951915"/>
                <a:gd name="connsiteY1-74" fmla="*/ 0 h 3465658"/>
                <a:gd name="connsiteX2-75" fmla="*/ 1840179 w 1951915"/>
                <a:gd name="connsiteY2-76" fmla="*/ 3417905 h 3465658"/>
                <a:gd name="connsiteX3-77" fmla="*/ 26675 w 1951915"/>
                <a:gd name="connsiteY3-78" fmla="*/ 3465658 h 3465658"/>
                <a:gd name="connsiteX4-79" fmla="*/ 0 w 1951915"/>
                <a:gd name="connsiteY4-80" fmla="*/ 48314 h 3465658"/>
                <a:gd name="connsiteX0-81" fmla="*/ 0 w 1978929"/>
                <a:gd name="connsiteY0-82" fmla="*/ 48314 h 3465658"/>
                <a:gd name="connsiteX1-83" fmla="*/ 1951915 w 1978929"/>
                <a:gd name="connsiteY1-84" fmla="*/ 0 h 3465658"/>
                <a:gd name="connsiteX2-85" fmla="*/ 1978402 w 1978929"/>
                <a:gd name="connsiteY2-86" fmla="*/ 3449803 h 3465658"/>
                <a:gd name="connsiteX3-87" fmla="*/ 26675 w 1978929"/>
                <a:gd name="connsiteY3-88" fmla="*/ 3465658 h 3465658"/>
                <a:gd name="connsiteX4-89" fmla="*/ 0 w 1978929"/>
                <a:gd name="connsiteY4-90" fmla="*/ 48314 h 3465658"/>
                <a:gd name="connsiteX0-91" fmla="*/ 0 w 1978929"/>
                <a:gd name="connsiteY0-92" fmla="*/ 48314 h 3476290"/>
                <a:gd name="connsiteX1-93" fmla="*/ 1951915 w 1978929"/>
                <a:gd name="connsiteY1-94" fmla="*/ 0 h 3476290"/>
                <a:gd name="connsiteX2-95" fmla="*/ 1978402 w 1978929"/>
                <a:gd name="connsiteY2-96" fmla="*/ 3449803 h 3476290"/>
                <a:gd name="connsiteX3-97" fmla="*/ 47940 w 1978929"/>
                <a:gd name="connsiteY3-98" fmla="*/ 3476290 h 3476290"/>
                <a:gd name="connsiteX4-99" fmla="*/ 0 w 1978929"/>
                <a:gd name="connsiteY4-100" fmla="*/ 48314 h 3476290"/>
                <a:gd name="connsiteX0-101" fmla="*/ 0 w 1978929"/>
                <a:gd name="connsiteY0-102" fmla="*/ 48314 h 3476290"/>
                <a:gd name="connsiteX1-103" fmla="*/ 1951915 w 1978929"/>
                <a:gd name="connsiteY1-104" fmla="*/ 0 h 3476290"/>
                <a:gd name="connsiteX2-105" fmla="*/ 1978402 w 1978929"/>
                <a:gd name="connsiteY2-106" fmla="*/ 3449803 h 3476290"/>
                <a:gd name="connsiteX3-107" fmla="*/ 5410 w 1978929"/>
                <a:gd name="connsiteY3-108" fmla="*/ 3476290 h 3476290"/>
                <a:gd name="connsiteX4-109" fmla="*/ 0 w 1978929"/>
                <a:gd name="connsiteY4-110" fmla="*/ 48314 h 3476290"/>
                <a:gd name="connsiteX0-111" fmla="*/ 0 w 1951915"/>
                <a:gd name="connsiteY0-112" fmla="*/ 48314 h 3476290"/>
                <a:gd name="connsiteX1-113" fmla="*/ 1951915 w 1951915"/>
                <a:gd name="connsiteY1-114" fmla="*/ 0 h 3476290"/>
                <a:gd name="connsiteX2-115" fmla="*/ 1946504 w 1951915"/>
                <a:gd name="connsiteY2-116" fmla="*/ 3471068 h 3476290"/>
                <a:gd name="connsiteX3-117" fmla="*/ 5410 w 1951915"/>
                <a:gd name="connsiteY3-118" fmla="*/ 3476290 h 3476290"/>
                <a:gd name="connsiteX4-119" fmla="*/ 0 w 1951915"/>
                <a:gd name="connsiteY4-120" fmla="*/ 48314 h 3476290"/>
                <a:gd name="connsiteX0-121" fmla="*/ 0 w 1947031"/>
                <a:gd name="connsiteY0-122" fmla="*/ 0 h 3427976"/>
                <a:gd name="connsiteX1-123" fmla="*/ 1920017 w 1947031"/>
                <a:gd name="connsiteY1-124" fmla="*/ 26114 h 3427976"/>
                <a:gd name="connsiteX2-125" fmla="*/ 1946504 w 1947031"/>
                <a:gd name="connsiteY2-126" fmla="*/ 3422754 h 3427976"/>
                <a:gd name="connsiteX3-127" fmla="*/ 5410 w 1947031"/>
                <a:gd name="connsiteY3-128" fmla="*/ 3427976 h 3427976"/>
                <a:gd name="connsiteX4-129" fmla="*/ 0 w 1947031"/>
                <a:gd name="connsiteY4-130" fmla="*/ 0 h 3427976"/>
                <a:gd name="connsiteX0-131" fmla="*/ 0 w 1962547"/>
                <a:gd name="connsiteY0-132" fmla="*/ 37681 h 3465657"/>
                <a:gd name="connsiteX1-133" fmla="*/ 1962547 w 1962547"/>
                <a:gd name="connsiteY1-134" fmla="*/ 0 h 3465657"/>
                <a:gd name="connsiteX2-135" fmla="*/ 1946504 w 1962547"/>
                <a:gd name="connsiteY2-136" fmla="*/ 3460435 h 3465657"/>
                <a:gd name="connsiteX3-137" fmla="*/ 5410 w 1962547"/>
                <a:gd name="connsiteY3-138" fmla="*/ 3465657 h 3465657"/>
                <a:gd name="connsiteX4-139" fmla="*/ 0 w 1962547"/>
                <a:gd name="connsiteY4-140" fmla="*/ 37681 h 3465657"/>
                <a:gd name="connsiteX0-141" fmla="*/ 164831 w 1957257"/>
                <a:gd name="connsiteY0-142" fmla="*/ 58946 h 3465657"/>
                <a:gd name="connsiteX1-143" fmla="*/ 1957257 w 1957257"/>
                <a:gd name="connsiteY1-144" fmla="*/ 0 h 3465657"/>
                <a:gd name="connsiteX2-145" fmla="*/ 1941214 w 1957257"/>
                <a:gd name="connsiteY2-146" fmla="*/ 3460435 h 3465657"/>
                <a:gd name="connsiteX3-147" fmla="*/ 120 w 1957257"/>
                <a:gd name="connsiteY3-148" fmla="*/ 3465657 h 3465657"/>
                <a:gd name="connsiteX4-149" fmla="*/ 164831 w 1957257"/>
                <a:gd name="connsiteY4-150" fmla="*/ 58946 h 3465657"/>
                <a:gd name="connsiteX0-151" fmla="*/ 0 w 1962547"/>
                <a:gd name="connsiteY0-152" fmla="*/ 5783 h 3465657"/>
                <a:gd name="connsiteX1-153" fmla="*/ 1962547 w 1962547"/>
                <a:gd name="connsiteY1-154" fmla="*/ 0 h 3465657"/>
                <a:gd name="connsiteX2-155" fmla="*/ 1946504 w 1962547"/>
                <a:gd name="connsiteY2-156" fmla="*/ 3460435 h 3465657"/>
                <a:gd name="connsiteX3-157" fmla="*/ 5410 w 1962547"/>
                <a:gd name="connsiteY3-158" fmla="*/ 3465657 h 3465657"/>
                <a:gd name="connsiteX4-159" fmla="*/ 0 w 1962547"/>
                <a:gd name="connsiteY4-160" fmla="*/ 5783 h 34656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62547" h="3465657">
                  <a:moveTo>
                    <a:pt x="0" y="5783"/>
                  </a:moveTo>
                  <a:lnTo>
                    <a:pt x="1962547" y="0"/>
                  </a:lnTo>
                  <a:cubicBezTo>
                    <a:pt x="1957200" y="1128482"/>
                    <a:pt x="1951851" y="2331953"/>
                    <a:pt x="1946504" y="3460435"/>
                  </a:cubicBezTo>
                  <a:lnTo>
                    <a:pt x="5410" y="3465657"/>
                  </a:lnTo>
                  <a:cubicBezTo>
                    <a:pt x="63" y="2337175"/>
                    <a:pt x="5347" y="1134265"/>
                    <a:pt x="0" y="5783"/>
                  </a:cubicBezTo>
                  <a:close/>
                </a:path>
              </a:pathLst>
            </a:custGeom>
            <a:solidFill>
              <a:srgbClr val="FFFFFF">
                <a:alpha val="8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58723" y="2035182"/>
            <a:ext cx="1594569" cy="1577422"/>
            <a:chOff x="1893455" y="2340453"/>
            <a:chExt cx="1154215" cy="1141803"/>
          </a:xfrm>
        </p:grpSpPr>
        <p:grpSp>
          <p:nvGrpSpPr>
            <p:cNvPr id="35" name="Group 34"/>
            <p:cNvGrpSpPr/>
            <p:nvPr/>
          </p:nvGrpSpPr>
          <p:grpSpPr>
            <a:xfrm>
              <a:off x="1893455" y="2340453"/>
              <a:ext cx="1154215" cy="412082"/>
              <a:chOff x="1845329" y="2263133"/>
              <a:chExt cx="1154215" cy="412082"/>
            </a:xfrm>
          </p:grpSpPr>
          <p:sp>
            <p:nvSpPr>
              <p:cNvPr id="39" name="Half Frame 7"/>
              <p:cNvSpPr/>
              <p:nvPr/>
            </p:nvSpPr>
            <p:spPr>
              <a:xfrm>
                <a:off x="1845329" y="2263133"/>
                <a:ext cx="384038" cy="412082"/>
              </a:xfrm>
              <a:custGeom>
                <a:avLst/>
                <a:gdLst>
                  <a:gd name="connsiteX0" fmla="*/ 0 w 950525"/>
                  <a:gd name="connsiteY0" fmla="*/ 0 h 1543050"/>
                  <a:gd name="connsiteX1" fmla="*/ 950525 w 950525"/>
                  <a:gd name="connsiteY1" fmla="*/ 0 h 1543050"/>
                  <a:gd name="connsiteX2" fmla="*/ 755351 w 950525"/>
                  <a:gd name="connsiteY2" fmla="*/ 316838 h 1543050"/>
                  <a:gd name="connsiteX3" fmla="*/ 316838 w 950525"/>
                  <a:gd name="connsiteY3" fmla="*/ 316838 h 1543050"/>
                  <a:gd name="connsiteX4" fmla="*/ 316838 w 950525"/>
                  <a:gd name="connsiteY4" fmla="*/ 1028705 h 1543050"/>
                  <a:gd name="connsiteX5" fmla="*/ 0 w 950525"/>
                  <a:gd name="connsiteY5" fmla="*/ 1543050 h 1543050"/>
                  <a:gd name="connsiteX6" fmla="*/ 0 w 950525"/>
                  <a:gd name="connsiteY6" fmla="*/ 0 h 1543050"/>
                  <a:gd name="connsiteX0-1" fmla="*/ 0 w 950525"/>
                  <a:gd name="connsiteY0-2" fmla="*/ 0 h 1543050"/>
                  <a:gd name="connsiteX1-3" fmla="*/ 950525 w 950525"/>
                  <a:gd name="connsiteY1-4" fmla="*/ 0 h 1543050"/>
                  <a:gd name="connsiteX2-5" fmla="*/ 755351 w 950525"/>
                  <a:gd name="connsiteY2-6" fmla="*/ 316838 h 1543050"/>
                  <a:gd name="connsiteX3-7" fmla="*/ 69188 w 950525"/>
                  <a:gd name="connsiteY3-8" fmla="*/ 88238 h 1543050"/>
                  <a:gd name="connsiteX4-9" fmla="*/ 316838 w 950525"/>
                  <a:gd name="connsiteY4-10" fmla="*/ 1028705 h 1543050"/>
                  <a:gd name="connsiteX5-11" fmla="*/ 0 w 950525"/>
                  <a:gd name="connsiteY5-12" fmla="*/ 1543050 h 1543050"/>
                  <a:gd name="connsiteX6-13" fmla="*/ 0 w 950525"/>
                  <a:gd name="connsiteY6-14" fmla="*/ 0 h 1543050"/>
                  <a:gd name="connsiteX0-15" fmla="*/ 0 w 950525"/>
                  <a:gd name="connsiteY0-16" fmla="*/ 0 h 1543050"/>
                  <a:gd name="connsiteX1-17" fmla="*/ 950525 w 950525"/>
                  <a:gd name="connsiteY1-18" fmla="*/ 0 h 1543050"/>
                  <a:gd name="connsiteX2-19" fmla="*/ 869651 w 950525"/>
                  <a:gd name="connsiteY2-20" fmla="*/ 107288 h 1543050"/>
                  <a:gd name="connsiteX3-21" fmla="*/ 69188 w 950525"/>
                  <a:gd name="connsiteY3-22" fmla="*/ 88238 h 1543050"/>
                  <a:gd name="connsiteX4-23" fmla="*/ 316838 w 950525"/>
                  <a:gd name="connsiteY4-24" fmla="*/ 1028705 h 1543050"/>
                  <a:gd name="connsiteX5-25" fmla="*/ 0 w 950525"/>
                  <a:gd name="connsiteY5-26" fmla="*/ 1543050 h 1543050"/>
                  <a:gd name="connsiteX6-27" fmla="*/ 0 w 950525"/>
                  <a:gd name="connsiteY6-28" fmla="*/ 0 h 1543050"/>
                  <a:gd name="connsiteX0-29" fmla="*/ 0 w 950525"/>
                  <a:gd name="connsiteY0-30" fmla="*/ 0 h 1543050"/>
                  <a:gd name="connsiteX1-31" fmla="*/ 950525 w 950525"/>
                  <a:gd name="connsiteY1-32" fmla="*/ 0 h 1543050"/>
                  <a:gd name="connsiteX2-33" fmla="*/ 869651 w 950525"/>
                  <a:gd name="connsiteY2-34" fmla="*/ 107288 h 1543050"/>
                  <a:gd name="connsiteX3-35" fmla="*/ 69188 w 950525"/>
                  <a:gd name="connsiteY3-36" fmla="*/ 88238 h 1543050"/>
                  <a:gd name="connsiteX4-37" fmla="*/ 69188 w 950525"/>
                  <a:gd name="connsiteY4-38" fmla="*/ 1257305 h 1543050"/>
                  <a:gd name="connsiteX5-39" fmla="*/ 0 w 950525"/>
                  <a:gd name="connsiteY5-40" fmla="*/ 1543050 h 1543050"/>
                  <a:gd name="connsiteX6-41" fmla="*/ 0 w 950525"/>
                  <a:gd name="connsiteY6-42" fmla="*/ 0 h 1543050"/>
                  <a:gd name="connsiteX0-43" fmla="*/ 0 w 869651"/>
                  <a:gd name="connsiteY0-44" fmla="*/ 0 h 1543050"/>
                  <a:gd name="connsiteX1-45" fmla="*/ 794115 w 869651"/>
                  <a:gd name="connsiteY1-46" fmla="*/ 0 h 1543050"/>
                  <a:gd name="connsiteX2-47" fmla="*/ 869651 w 869651"/>
                  <a:gd name="connsiteY2-48" fmla="*/ 107288 h 1543050"/>
                  <a:gd name="connsiteX3-49" fmla="*/ 69188 w 869651"/>
                  <a:gd name="connsiteY3-50" fmla="*/ 88238 h 1543050"/>
                  <a:gd name="connsiteX4-51" fmla="*/ 69188 w 869651"/>
                  <a:gd name="connsiteY4-52" fmla="*/ 1257305 h 1543050"/>
                  <a:gd name="connsiteX5-53" fmla="*/ 0 w 869651"/>
                  <a:gd name="connsiteY5-54" fmla="*/ 1543050 h 1543050"/>
                  <a:gd name="connsiteX6-55" fmla="*/ 0 w 869651"/>
                  <a:gd name="connsiteY6-56" fmla="*/ 0 h 1543050"/>
                  <a:gd name="connsiteX0-57" fmla="*/ 0 w 797462"/>
                  <a:gd name="connsiteY0-58" fmla="*/ 0 h 1543050"/>
                  <a:gd name="connsiteX1-59" fmla="*/ 794115 w 797462"/>
                  <a:gd name="connsiteY1-60" fmla="*/ 0 h 1543050"/>
                  <a:gd name="connsiteX2-61" fmla="*/ 797462 w 797462"/>
                  <a:gd name="connsiteY2-62" fmla="*/ 129815 h 1543050"/>
                  <a:gd name="connsiteX3-63" fmla="*/ 69188 w 797462"/>
                  <a:gd name="connsiteY3-64" fmla="*/ 88238 h 1543050"/>
                  <a:gd name="connsiteX4-65" fmla="*/ 69188 w 797462"/>
                  <a:gd name="connsiteY4-66" fmla="*/ 1257305 h 1543050"/>
                  <a:gd name="connsiteX5-67" fmla="*/ 0 w 797462"/>
                  <a:gd name="connsiteY5-68" fmla="*/ 1543050 h 1543050"/>
                  <a:gd name="connsiteX6-69" fmla="*/ 0 w 797462"/>
                  <a:gd name="connsiteY6-70" fmla="*/ 0 h 1543050"/>
                  <a:gd name="connsiteX0-71" fmla="*/ 0 w 794126"/>
                  <a:gd name="connsiteY0-72" fmla="*/ 0 h 1543050"/>
                  <a:gd name="connsiteX1-73" fmla="*/ 794115 w 794126"/>
                  <a:gd name="connsiteY1-74" fmla="*/ 0 h 1543050"/>
                  <a:gd name="connsiteX2-75" fmla="*/ 713241 w 794126"/>
                  <a:gd name="connsiteY2-76" fmla="*/ 84763 h 1543050"/>
                  <a:gd name="connsiteX3-77" fmla="*/ 69188 w 794126"/>
                  <a:gd name="connsiteY3-78" fmla="*/ 88238 h 1543050"/>
                  <a:gd name="connsiteX4-79" fmla="*/ 69188 w 794126"/>
                  <a:gd name="connsiteY4-80" fmla="*/ 1257305 h 1543050"/>
                  <a:gd name="connsiteX5-81" fmla="*/ 0 w 794126"/>
                  <a:gd name="connsiteY5-82" fmla="*/ 1543050 h 1543050"/>
                  <a:gd name="connsiteX6-83" fmla="*/ 0 w 794126"/>
                  <a:gd name="connsiteY6-84" fmla="*/ 0 h 1543050"/>
                  <a:gd name="connsiteX0-85" fmla="*/ 0 w 794126"/>
                  <a:gd name="connsiteY0-86" fmla="*/ 0 h 1543050"/>
                  <a:gd name="connsiteX1-87" fmla="*/ 794115 w 794126"/>
                  <a:gd name="connsiteY1-88" fmla="*/ 0 h 1543050"/>
                  <a:gd name="connsiteX2-89" fmla="*/ 713241 w 794126"/>
                  <a:gd name="connsiteY2-90" fmla="*/ 84763 h 1543050"/>
                  <a:gd name="connsiteX3-91" fmla="*/ 33094 w 794126"/>
                  <a:gd name="connsiteY3-92" fmla="*/ 88238 h 1543050"/>
                  <a:gd name="connsiteX4-93" fmla="*/ 69188 w 794126"/>
                  <a:gd name="connsiteY4-94" fmla="*/ 1257305 h 1543050"/>
                  <a:gd name="connsiteX5-95" fmla="*/ 0 w 794126"/>
                  <a:gd name="connsiteY5-96" fmla="*/ 1543050 h 1543050"/>
                  <a:gd name="connsiteX6-97" fmla="*/ 0 w 794126"/>
                  <a:gd name="connsiteY6-98" fmla="*/ 0 h 1543050"/>
                  <a:gd name="connsiteX0-99" fmla="*/ 0 w 794126"/>
                  <a:gd name="connsiteY0-100" fmla="*/ 0 h 1543050"/>
                  <a:gd name="connsiteX1-101" fmla="*/ 794115 w 794126"/>
                  <a:gd name="connsiteY1-102" fmla="*/ 0 h 1543050"/>
                  <a:gd name="connsiteX2-103" fmla="*/ 713241 w 794126"/>
                  <a:gd name="connsiteY2-104" fmla="*/ 84763 h 1543050"/>
                  <a:gd name="connsiteX3-105" fmla="*/ 33094 w 794126"/>
                  <a:gd name="connsiteY3-106" fmla="*/ 88238 h 1543050"/>
                  <a:gd name="connsiteX4-107" fmla="*/ 57156 w 794126"/>
                  <a:gd name="connsiteY4-108" fmla="*/ 1257306 h 1543050"/>
                  <a:gd name="connsiteX5-109" fmla="*/ 0 w 794126"/>
                  <a:gd name="connsiteY5-110" fmla="*/ 1543050 h 1543050"/>
                  <a:gd name="connsiteX6-111" fmla="*/ 0 w 794126"/>
                  <a:gd name="connsiteY6-112" fmla="*/ 0 h 1543050"/>
                  <a:gd name="connsiteX0-113" fmla="*/ 0 w 794126"/>
                  <a:gd name="connsiteY0-114" fmla="*/ 0 h 1543050"/>
                  <a:gd name="connsiteX1-115" fmla="*/ 794115 w 794126"/>
                  <a:gd name="connsiteY1-116" fmla="*/ 0 h 1543050"/>
                  <a:gd name="connsiteX2-117" fmla="*/ 713241 w 794126"/>
                  <a:gd name="connsiteY2-118" fmla="*/ 84763 h 1543050"/>
                  <a:gd name="connsiteX3-119" fmla="*/ 33094 w 794126"/>
                  <a:gd name="connsiteY3-120" fmla="*/ 88238 h 1543050"/>
                  <a:gd name="connsiteX4-121" fmla="*/ 45124 w 794126"/>
                  <a:gd name="connsiteY4-122" fmla="*/ 1234779 h 1543050"/>
                  <a:gd name="connsiteX5-123" fmla="*/ 0 w 794126"/>
                  <a:gd name="connsiteY5-124" fmla="*/ 1543050 h 1543050"/>
                  <a:gd name="connsiteX6-125" fmla="*/ 0 w 794126"/>
                  <a:gd name="connsiteY6-126" fmla="*/ 0 h 15430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94126" h="1543050">
                    <a:moveTo>
                      <a:pt x="0" y="0"/>
                    </a:moveTo>
                    <a:lnTo>
                      <a:pt x="794115" y="0"/>
                    </a:lnTo>
                    <a:cubicBezTo>
                      <a:pt x="795231" y="43272"/>
                      <a:pt x="712125" y="41491"/>
                      <a:pt x="713241" y="84763"/>
                    </a:cubicBezTo>
                    <a:lnTo>
                      <a:pt x="33094" y="88238"/>
                    </a:lnTo>
                    <a:lnTo>
                      <a:pt x="45124" y="1234779"/>
                    </a:lnTo>
                    <a:lnTo>
                      <a:pt x="0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Half Frame 7"/>
              <p:cNvSpPr/>
              <p:nvPr/>
            </p:nvSpPr>
            <p:spPr>
              <a:xfrm flipH="1">
                <a:off x="2615506" y="2263133"/>
                <a:ext cx="384038" cy="412082"/>
              </a:xfrm>
              <a:custGeom>
                <a:avLst/>
                <a:gdLst>
                  <a:gd name="connsiteX0" fmla="*/ 0 w 950525"/>
                  <a:gd name="connsiteY0" fmla="*/ 0 h 1543050"/>
                  <a:gd name="connsiteX1" fmla="*/ 950525 w 950525"/>
                  <a:gd name="connsiteY1" fmla="*/ 0 h 1543050"/>
                  <a:gd name="connsiteX2" fmla="*/ 755351 w 950525"/>
                  <a:gd name="connsiteY2" fmla="*/ 316838 h 1543050"/>
                  <a:gd name="connsiteX3" fmla="*/ 316838 w 950525"/>
                  <a:gd name="connsiteY3" fmla="*/ 316838 h 1543050"/>
                  <a:gd name="connsiteX4" fmla="*/ 316838 w 950525"/>
                  <a:gd name="connsiteY4" fmla="*/ 1028705 h 1543050"/>
                  <a:gd name="connsiteX5" fmla="*/ 0 w 950525"/>
                  <a:gd name="connsiteY5" fmla="*/ 1543050 h 1543050"/>
                  <a:gd name="connsiteX6" fmla="*/ 0 w 950525"/>
                  <a:gd name="connsiteY6" fmla="*/ 0 h 1543050"/>
                  <a:gd name="connsiteX0-1" fmla="*/ 0 w 950525"/>
                  <a:gd name="connsiteY0-2" fmla="*/ 0 h 1543050"/>
                  <a:gd name="connsiteX1-3" fmla="*/ 950525 w 950525"/>
                  <a:gd name="connsiteY1-4" fmla="*/ 0 h 1543050"/>
                  <a:gd name="connsiteX2-5" fmla="*/ 755351 w 950525"/>
                  <a:gd name="connsiteY2-6" fmla="*/ 316838 h 1543050"/>
                  <a:gd name="connsiteX3-7" fmla="*/ 69188 w 950525"/>
                  <a:gd name="connsiteY3-8" fmla="*/ 88238 h 1543050"/>
                  <a:gd name="connsiteX4-9" fmla="*/ 316838 w 950525"/>
                  <a:gd name="connsiteY4-10" fmla="*/ 1028705 h 1543050"/>
                  <a:gd name="connsiteX5-11" fmla="*/ 0 w 950525"/>
                  <a:gd name="connsiteY5-12" fmla="*/ 1543050 h 1543050"/>
                  <a:gd name="connsiteX6-13" fmla="*/ 0 w 950525"/>
                  <a:gd name="connsiteY6-14" fmla="*/ 0 h 1543050"/>
                  <a:gd name="connsiteX0-15" fmla="*/ 0 w 950525"/>
                  <a:gd name="connsiteY0-16" fmla="*/ 0 h 1543050"/>
                  <a:gd name="connsiteX1-17" fmla="*/ 950525 w 950525"/>
                  <a:gd name="connsiteY1-18" fmla="*/ 0 h 1543050"/>
                  <a:gd name="connsiteX2-19" fmla="*/ 869651 w 950525"/>
                  <a:gd name="connsiteY2-20" fmla="*/ 107288 h 1543050"/>
                  <a:gd name="connsiteX3-21" fmla="*/ 69188 w 950525"/>
                  <a:gd name="connsiteY3-22" fmla="*/ 88238 h 1543050"/>
                  <a:gd name="connsiteX4-23" fmla="*/ 316838 w 950525"/>
                  <a:gd name="connsiteY4-24" fmla="*/ 1028705 h 1543050"/>
                  <a:gd name="connsiteX5-25" fmla="*/ 0 w 950525"/>
                  <a:gd name="connsiteY5-26" fmla="*/ 1543050 h 1543050"/>
                  <a:gd name="connsiteX6-27" fmla="*/ 0 w 950525"/>
                  <a:gd name="connsiteY6-28" fmla="*/ 0 h 1543050"/>
                  <a:gd name="connsiteX0-29" fmla="*/ 0 w 950525"/>
                  <a:gd name="connsiteY0-30" fmla="*/ 0 h 1543050"/>
                  <a:gd name="connsiteX1-31" fmla="*/ 950525 w 950525"/>
                  <a:gd name="connsiteY1-32" fmla="*/ 0 h 1543050"/>
                  <a:gd name="connsiteX2-33" fmla="*/ 869651 w 950525"/>
                  <a:gd name="connsiteY2-34" fmla="*/ 107288 h 1543050"/>
                  <a:gd name="connsiteX3-35" fmla="*/ 69188 w 950525"/>
                  <a:gd name="connsiteY3-36" fmla="*/ 88238 h 1543050"/>
                  <a:gd name="connsiteX4-37" fmla="*/ 69188 w 950525"/>
                  <a:gd name="connsiteY4-38" fmla="*/ 1257305 h 1543050"/>
                  <a:gd name="connsiteX5-39" fmla="*/ 0 w 950525"/>
                  <a:gd name="connsiteY5-40" fmla="*/ 1543050 h 1543050"/>
                  <a:gd name="connsiteX6-41" fmla="*/ 0 w 950525"/>
                  <a:gd name="connsiteY6-42" fmla="*/ 0 h 1543050"/>
                  <a:gd name="connsiteX0-43" fmla="*/ 0 w 869651"/>
                  <a:gd name="connsiteY0-44" fmla="*/ 0 h 1543050"/>
                  <a:gd name="connsiteX1-45" fmla="*/ 794115 w 869651"/>
                  <a:gd name="connsiteY1-46" fmla="*/ 0 h 1543050"/>
                  <a:gd name="connsiteX2-47" fmla="*/ 869651 w 869651"/>
                  <a:gd name="connsiteY2-48" fmla="*/ 107288 h 1543050"/>
                  <a:gd name="connsiteX3-49" fmla="*/ 69188 w 869651"/>
                  <a:gd name="connsiteY3-50" fmla="*/ 88238 h 1543050"/>
                  <a:gd name="connsiteX4-51" fmla="*/ 69188 w 869651"/>
                  <a:gd name="connsiteY4-52" fmla="*/ 1257305 h 1543050"/>
                  <a:gd name="connsiteX5-53" fmla="*/ 0 w 869651"/>
                  <a:gd name="connsiteY5-54" fmla="*/ 1543050 h 1543050"/>
                  <a:gd name="connsiteX6-55" fmla="*/ 0 w 869651"/>
                  <a:gd name="connsiteY6-56" fmla="*/ 0 h 1543050"/>
                  <a:gd name="connsiteX0-57" fmla="*/ 0 w 797462"/>
                  <a:gd name="connsiteY0-58" fmla="*/ 0 h 1543050"/>
                  <a:gd name="connsiteX1-59" fmla="*/ 794115 w 797462"/>
                  <a:gd name="connsiteY1-60" fmla="*/ 0 h 1543050"/>
                  <a:gd name="connsiteX2-61" fmla="*/ 797462 w 797462"/>
                  <a:gd name="connsiteY2-62" fmla="*/ 129815 h 1543050"/>
                  <a:gd name="connsiteX3-63" fmla="*/ 69188 w 797462"/>
                  <a:gd name="connsiteY3-64" fmla="*/ 88238 h 1543050"/>
                  <a:gd name="connsiteX4-65" fmla="*/ 69188 w 797462"/>
                  <a:gd name="connsiteY4-66" fmla="*/ 1257305 h 1543050"/>
                  <a:gd name="connsiteX5-67" fmla="*/ 0 w 797462"/>
                  <a:gd name="connsiteY5-68" fmla="*/ 1543050 h 1543050"/>
                  <a:gd name="connsiteX6-69" fmla="*/ 0 w 797462"/>
                  <a:gd name="connsiteY6-70" fmla="*/ 0 h 1543050"/>
                  <a:gd name="connsiteX0-71" fmla="*/ 0 w 794126"/>
                  <a:gd name="connsiteY0-72" fmla="*/ 0 h 1543050"/>
                  <a:gd name="connsiteX1-73" fmla="*/ 794115 w 794126"/>
                  <a:gd name="connsiteY1-74" fmla="*/ 0 h 1543050"/>
                  <a:gd name="connsiteX2-75" fmla="*/ 713241 w 794126"/>
                  <a:gd name="connsiteY2-76" fmla="*/ 84763 h 1543050"/>
                  <a:gd name="connsiteX3-77" fmla="*/ 69188 w 794126"/>
                  <a:gd name="connsiteY3-78" fmla="*/ 88238 h 1543050"/>
                  <a:gd name="connsiteX4-79" fmla="*/ 69188 w 794126"/>
                  <a:gd name="connsiteY4-80" fmla="*/ 1257305 h 1543050"/>
                  <a:gd name="connsiteX5-81" fmla="*/ 0 w 794126"/>
                  <a:gd name="connsiteY5-82" fmla="*/ 1543050 h 1543050"/>
                  <a:gd name="connsiteX6-83" fmla="*/ 0 w 794126"/>
                  <a:gd name="connsiteY6-84" fmla="*/ 0 h 1543050"/>
                  <a:gd name="connsiteX0-85" fmla="*/ 0 w 794126"/>
                  <a:gd name="connsiteY0-86" fmla="*/ 0 h 1543050"/>
                  <a:gd name="connsiteX1-87" fmla="*/ 794115 w 794126"/>
                  <a:gd name="connsiteY1-88" fmla="*/ 0 h 1543050"/>
                  <a:gd name="connsiteX2-89" fmla="*/ 713241 w 794126"/>
                  <a:gd name="connsiteY2-90" fmla="*/ 84763 h 1543050"/>
                  <a:gd name="connsiteX3-91" fmla="*/ 33094 w 794126"/>
                  <a:gd name="connsiteY3-92" fmla="*/ 88238 h 1543050"/>
                  <a:gd name="connsiteX4-93" fmla="*/ 69188 w 794126"/>
                  <a:gd name="connsiteY4-94" fmla="*/ 1257305 h 1543050"/>
                  <a:gd name="connsiteX5-95" fmla="*/ 0 w 794126"/>
                  <a:gd name="connsiteY5-96" fmla="*/ 1543050 h 1543050"/>
                  <a:gd name="connsiteX6-97" fmla="*/ 0 w 794126"/>
                  <a:gd name="connsiteY6-98" fmla="*/ 0 h 1543050"/>
                  <a:gd name="connsiteX0-99" fmla="*/ 0 w 794126"/>
                  <a:gd name="connsiteY0-100" fmla="*/ 0 h 1543050"/>
                  <a:gd name="connsiteX1-101" fmla="*/ 794115 w 794126"/>
                  <a:gd name="connsiteY1-102" fmla="*/ 0 h 1543050"/>
                  <a:gd name="connsiteX2-103" fmla="*/ 713241 w 794126"/>
                  <a:gd name="connsiteY2-104" fmla="*/ 84763 h 1543050"/>
                  <a:gd name="connsiteX3-105" fmla="*/ 33094 w 794126"/>
                  <a:gd name="connsiteY3-106" fmla="*/ 88238 h 1543050"/>
                  <a:gd name="connsiteX4-107" fmla="*/ 57156 w 794126"/>
                  <a:gd name="connsiteY4-108" fmla="*/ 1257306 h 1543050"/>
                  <a:gd name="connsiteX5-109" fmla="*/ 0 w 794126"/>
                  <a:gd name="connsiteY5-110" fmla="*/ 1543050 h 1543050"/>
                  <a:gd name="connsiteX6-111" fmla="*/ 0 w 794126"/>
                  <a:gd name="connsiteY6-112" fmla="*/ 0 h 1543050"/>
                  <a:gd name="connsiteX0-113" fmla="*/ 0 w 794126"/>
                  <a:gd name="connsiteY0-114" fmla="*/ 0 h 1543050"/>
                  <a:gd name="connsiteX1-115" fmla="*/ 794115 w 794126"/>
                  <a:gd name="connsiteY1-116" fmla="*/ 0 h 1543050"/>
                  <a:gd name="connsiteX2-117" fmla="*/ 713241 w 794126"/>
                  <a:gd name="connsiteY2-118" fmla="*/ 84763 h 1543050"/>
                  <a:gd name="connsiteX3-119" fmla="*/ 33094 w 794126"/>
                  <a:gd name="connsiteY3-120" fmla="*/ 88238 h 1543050"/>
                  <a:gd name="connsiteX4-121" fmla="*/ 45124 w 794126"/>
                  <a:gd name="connsiteY4-122" fmla="*/ 1234779 h 1543050"/>
                  <a:gd name="connsiteX5-123" fmla="*/ 0 w 794126"/>
                  <a:gd name="connsiteY5-124" fmla="*/ 1543050 h 1543050"/>
                  <a:gd name="connsiteX6-125" fmla="*/ 0 w 794126"/>
                  <a:gd name="connsiteY6-126" fmla="*/ 0 h 15430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94126" h="1543050">
                    <a:moveTo>
                      <a:pt x="0" y="0"/>
                    </a:moveTo>
                    <a:lnTo>
                      <a:pt x="794115" y="0"/>
                    </a:lnTo>
                    <a:cubicBezTo>
                      <a:pt x="795231" y="43272"/>
                      <a:pt x="712125" y="41491"/>
                      <a:pt x="713241" y="84763"/>
                    </a:cubicBezTo>
                    <a:lnTo>
                      <a:pt x="33094" y="88238"/>
                    </a:lnTo>
                    <a:lnTo>
                      <a:pt x="45124" y="1234779"/>
                    </a:lnTo>
                    <a:lnTo>
                      <a:pt x="0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flipH="1" flipV="1">
              <a:off x="1893455" y="3070174"/>
              <a:ext cx="1154215" cy="412082"/>
              <a:chOff x="1845329" y="2263133"/>
              <a:chExt cx="1154215" cy="412082"/>
            </a:xfrm>
          </p:grpSpPr>
          <p:sp>
            <p:nvSpPr>
              <p:cNvPr id="37" name="Half Frame 7"/>
              <p:cNvSpPr/>
              <p:nvPr/>
            </p:nvSpPr>
            <p:spPr>
              <a:xfrm>
                <a:off x="1845329" y="2263133"/>
                <a:ext cx="384038" cy="412082"/>
              </a:xfrm>
              <a:custGeom>
                <a:avLst/>
                <a:gdLst>
                  <a:gd name="connsiteX0" fmla="*/ 0 w 950525"/>
                  <a:gd name="connsiteY0" fmla="*/ 0 h 1543050"/>
                  <a:gd name="connsiteX1" fmla="*/ 950525 w 950525"/>
                  <a:gd name="connsiteY1" fmla="*/ 0 h 1543050"/>
                  <a:gd name="connsiteX2" fmla="*/ 755351 w 950525"/>
                  <a:gd name="connsiteY2" fmla="*/ 316838 h 1543050"/>
                  <a:gd name="connsiteX3" fmla="*/ 316838 w 950525"/>
                  <a:gd name="connsiteY3" fmla="*/ 316838 h 1543050"/>
                  <a:gd name="connsiteX4" fmla="*/ 316838 w 950525"/>
                  <a:gd name="connsiteY4" fmla="*/ 1028705 h 1543050"/>
                  <a:gd name="connsiteX5" fmla="*/ 0 w 950525"/>
                  <a:gd name="connsiteY5" fmla="*/ 1543050 h 1543050"/>
                  <a:gd name="connsiteX6" fmla="*/ 0 w 950525"/>
                  <a:gd name="connsiteY6" fmla="*/ 0 h 1543050"/>
                  <a:gd name="connsiteX0-1" fmla="*/ 0 w 950525"/>
                  <a:gd name="connsiteY0-2" fmla="*/ 0 h 1543050"/>
                  <a:gd name="connsiteX1-3" fmla="*/ 950525 w 950525"/>
                  <a:gd name="connsiteY1-4" fmla="*/ 0 h 1543050"/>
                  <a:gd name="connsiteX2-5" fmla="*/ 755351 w 950525"/>
                  <a:gd name="connsiteY2-6" fmla="*/ 316838 h 1543050"/>
                  <a:gd name="connsiteX3-7" fmla="*/ 69188 w 950525"/>
                  <a:gd name="connsiteY3-8" fmla="*/ 88238 h 1543050"/>
                  <a:gd name="connsiteX4-9" fmla="*/ 316838 w 950525"/>
                  <a:gd name="connsiteY4-10" fmla="*/ 1028705 h 1543050"/>
                  <a:gd name="connsiteX5-11" fmla="*/ 0 w 950525"/>
                  <a:gd name="connsiteY5-12" fmla="*/ 1543050 h 1543050"/>
                  <a:gd name="connsiteX6-13" fmla="*/ 0 w 950525"/>
                  <a:gd name="connsiteY6-14" fmla="*/ 0 h 1543050"/>
                  <a:gd name="connsiteX0-15" fmla="*/ 0 w 950525"/>
                  <a:gd name="connsiteY0-16" fmla="*/ 0 h 1543050"/>
                  <a:gd name="connsiteX1-17" fmla="*/ 950525 w 950525"/>
                  <a:gd name="connsiteY1-18" fmla="*/ 0 h 1543050"/>
                  <a:gd name="connsiteX2-19" fmla="*/ 869651 w 950525"/>
                  <a:gd name="connsiteY2-20" fmla="*/ 107288 h 1543050"/>
                  <a:gd name="connsiteX3-21" fmla="*/ 69188 w 950525"/>
                  <a:gd name="connsiteY3-22" fmla="*/ 88238 h 1543050"/>
                  <a:gd name="connsiteX4-23" fmla="*/ 316838 w 950525"/>
                  <a:gd name="connsiteY4-24" fmla="*/ 1028705 h 1543050"/>
                  <a:gd name="connsiteX5-25" fmla="*/ 0 w 950525"/>
                  <a:gd name="connsiteY5-26" fmla="*/ 1543050 h 1543050"/>
                  <a:gd name="connsiteX6-27" fmla="*/ 0 w 950525"/>
                  <a:gd name="connsiteY6-28" fmla="*/ 0 h 1543050"/>
                  <a:gd name="connsiteX0-29" fmla="*/ 0 w 950525"/>
                  <a:gd name="connsiteY0-30" fmla="*/ 0 h 1543050"/>
                  <a:gd name="connsiteX1-31" fmla="*/ 950525 w 950525"/>
                  <a:gd name="connsiteY1-32" fmla="*/ 0 h 1543050"/>
                  <a:gd name="connsiteX2-33" fmla="*/ 869651 w 950525"/>
                  <a:gd name="connsiteY2-34" fmla="*/ 107288 h 1543050"/>
                  <a:gd name="connsiteX3-35" fmla="*/ 69188 w 950525"/>
                  <a:gd name="connsiteY3-36" fmla="*/ 88238 h 1543050"/>
                  <a:gd name="connsiteX4-37" fmla="*/ 69188 w 950525"/>
                  <a:gd name="connsiteY4-38" fmla="*/ 1257305 h 1543050"/>
                  <a:gd name="connsiteX5-39" fmla="*/ 0 w 950525"/>
                  <a:gd name="connsiteY5-40" fmla="*/ 1543050 h 1543050"/>
                  <a:gd name="connsiteX6-41" fmla="*/ 0 w 950525"/>
                  <a:gd name="connsiteY6-42" fmla="*/ 0 h 1543050"/>
                  <a:gd name="connsiteX0-43" fmla="*/ 0 w 869651"/>
                  <a:gd name="connsiteY0-44" fmla="*/ 0 h 1543050"/>
                  <a:gd name="connsiteX1-45" fmla="*/ 794115 w 869651"/>
                  <a:gd name="connsiteY1-46" fmla="*/ 0 h 1543050"/>
                  <a:gd name="connsiteX2-47" fmla="*/ 869651 w 869651"/>
                  <a:gd name="connsiteY2-48" fmla="*/ 107288 h 1543050"/>
                  <a:gd name="connsiteX3-49" fmla="*/ 69188 w 869651"/>
                  <a:gd name="connsiteY3-50" fmla="*/ 88238 h 1543050"/>
                  <a:gd name="connsiteX4-51" fmla="*/ 69188 w 869651"/>
                  <a:gd name="connsiteY4-52" fmla="*/ 1257305 h 1543050"/>
                  <a:gd name="connsiteX5-53" fmla="*/ 0 w 869651"/>
                  <a:gd name="connsiteY5-54" fmla="*/ 1543050 h 1543050"/>
                  <a:gd name="connsiteX6-55" fmla="*/ 0 w 869651"/>
                  <a:gd name="connsiteY6-56" fmla="*/ 0 h 1543050"/>
                  <a:gd name="connsiteX0-57" fmla="*/ 0 w 797462"/>
                  <a:gd name="connsiteY0-58" fmla="*/ 0 h 1543050"/>
                  <a:gd name="connsiteX1-59" fmla="*/ 794115 w 797462"/>
                  <a:gd name="connsiteY1-60" fmla="*/ 0 h 1543050"/>
                  <a:gd name="connsiteX2-61" fmla="*/ 797462 w 797462"/>
                  <a:gd name="connsiteY2-62" fmla="*/ 129815 h 1543050"/>
                  <a:gd name="connsiteX3-63" fmla="*/ 69188 w 797462"/>
                  <a:gd name="connsiteY3-64" fmla="*/ 88238 h 1543050"/>
                  <a:gd name="connsiteX4-65" fmla="*/ 69188 w 797462"/>
                  <a:gd name="connsiteY4-66" fmla="*/ 1257305 h 1543050"/>
                  <a:gd name="connsiteX5-67" fmla="*/ 0 w 797462"/>
                  <a:gd name="connsiteY5-68" fmla="*/ 1543050 h 1543050"/>
                  <a:gd name="connsiteX6-69" fmla="*/ 0 w 797462"/>
                  <a:gd name="connsiteY6-70" fmla="*/ 0 h 1543050"/>
                  <a:gd name="connsiteX0-71" fmla="*/ 0 w 794126"/>
                  <a:gd name="connsiteY0-72" fmla="*/ 0 h 1543050"/>
                  <a:gd name="connsiteX1-73" fmla="*/ 794115 w 794126"/>
                  <a:gd name="connsiteY1-74" fmla="*/ 0 h 1543050"/>
                  <a:gd name="connsiteX2-75" fmla="*/ 713241 w 794126"/>
                  <a:gd name="connsiteY2-76" fmla="*/ 84763 h 1543050"/>
                  <a:gd name="connsiteX3-77" fmla="*/ 69188 w 794126"/>
                  <a:gd name="connsiteY3-78" fmla="*/ 88238 h 1543050"/>
                  <a:gd name="connsiteX4-79" fmla="*/ 69188 w 794126"/>
                  <a:gd name="connsiteY4-80" fmla="*/ 1257305 h 1543050"/>
                  <a:gd name="connsiteX5-81" fmla="*/ 0 w 794126"/>
                  <a:gd name="connsiteY5-82" fmla="*/ 1543050 h 1543050"/>
                  <a:gd name="connsiteX6-83" fmla="*/ 0 w 794126"/>
                  <a:gd name="connsiteY6-84" fmla="*/ 0 h 1543050"/>
                  <a:gd name="connsiteX0-85" fmla="*/ 0 w 794126"/>
                  <a:gd name="connsiteY0-86" fmla="*/ 0 h 1543050"/>
                  <a:gd name="connsiteX1-87" fmla="*/ 794115 w 794126"/>
                  <a:gd name="connsiteY1-88" fmla="*/ 0 h 1543050"/>
                  <a:gd name="connsiteX2-89" fmla="*/ 713241 w 794126"/>
                  <a:gd name="connsiteY2-90" fmla="*/ 84763 h 1543050"/>
                  <a:gd name="connsiteX3-91" fmla="*/ 33094 w 794126"/>
                  <a:gd name="connsiteY3-92" fmla="*/ 88238 h 1543050"/>
                  <a:gd name="connsiteX4-93" fmla="*/ 69188 w 794126"/>
                  <a:gd name="connsiteY4-94" fmla="*/ 1257305 h 1543050"/>
                  <a:gd name="connsiteX5-95" fmla="*/ 0 w 794126"/>
                  <a:gd name="connsiteY5-96" fmla="*/ 1543050 h 1543050"/>
                  <a:gd name="connsiteX6-97" fmla="*/ 0 w 794126"/>
                  <a:gd name="connsiteY6-98" fmla="*/ 0 h 1543050"/>
                  <a:gd name="connsiteX0-99" fmla="*/ 0 w 794126"/>
                  <a:gd name="connsiteY0-100" fmla="*/ 0 h 1543050"/>
                  <a:gd name="connsiteX1-101" fmla="*/ 794115 w 794126"/>
                  <a:gd name="connsiteY1-102" fmla="*/ 0 h 1543050"/>
                  <a:gd name="connsiteX2-103" fmla="*/ 713241 w 794126"/>
                  <a:gd name="connsiteY2-104" fmla="*/ 84763 h 1543050"/>
                  <a:gd name="connsiteX3-105" fmla="*/ 33094 w 794126"/>
                  <a:gd name="connsiteY3-106" fmla="*/ 88238 h 1543050"/>
                  <a:gd name="connsiteX4-107" fmla="*/ 57156 w 794126"/>
                  <a:gd name="connsiteY4-108" fmla="*/ 1257306 h 1543050"/>
                  <a:gd name="connsiteX5-109" fmla="*/ 0 w 794126"/>
                  <a:gd name="connsiteY5-110" fmla="*/ 1543050 h 1543050"/>
                  <a:gd name="connsiteX6-111" fmla="*/ 0 w 794126"/>
                  <a:gd name="connsiteY6-112" fmla="*/ 0 h 1543050"/>
                  <a:gd name="connsiteX0-113" fmla="*/ 0 w 794126"/>
                  <a:gd name="connsiteY0-114" fmla="*/ 0 h 1543050"/>
                  <a:gd name="connsiteX1-115" fmla="*/ 794115 w 794126"/>
                  <a:gd name="connsiteY1-116" fmla="*/ 0 h 1543050"/>
                  <a:gd name="connsiteX2-117" fmla="*/ 713241 w 794126"/>
                  <a:gd name="connsiteY2-118" fmla="*/ 84763 h 1543050"/>
                  <a:gd name="connsiteX3-119" fmla="*/ 33094 w 794126"/>
                  <a:gd name="connsiteY3-120" fmla="*/ 88238 h 1543050"/>
                  <a:gd name="connsiteX4-121" fmla="*/ 45124 w 794126"/>
                  <a:gd name="connsiteY4-122" fmla="*/ 1234779 h 1543050"/>
                  <a:gd name="connsiteX5-123" fmla="*/ 0 w 794126"/>
                  <a:gd name="connsiteY5-124" fmla="*/ 1543050 h 1543050"/>
                  <a:gd name="connsiteX6-125" fmla="*/ 0 w 794126"/>
                  <a:gd name="connsiteY6-126" fmla="*/ 0 h 15430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94126" h="1543050">
                    <a:moveTo>
                      <a:pt x="0" y="0"/>
                    </a:moveTo>
                    <a:lnTo>
                      <a:pt x="794115" y="0"/>
                    </a:lnTo>
                    <a:cubicBezTo>
                      <a:pt x="795231" y="43272"/>
                      <a:pt x="712125" y="41491"/>
                      <a:pt x="713241" y="84763"/>
                    </a:cubicBezTo>
                    <a:lnTo>
                      <a:pt x="33094" y="88238"/>
                    </a:lnTo>
                    <a:lnTo>
                      <a:pt x="45124" y="1234779"/>
                    </a:lnTo>
                    <a:lnTo>
                      <a:pt x="0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Half Frame 7"/>
              <p:cNvSpPr/>
              <p:nvPr/>
            </p:nvSpPr>
            <p:spPr>
              <a:xfrm flipH="1">
                <a:off x="2615506" y="2263133"/>
                <a:ext cx="384038" cy="412082"/>
              </a:xfrm>
              <a:custGeom>
                <a:avLst/>
                <a:gdLst>
                  <a:gd name="connsiteX0" fmla="*/ 0 w 950525"/>
                  <a:gd name="connsiteY0" fmla="*/ 0 h 1543050"/>
                  <a:gd name="connsiteX1" fmla="*/ 950525 w 950525"/>
                  <a:gd name="connsiteY1" fmla="*/ 0 h 1543050"/>
                  <a:gd name="connsiteX2" fmla="*/ 755351 w 950525"/>
                  <a:gd name="connsiteY2" fmla="*/ 316838 h 1543050"/>
                  <a:gd name="connsiteX3" fmla="*/ 316838 w 950525"/>
                  <a:gd name="connsiteY3" fmla="*/ 316838 h 1543050"/>
                  <a:gd name="connsiteX4" fmla="*/ 316838 w 950525"/>
                  <a:gd name="connsiteY4" fmla="*/ 1028705 h 1543050"/>
                  <a:gd name="connsiteX5" fmla="*/ 0 w 950525"/>
                  <a:gd name="connsiteY5" fmla="*/ 1543050 h 1543050"/>
                  <a:gd name="connsiteX6" fmla="*/ 0 w 950525"/>
                  <a:gd name="connsiteY6" fmla="*/ 0 h 1543050"/>
                  <a:gd name="connsiteX0-1" fmla="*/ 0 w 950525"/>
                  <a:gd name="connsiteY0-2" fmla="*/ 0 h 1543050"/>
                  <a:gd name="connsiteX1-3" fmla="*/ 950525 w 950525"/>
                  <a:gd name="connsiteY1-4" fmla="*/ 0 h 1543050"/>
                  <a:gd name="connsiteX2-5" fmla="*/ 755351 w 950525"/>
                  <a:gd name="connsiteY2-6" fmla="*/ 316838 h 1543050"/>
                  <a:gd name="connsiteX3-7" fmla="*/ 69188 w 950525"/>
                  <a:gd name="connsiteY3-8" fmla="*/ 88238 h 1543050"/>
                  <a:gd name="connsiteX4-9" fmla="*/ 316838 w 950525"/>
                  <a:gd name="connsiteY4-10" fmla="*/ 1028705 h 1543050"/>
                  <a:gd name="connsiteX5-11" fmla="*/ 0 w 950525"/>
                  <a:gd name="connsiteY5-12" fmla="*/ 1543050 h 1543050"/>
                  <a:gd name="connsiteX6-13" fmla="*/ 0 w 950525"/>
                  <a:gd name="connsiteY6-14" fmla="*/ 0 h 1543050"/>
                  <a:gd name="connsiteX0-15" fmla="*/ 0 w 950525"/>
                  <a:gd name="connsiteY0-16" fmla="*/ 0 h 1543050"/>
                  <a:gd name="connsiteX1-17" fmla="*/ 950525 w 950525"/>
                  <a:gd name="connsiteY1-18" fmla="*/ 0 h 1543050"/>
                  <a:gd name="connsiteX2-19" fmla="*/ 869651 w 950525"/>
                  <a:gd name="connsiteY2-20" fmla="*/ 107288 h 1543050"/>
                  <a:gd name="connsiteX3-21" fmla="*/ 69188 w 950525"/>
                  <a:gd name="connsiteY3-22" fmla="*/ 88238 h 1543050"/>
                  <a:gd name="connsiteX4-23" fmla="*/ 316838 w 950525"/>
                  <a:gd name="connsiteY4-24" fmla="*/ 1028705 h 1543050"/>
                  <a:gd name="connsiteX5-25" fmla="*/ 0 w 950525"/>
                  <a:gd name="connsiteY5-26" fmla="*/ 1543050 h 1543050"/>
                  <a:gd name="connsiteX6-27" fmla="*/ 0 w 950525"/>
                  <a:gd name="connsiteY6-28" fmla="*/ 0 h 1543050"/>
                  <a:gd name="connsiteX0-29" fmla="*/ 0 w 950525"/>
                  <a:gd name="connsiteY0-30" fmla="*/ 0 h 1543050"/>
                  <a:gd name="connsiteX1-31" fmla="*/ 950525 w 950525"/>
                  <a:gd name="connsiteY1-32" fmla="*/ 0 h 1543050"/>
                  <a:gd name="connsiteX2-33" fmla="*/ 869651 w 950525"/>
                  <a:gd name="connsiteY2-34" fmla="*/ 107288 h 1543050"/>
                  <a:gd name="connsiteX3-35" fmla="*/ 69188 w 950525"/>
                  <a:gd name="connsiteY3-36" fmla="*/ 88238 h 1543050"/>
                  <a:gd name="connsiteX4-37" fmla="*/ 69188 w 950525"/>
                  <a:gd name="connsiteY4-38" fmla="*/ 1257305 h 1543050"/>
                  <a:gd name="connsiteX5-39" fmla="*/ 0 w 950525"/>
                  <a:gd name="connsiteY5-40" fmla="*/ 1543050 h 1543050"/>
                  <a:gd name="connsiteX6-41" fmla="*/ 0 w 950525"/>
                  <a:gd name="connsiteY6-42" fmla="*/ 0 h 1543050"/>
                  <a:gd name="connsiteX0-43" fmla="*/ 0 w 869651"/>
                  <a:gd name="connsiteY0-44" fmla="*/ 0 h 1543050"/>
                  <a:gd name="connsiteX1-45" fmla="*/ 794115 w 869651"/>
                  <a:gd name="connsiteY1-46" fmla="*/ 0 h 1543050"/>
                  <a:gd name="connsiteX2-47" fmla="*/ 869651 w 869651"/>
                  <a:gd name="connsiteY2-48" fmla="*/ 107288 h 1543050"/>
                  <a:gd name="connsiteX3-49" fmla="*/ 69188 w 869651"/>
                  <a:gd name="connsiteY3-50" fmla="*/ 88238 h 1543050"/>
                  <a:gd name="connsiteX4-51" fmla="*/ 69188 w 869651"/>
                  <a:gd name="connsiteY4-52" fmla="*/ 1257305 h 1543050"/>
                  <a:gd name="connsiteX5-53" fmla="*/ 0 w 869651"/>
                  <a:gd name="connsiteY5-54" fmla="*/ 1543050 h 1543050"/>
                  <a:gd name="connsiteX6-55" fmla="*/ 0 w 869651"/>
                  <a:gd name="connsiteY6-56" fmla="*/ 0 h 1543050"/>
                  <a:gd name="connsiteX0-57" fmla="*/ 0 w 797462"/>
                  <a:gd name="connsiteY0-58" fmla="*/ 0 h 1543050"/>
                  <a:gd name="connsiteX1-59" fmla="*/ 794115 w 797462"/>
                  <a:gd name="connsiteY1-60" fmla="*/ 0 h 1543050"/>
                  <a:gd name="connsiteX2-61" fmla="*/ 797462 w 797462"/>
                  <a:gd name="connsiteY2-62" fmla="*/ 129815 h 1543050"/>
                  <a:gd name="connsiteX3-63" fmla="*/ 69188 w 797462"/>
                  <a:gd name="connsiteY3-64" fmla="*/ 88238 h 1543050"/>
                  <a:gd name="connsiteX4-65" fmla="*/ 69188 w 797462"/>
                  <a:gd name="connsiteY4-66" fmla="*/ 1257305 h 1543050"/>
                  <a:gd name="connsiteX5-67" fmla="*/ 0 w 797462"/>
                  <a:gd name="connsiteY5-68" fmla="*/ 1543050 h 1543050"/>
                  <a:gd name="connsiteX6-69" fmla="*/ 0 w 797462"/>
                  <a:gd name="connsiteY6-70" fmla="*/ 0 h 1543050"/>
                  <a:gd name="connsiteX0-71" fmla="*/ 0 w 794126"/>
                  <a:gd name="connsiteY0-72" fmla="*/ 0 h 1543050"/>
                  <a:gd name="connsiteX1-73" fmla="*/ 794115 w 794126"/>
                  <a:gd name="connsiteY1-74" fmla="*/ 0 h 1543050"/>
                  <a:gd name="connsiteX2-75" fmla="*/ 713241 w 794126"/>
                  <a:gd name="connsiteY2-76" fmla="*/ 84763 h 1543050"/>
                  <a:gd name="connsiteX3-77" fmla="*/ 69188 w 794126"/>
                  <a:gd name="connsiteY3-78" fmla="*/ 88238 h 1543050"/>
                  <a:gd name="connsiteX4-79" fmla="*/ 69188 w 794126"/>
                  <a:gd name="connsiteY4-80" fmla="*/ 1257305 h 1543050"/>
                  <a:gd name="connsiteX5-81" fmla="*/ 0 w 794126"/>
                  <a:gd name="connsiteY5-82" fmla="*/ 1543050 h 1543050"/>
                  <a:gd name="connsiteX6-83" fmla="*/ 0 w 794126"/>
                  <a:gd name="connsiteY6-84" fmla="*/ 0 h 1543050"/>
                  <a:gd name="connsiteX0-85" fmla="*/ 0 w 794126"/>
                  <a:gd name="connsiteY0-86" fmla="*/ 0 h 1543050"/>
                  <a:gd name="connsiteX1-87" fmla="*/ 794115 w 794126"/>
                  <a:gd name="connsiteY1-88" fmla="*/ 0 h 1543050"/>
                  <a:gd name="connsiteX2-89" fmla="*/ 713241 w 794126"/>
                  <a:gd name="connsiteY2-90" fmla="*/ 84763 h 1543050"/>
                  <a:gd name="connsiteX3-91" fmla="*/ 33094 w 794126"/>
                  <a:gd name="connsiteY3-92" fmla="*/ 88238 h 1543050"/>
                  <a:gd name="connsiteX4-93" fmla="*/ 69188 w 794126"/>
                  <a:gd name="connsiteY4-94" fmla="*/ 1257305 h 1543050"/>
                  <a:gd name="connsiteX5-95" fmla="*/ 0 w 794126"/>
                  <a:gd name="connsiteY5-96" fmla="*/ 1543050 h 1543050"/>
                  <a:gd name="connsiteX6-97" fmla="*/ 0 w 794126"/>
                  <a:gd name="connsiteY6-98" fmla="*/ 0 h 1543050"/>
                  <a:gd name="connsiteX0-99" fmla="*/ 0 w 794126"/>
                  <a:gd name="connsiteY0-100" fmla="*/ 0 h 1543050"/>
                  <a:gd name="connsiteX1-101" fmla="*/ 794115 w 794126"/>
                  <a:gd name="connsiteY1-102" fmla="*/ 0 h 1543050"/>
                  <a:gd name="connsiteX2-103" fmla="*/ 713241 w 794126"/>
                  <a:gd name="connsiteY2-104" fmla="*/ 84763 h 1543050"/>
                  <a:gd name="connsiteX3-105" fmla="*/ 33094 w 794126"/>
                  <a:gd name="connsiteY3-106" fmla="*/ 88238 h 1543050"/>
                  <a:gd name="connsiteX4-107" fmla="*/ 57156 w 794126"/>
                  <a:gd name="connsiteY4-108" fmla="*/ 1257306 h 1543050"/>
                  <a:gd name="connsiteX5-109" fmla="*/ 0 w 794126"/>
                  <a:gd name="connsiteY5-110" fmla="*/ 1543050 h 1543050"/>
                  <a:gd name="connsiteX6-111" fmla="*/ 0 w 794126"/>
                  <a:gd name="connsiteY6-112" fmla="*/ 0 h 1543050"/>
                  <a:gd name="connsiteX0-113" fmla="*/ 0 w 794126"/>
                  <a:gd name="connsiteY0-114" fmla="*/ 0 h 1543050"/>
                  <a:gd name="connsiteX1-115" fmla="*/ 794115 w 794126"/>
                  <a:gd name="connsiteY1-116" fmla="*/ 0 h 1543050"/>
                  <a:gd name="connsiteX2-117" fmla="*/ 713241 w 794126"/>
                  <a:gd name="connsiteY2-118" fmla="*/ 84763 h 1543050"/>
                  <a:gd name="connsiteX3-119" fmla="*/ 33094 w 794126"/>
                  <a:gd name="connsiteY3-120" fmla="*/ 88238 h 1543050"/>
                  <a:gd name="connsiteX4-121" fmla="*/ 45124 w 794126"/>
                  <a:gd name="connsiteY4-122" fmla="*/ 1234779 h 1543050"/>
                  <a:gd name="connsiteX5-123" fmla="*/ 0 w 794126"/>
                  <a:gd name="connsiteY5-124" fmla="*/ 1543050 h 1543050"/>
                  <a:gd name="connsiteX6-125" fmla="*/ 0 w 794126"/>
                  <a:gd name="connsiteY6-126" fmla="*/ 0 h 15430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94126" h="1543050">
                    <a:moveTo>
                      <a:pt x="0" y="0"/>
                    </a:moveTo>
                    <a:lnTo>
                      <a:pt x="794115" y="0"/>
                    </a:lnTo>
                    <a:cubicBezTo>
                      <a:pt x="795231" y="43272"/>
                      <a:pt x="712125" y="41491"/>
                      <a:pt x="713241" y="84763"/>
                    </a:cubicBezTo>
                    <a:lnTo>
                      <a:pt x="33094" y="88238"/>
                    </a:lnTo>
                    <a:lnTo>
                      <a:pt x="45124" y="1234779"/>
                    </a:lnTo>
                    <a:lnTo>
                      <a:pt x="0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2598032" y="2387139"/>
            <a:ext cx="401772" cy="368821"/>
          </a:xfrm>
          <a:prstGeom prst="rect">
            <a:avLst/>
          </a:prstGeom>
        </p:spPr>
      </p:pic>
      <p:pic>
        <p:nvPicPr>
          <p:cNvPr id="32" name="Picture 31" descr="Image result for rfid tag picture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3060183" y="2400795"/>
            <a:ext cx="422439" cy="372209"/>
          </a:xfrm>
          <a:prstGeom prst="rect">
            <a:avLst/>
          </a:prstGeom>
          <a:noFill/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2616653" y="2944845"/>
            <a:ext cx="1283150" cy="38293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458723" y="2839683"/>
            <a:ext cx="1594569" cy="631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99115">
                <a:schemeClr val="bg1">
                  <a:alpha val="30000"/>
                </a:schemeClr>
              </a:gs>
              <a:gs pos="81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>
            <a:off x="3506916" y="2335169"/>
            <a:ext cx="483157" cy="483157"/>
          </a:xfrm>
          <a:prstGeom prst="rect">
            <a:avLst/>
          </a:prstGeom>
        </p:spPr>
      </p:pic>
      <p:pic>
        <p:nvPicPr>
          <p:cNvPr id="13" name="图片 7"/>
          <p:cNvPicPr>
            <a:picLocks noChangeAspect="1"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0" y="5382582"/>
            <a:ext cx="12192000" cy="16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2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65"/>
          <p:cNvSpPr/>
          <p:nvPr userDrawn="1"/>
        </p:nvSpPr>
        <p:spPr>
          <a:xfrm>
            <a:off x="-14269" y="-42808"/>
            <a:ext cx="3246967" cy="6900807"/>
          </a:xfrm>
          <a:prstGeom prst="rect">
            <a:avLst/>
          </a:prstGeom>
          <a:solidFill>
            <a:srgbClr val="A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t"/>
          <a:lstStyle/>
          <a:p>
            <a:pPr algn="ctr" eaLnBrk="1" hangingPunct="1">
              <a:defRPr/>
            </a:pPr>
            <a:endParaRPr lang="en-US" altLang="zh-CN" sz="4000" dirty="0">
              <a:latin typeface="Arial Black" panose="020B0A04020102020204"/>
              <a:cs typeface="Arial Black" panose="020B0A04020102020204"/>
            </a:endParaRPr>
          </a:p>
          <a:p>
            <a:pPr algn="ctr" eaLnBrk="1" hangingPunct="1">
              <a:defRPr/>
            </a:pPr>
            <a:r>
              <a:rPr lang="zh-CN" altLang="en-US" sz="7200" b="1" dirty="0">
                <a:latin typeface="Arial Black" panose="020B0A04020102020204"/>
                <a:cs typeface="Arial Black" panose="020B0A04020102020204"/>
              </a:rPr>
              <a:t>内容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2" name="Title 3"/>
          <p:cNvSpPr>
            <a:spLocks noChangeArrowheads="1"/>
          </p:cNvSpPr>
          <p:nvPr userDrawn="1"/>
        </p:nvSpPr>
        <p:spPr bwMode="auto">
          <a:xfrm>
            <a:off x="473077" y="3092450"/>
            <a:ext cx="4932363" cy="108108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120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问题和建议</a:t>
            </a:r>
          </a:p>
        </p:txBody>
      </p:sp>
      <p:pic>
        <p:nvPicPr>
          <p:cNvPr id="7" name="图片 6" descr="图片4 副本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165" y="1035685"/>
            <a:ext cx="12265025" cy="4786630"/>
          </a:xfrm>
          <a:prstGeom prst="rect">
            <a:avLst/>
          </a:prstGeom>
        </p:spPr>
      </p:pic>
      <p:sp>
        <p:nvSpPr>
          <p:cNvPr id="10" name="Title 3"/>
          <p:cNvSpPr>
            <a:spLocks noChangeArrowheads="1"/>
          </p:cNvSpPr>
          <p:nvPr userDrawn="1"/>
        </p:nvSpPr>
        <p:spPr bwMode="auto">
          <a:xfrm>
            <a:off x="401321" y="3446780"/>
            <a:ext cx="4932363" cy="108108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120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问题和建议</a:t>
            </a:r>
          </a:p>
        </p:txBody>
      </p:sp>
      <p:sp>
        <p:nvSpPr>
          <p:cNvPr id="52230" name="Title 2"/>
          <p:cNvSpPr>
            <a:spLocks noGrp="1" noChangeArrowheads="1"/>
          </p:cNvSpPr>
          <p:nvPr userDrawn="1"/>
        </p:nvSpPr>
        <p:spPr>
          <a:xfrm>
            <a:off x="1156972" y="2708910"/>
            <a:ext cx="4105275" cy="8813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zh-CN" sz="3200" b="1" baseline="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9pPr>
          </a:lstStyle>
          <a:p>
            <a:pPr marL="0" indent="0" algn="l" eaLnBrk="1" hangingPunct="1"/>
            <a:r>
              <a:rPr lang="en-US" altLang="zh-CN" sz="4800">
                <a:solidFill>
                  <a:schemeClr val="bg1"/>
                </a:solidFill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78102" y="915992"/>
            <a:ext cx="6986588" cy="407828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TextBox 24"/>
          <p:cNvSpPr txBox="1"/>
          <p:nvPr userDrawn="1"/>
        </p:nvSpPr>
        <p:spPr>
          <a:xfrm>
            <a:off x="4113213" y="1993906"/>
            <a:ext cx="4328795" cy="108490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r>
              <a:rPr lang="zh-CN" altLang="zh-CN" sz="66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pic>
        <p:nvPicPr>
          <p:cNvPr id="6" name="图片 5" descr="网址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3393441" y="3454403"/>
            <a:ext cx="396875" cy="396875"/>
          </a:xfrm>
          <a:prstGeom prst="rect">
            <a:avLst/>
          </a:prstGeom>
        </p:spPr>
      </p:pic>
      <p:pic>
        <p:nvPicPr>
          <p:cNvPr id="7" name="图片 6" descr="邮箱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6586220" y="3348355"/>
            <a:ext cx="517525" cy="517525"/>
          </a:xfrm>
          <a:prstGeom prst="rect">
            <a:avLst/>
          </a:prstGeom>
        </p:spPr>
      </p:pic>
      <p:pic>
        <p:nvPicPr>
          <p:cNvPr id="8" name="图片 7" descr="微博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3386455" y="3988435"/>
            <a:ext cx="411480" cy="411480"/>
          </a:xfrm>
          <a:prstGeom prst="rect">
            <a:avLst/>
          </a:prstGeom>
        </p:spPr>
      </p:pic>
      <p:pic>
        <p:nvPicPr>
          <p:cNvPr id="10" name="图片 9" descr="电话"/>
          <p:cNvPicPr>
            <a:picLocks noChangeAspect="1"/>
          </p:cNvPicPr>
          <p:nvPr userDrawn="1"/>
        </p:nvPicPr>
        <p:blipFill>
          <a:blip r:embed="rId6" cstate="email"/>
          <a:stretch>
            <a:fillRect/>
          </a:stretch>
        </p:blipFill>
        <p:spPr>
          <a:xfrm>
            <a:off x="6662420" y="3947164"/>
            <a:ext cx="426085" cy="426085"/>
          </a:xfrm>
          <a:prstGeom prst="rect">
            <a:avLst/>
          </a:prstGeom>
        </p:spPr>
      </p:pic>
      <p:pic>
        <p:nvPicPr>
          <p:cNvPr id="11" name="图片 10" descr="pastedImage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72282" y="4549775"/>
            <a:ext cx="4010660" cy="762000"/>
          </a:xfrm>
          <a:prstGeom prst="rect">
            <a:avLst/>
          </a:prstGeom>
        </p:spPr>
      </p:pic>
      <p:pic>
        <p:nvPicPr>
          <p:cNvPr id="13" name="图片 7"/>
          <p:cNvPicPr>
            <a:picLocks noChangeAspect="1" noChangeArrowheads="1"/>
          </p:cNvPicPr>
          <p:nvPr userDrawn="1"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0" y="5395917"/>
            <a:ext cx="12192000" cy="16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23"/>
          <p:cNvSpPr>
            <a:spLocks noChangeArrowheads="1"/>
          </p:cNvSpPr>
          <p:nvPr userDrawn="1"/>
        </p:nvSpPr>
        <p:spPr bwMode="auto">
          <a:xfrm>
            <a:off x="3881439" y="3481070"/>
            <a:ext cx="198058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www.axbsec.com</a:t>
            </a:r>
          </a:p>
        </p:txBody>
      </p:sp>
      <p:sp>
        <p:nvSpPr>
          <p:cNvPr id="14" name="TextBox 25"/>
          <p:cNvSpPr>
            <a:spLocks noChangeArrowheads="1"/>
          </p:cNvSpPr>
          <p:nvPr userDrawn="1"/>
        </p:nvSpPr>
        <p:spPr bwMode="auto">
          <a:xfrm>
            <a:off x="7103745" y="3404870"/>
            <a:ext cx="240766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enquiry@axbsec.com</a:t>
            </a:r>
          </a:p>
        </p:txBody>
      </p:sp>
      <p:sp>
        <p:nvSpPr>
          <p:cNvPr id="15" name="Rectangle 28"/>
          <p:cNvSpPr>
            <a:spLocks noChangeArrowheads="1"/>
          </p:cNvSpPr>
          <p:nvPr userDrawn="1"/>
        </p:nvSpPr>
        <p:spPr bwMode="auto">
          <a:xfrm>
            <a:off x="3881442" y="3988118"/>
            <a:ext cx="209633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weibo.com/axbsec</a:t>
            </a:r>
          </a:p>
        </p:txBody>
      </p:sp>
      <p:sp>
        <p:nvSpPr>
          <p:cNvPr id="16" name="Rectangle 42"/>
          <p:cNvSpPr>
            <a:spLocks noChangeArrowheads="1"/>
          </p:cNvSpPr>
          <p:nvPr userDrawn="1"/>
        </p:nvSpPr>
        <p:spPr bwMode="auto">
          <a:xfrm>
            <a:off x="7088507" y="3988118"/>
            <a:ext cx="1673693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0756-6322666 </a:t>
            </a:r>
          </a:p>
        </p:txBody>
      </p:sp>
      <p:pic>
        <p:nvPicPr>
          <p:cNvPr id="17" name="图片 16" descr="1111"/>
          <p:cNvPicPr>
            <a:picLocks noChangeAspect="1"/>
          </p:cNvPicPr>
          <p:nvPr userDrawn="1"/>
        </p:nvPicPr>
        <p:blipFill>
          <a:blip r:embed="rId9" cstate="email"/>
          <a:stretch>
            <a:fillRect/>
          </a:stretch>
        </p:blipFill>
        <p:spPr>
          <a:xfrm>
            <a:off x="633523" y="99841"/>
            <a:ext cx="1727835" cy="62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5735" y="83091"/>
            <a:ext cx="12186265" cy="6506552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1" y="83091"/>
            <a:ext cx="11582400" cy="1139284"/>
          </a:xfrm>
        </p:spPr>
        <p:txBody>
          <a:bodyPr/>
          <a:lstStyle>
            <a:lvl1pPr>
              <a:defRPr sz="3200" b="1" i="0">
                <a:solidFill>
                  <a:schemeClr val="bg1"/>
                </a:solidFill>
                <a:latin typeface="+mj-lt"/>
                <a:ea typeface="Adobe Clean Light" charset="0"/>
                <a:cs typeface="Adobe Clean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/ Divid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 userDrawn="1"/>
        </p:nvSpPr>
        <p:spPr>
          <a:xfrm>
            <a:off x="14584" y="6539365"/>
            <a:ext cx="12130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8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版权所有</a:t>
            </a:r>
            <a:r>
              <a:rPr lang="en-US" altLang="en-US" sz="800" dirty="0">
                <a:solidFill>
                  <a:srgbClr val="000000"/>
                </a:solidFill>
                <a:latin typeface="Verdana" panose="020B0604030504040204" pitchFamily="34" charset="0"/>
              </a:rPr>
              <a:t> © 2000-2018 </a:t>
            </a:r>
            <a:r>
              <a:rPr lang="zh-CN" altLang="en-US" sz="8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北京安讯奔</a:t>
            </a:r>
            <a:endParaRPr lang="en-US" altLang="zh-TW" sz="800" dirty="0">
              <a:solidFill>
                <a:srgbClr val="000000"/>
              </a:solidFill>
              <a:latin typeface="Verdan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11221972" y="6540653"/>
            <a:ext cx="1210733" cy="212879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>
            <a:lvl1pPr eaLnBrk="0" hangingPunct="0">
              <a:defRPr sz="1600" b="1" i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b="1" i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b="1" i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b="1" i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b="1" i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800" b="0" i="0" dirty="0">
                <a:solidFill>
                  <a:srgbClr val="000000"/>
                </a:solidFill>
                <a:latin typeface="Verdana" panose="020B0604030504040204" pitchFamily="34" charset="0"/>
              </a:rPr>
              <a:t>&gt;&gt;</a:t>
            </a:r>
            <a:r>
              <a:rPr lang="en-US" sz="800" b="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fld id="{A22FA0C9-1454-4DAE-9641-164A90DC9F0A}" type="slidenum">
              <a:rPr lang="en-US" sz="800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‹#›</a:t>
            </a:fld>
            <a:endParaRPr lang="en-US" sz="800" b="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10" name="Picture 8" descr="C:\Users\alexc\Desktop\hhh.png"/>
          <p:cNvPicPr>
            <a:picLocks noChangeAspect="1" noChangeArrowheads="1"/>
          </p:cNvPicPr>
          <p:nvPr userDrawn="1"/>
        </p:nvPicPr>
        <p:blipFill>
          <a:blip r:embed="rId3" cstate="email"/>
          <a:stretch>
            <a:fillRect/>
          </a:stretch>
        </p:blipFill>
        <p:spPr bwMode="auto">
          <a:xfrm>
            <a:off x="92528" y="6493315"/>
            <a:ext cx="1586981" cy="3075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组合 63"/>
          <p:cNvGrpSpPr/>
          <p:nvPr userDrawn="1"/>
        </p:nvGrpSpPr>
        <p:grpSpPr bwMode="auto">
          <a:xfrm>
            <a:off x="1551518" y="878922"/>
            <a:ext cx="9429749" cy="4643967"/>
            <a:chOff x="1358950" y="1173758"/>
            <a:chExt cx="7072312" cy="3482975"/>
          </a:xfrm>
        </p:grpSpPr>
        <p:sp>
          <p:nvSpPr>
            <p:cNvPr id="17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7851825" y="4077295"/>
              <a:ext cx="579437" cy="579438"/>
            </a:xfrm>
            <a:custGeom>
              <a:avLst/>
              <a:gdLst>
                <a:gd name="T0" fmla="*/ 2147483646 w 782"/>
                <a:gd name="T1" fmla="*/ 0 h 782"/>
                <a:gd name="T2" fmla="*/ 2147483646 w 782"/>
                <a:gd name="T3" fmla="*/ 2147483646 h 782"/>
                <a:gd name="T4" fmla="*/ 2147483646 w 782"/>
                <a:gd name="T5" fmla="*/ 2147483646 h 782"/>
                <a:gd name="T6" fmla="*/ 0 w 782"/>
                <a:gd name="T7" fmla="*/ 2147483646 h 782"/>
                <a:gd name="T8" fmla="*/ 2147483646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C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32341" y="2143963"/>
            <a:ext cx="6078961" cy="2127153"/>
          </a:xfrm>
        </p:spPr>
        <p:txBody>
          <a:bodyPr anchor="ctr">
            <a:norm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defRPr lang="en-SG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en-SG" dirty="0"/>
          </a:p>
        </p:txBody>
      </p:sp>
      <p:sp>
        <p:nvSpPr>
          <p:cNvPr id="19" name="Freeform 7"/>
          <p:cNvSpPr/>
          <p:nvPr userDrawn="1"/>
        </p:nvSpPr>
        <p:spPr bwMode="auto">
          <a:xfrm>
            <a:off x="1430867" y="620688"/>
            <a:ext cx="2984500" cy="2072216"/>
          </a:xfrm>
          <a:custGeom>
            <a:avLst/>
            <a:gdLst>
              <a:gd name="T0" fmla="*/ 3022 w 3022"/>
              <a:gd name="T1" fmla="*/ 0 h 2098"/>
              <a:gd name="T2" fmla="*/ 0 w 3022"/>
              <a:gd name="T3" fmla="*/ 0 h 2098"/>
              <a:gd name="T4" fmla="*/ 0 w 3022"/>
              <a:gd name="T5" fmla="*/ 2098 h 2098"/>
              <a:gd name="T6" fmla="*/ 2165 w 3022"/>
              <a:gd name="T7" fmla="*/ 2098 h 2098"/>
              <a:gd name="T8" fmla="*/ 3022 w 3022"/>
              <a:gd name="T9" fmla="*/ 0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DE0000"/>
          </a:solidFill>
          <a:ln w="25400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defRPr/>
            </a:pPr>
            <a:endParaRPr lang="zh-CN" altLang="en-US" b="0"/>
          </a:p>
        </p:txBody>
      </p:sp>
      <p:sp>
        <p:nvSpPr>
          <p:cNvPr id="20" name="Rectangle 13"/>
          <p:cNvSpPr>
            <a:spLocks noChangeArrowheads="1"/>
          </p:cNvSpPr>
          <p:nvPr userDrawn="1"/>
        </p:nvSpPr>
        <p:spPr bwMode="auto">
          <a:xfrm>
            <a:off x="1551518" y="1793321"/>
            <a:ext cx="773349" cy="4770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zh-CN" sz="3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zh-CN" dirty="0">
              <a:solidFill>
                <a:srgbClr val="FEAE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/ Divid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9810" y="2276873"/>
            <a:ext cx="6078961" cy="2127153"/>
          </a:xfrm>
        </p:spPr>
        <p:txBody>
          <a:bodyPr anchor="ctr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defRPr lang="en-SG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en-SG" dirty="0"/>
          </a:p>
        </p:txBody>
      </p:sp>
      <p:sp>
        <p:nvSpPr>
          <p:cNvPr id="7" name="TextBox 6">
            <a:hlinkClick r:id="rId2"/>
          </p:cNvPr>
          <p:cNvSpPr txBox="1"/>
          <p:nvPr userDrawn="1"/>
        </p:nvSpPr>
        <p:spPr>
          <a:xfrm>
            <a:off x="14584" y="6539365"/>
            <a:ext cx="12130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8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版权所有</a:t>
            </a:r>
            <a:r>
              <a:rPr lang="en-US" altLang="en-US" sz="800" dirty="0">
                <a:solidFill>
                  <a:srgbClr val="000000"/>
                </a:solidFill>
                <a:latin typeface="Verdana" panose="020B0604030504040204" pitchFamily="34" charset="0"/>
              </a:rPr>
              <a:t> © 2000-2017 </a:t>
            </a:r>
            <a:r>
              <a:rPr lang="zh-CN" altLang="en-US" sz="8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北京安讯奔</a:t>
            </a:r>
            <a:endParaRPr lang="en-US" altLang="zh-TW" sz="800" dirty="0">
              <a:solidFill>
                <a:srgbClr val="000000"/>
              </a:solidFill>
              <a:latin typeface="Verdan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11221971" y="6540649"/>
            <a:ext cx="1210733" cy="212879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>
            <a:lvl1pPr eaLnBrk="0" hangingPunct="0">
              <a:defRPr sz="1600" b="1" i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b="1" i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b="1" i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b="1" i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b="1" i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800" b="0" i="0" dirty="0">
                <a:solidFill>
                  <a:srgbClr val="000000"/>
                </a:solidFill>
                <a:latin typeface="Verdana" panose="020B0604030504040204" pitchFamily="34" charset="0"/>
              </a:rPr>
              <a:t>&gt;&gt;</a:t>
            </a:r>
            <a:r>
              <a:rPr lang="en-US" sz="800" b="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fld id="{A22FA0C9-1454-4DAE-9641-164A90DC9F0A}" type="slidenum">
              <a:rPr lang="en-US" sz="800" b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‹#›</a:t>
            </a:fld>
            <a:endParaRPr lang="en-US" sz="800" b="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10" name="Picture 8" descr="C:\Users\alexc\Desktop\hhh.png"/>
          <p:cNvPicPr>
            <a:picLocks noChangeAspect="1" noChangeArrowheads="1"/>
          </p:cNvPicPr>
          <p:nvPr userDrawn="1"/>
        </p:nvPicPr>
        <p:blipFill>
          <a:blip r:embed="rId3" cstate="email"/>
          <a:stretch>
            <a:fillRect/>
          </a:stretch>
        </p:blipFill>
        <p:spPr bwMode="auto">
          <a:xfrm>
            <a:off x="92528" y="6493315"/>
            <a:ext cx="1586981" cy="307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4" descr="图片3555"/>
          <p:cNvPicPr>
            <a:picLocks noChangeAspect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>
          <a:xfrm>
            <a:off x="6350" y="967105"/>
            <a:ext cx="6093460" cy="5041265"/>
          </a:xfrm>
          <a:prstGeom prst="rect">
            <a:avLst/>
          </a:prstGeom>
        </p:spPr>
      </p:pic>
      <p:pic>
        <p:nvPicPr>
          <p:cNvPr id="12" name="图片 5" descr="2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1267460" y="1879600"/>
            <a:ext cx="2992120" cy="2985135"/>
          </a:xfrm>
          <a:prstGeom prst="rect">
            <a:avLst/>
          </a:prstGeom>
        </p:spPr>
      </p:pic>
      <p:pic>
        <p:nvPicPr>
          <p:cNvPr id="13" name="图片 16" descr="1111"/>
          <p:cNvPicPr>
            <a:picLocks noChangeAspect="1"/>
          </p:cNvPicPr>
          <p:nvPr userDrawn="1"/>
        </p:nvPicPr>
        <p:blipFill>
          <a:blip r:embed="rId6" cstate="email"/>
          <a:stretch>
            <a:fillRect/>
          </a:stretch>
        </p:blipFill>
        <p:spPr>
          <a:xfrm>
            <a:off x="131445" y="144145"/>
            <a:ext cx="1727835" cy="62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5" y="1339855"/>
            <a:ext cx="5706533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169" y="1339855"/>
            <a:ext cx="5708651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rotWithShape="1">
          <a:blip r:embed="rId15" cstate="email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-12698" y="6597655"/>
            <a:ext cx="12204700" cy="2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TextBox 7">
            <a:hlinkClick r:id="rId17"/>
          </p:cNvPr>
          <p:cNvSpPr>
            <a:spLocks noChangeArrowheads="1"/>
          </p:cNvSpPr>
          <p:nvPr/>
        </p:nvSpPr>
        <p:spPr bwMode="auto">
          <a:xfrm>
            <a:off x="25404" y="6632575"/>
            <a:ext cx="12130617" cy="198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00" b="1" dirty="0">
                <a:solidFill>
                  <a:srgbClr val="FFFFFF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版权所有</a:t>
            </a:r>
            <a:r>
              <a:rPr lang="en-US" altLang="zh-CN" sz="700" b="1" dirty="0">
                <a:solidFill>
                  <a:srgbClr val="FFFFFF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© 2000-2018 </a:t>
            </a:r>
            <a:r>
              <a:rPr lang="zh-CN" altLang="en-US" sz="700" b="1" dirty="0">
                <a:solidFill>
                  <a:srgbClr val="FFFFFF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北京安讯奔</a:t>
            </a:r>
            <a:endParaRPr lang="en-US" altLang="zh-CN" sz="700" b="1" dirty="0">
              <a:solidFill>
                <a:srgbClr val="FFFFFF"/>
              </a:solidFill>
              <a:latin typeface="Verdana" panose="020B0604030504040204" pitchFamily="34" charset="0"/>
              <a:ea typeface="PMingLiU" panose="02020500000000000000" pitchFamily="18" charset="-120"/>
              <a:sym typeface="Verdana" panose="020B0604030504040204" pitchFamily="34" charset="0"/>
            </a:endParaRPr>
          </a:p>
        </p:txBody>
      </p:sp>
      <p:sp>
        <p:nvSpPr>
          <p:cNvPr id="1028" name="Text Box 9"/>
          <p:cNvSpPr>
            <a:spLocks noChangeArrowheads="1"/>
          </p:cNvSpPr>
          <p:nvPr/>
        </p:nvSpPr>
        <p:spPr bwMode="auto">
          <a:xfrm>
            <a:off x="10991852" y="6632575"/>
            <a:ext cx="1210733" cy="19749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700" b="1" i="1" dirty="0">
                <a:solidFill>
                  <a:srgbClr val="FFFFFF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&gt;&gt; </a:t>
            </a:r>
            <a:fld id="{CFD9A753-7283-4A3E-B8C2-D1DD88D84D15}" type="slidenum">
              <a:rPr lang="en-US" altLang="zh-CN" sz="700" b="1" i="1" dirty="0" smtClean="0">
                <a:solidFill>
                  <a:srgbClr val="FFFFFF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‹#›</a:t>
            </a:fld>
            <a:endParaRPr lang="en-US" altLang="zh-CN" sz="700" b="1" i="1" dirty="0">
              <a:solidFill>
                <a:srgbClr val="FFFFFF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pic>
        <p:nvPicPr>
          <p:cNvPr id="1029" name="Picture 10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-12698" y="0"/>
            <a:ext cx="12204700" cy="1095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4433" y="123654"/>
            <a:ext cx="11618384" cy="933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FONT: </a:t>
            </a:r>
            <a:r>
              <a:rPr lang="en-US" altLang="zh-CN" dirty="0">
                <a:sym typeface="Calibri" panose="020F0502020204030204" pitchFamily="34" charset="0"/>
              </a:rPr>
              <a:t>Microsoft </a:t>
            </a:r>
            <a:r>
              <a:rPr lang="en-US" altLang="zh-CN" dirty="0" err="1">
                <a:sym typeface="Calibri" panose="020F0502020204030204" pitchFamily="34" charset="0"/>
              </a:rPr>
              <a:t>YaHei</a:t>
            </a:r>
            <a:r>
              <a:rPr lang="zh-CN" altLang="zh-CN" dirty="0">
                <a:sym typeface="Calibri" panose="020F0502020204030204" pitchFamily="34" charset="0"/>
              </a:rPr>
              <a:t> (HEADINGS)</a:t>
            </a:r>
            <a:br>
              <a:rPr lang="zh-CN" altLang="zh-CN" dirty="0">
                <a:sym typeface="Calibri" panose="020F0502020204030204" pitchFamily="34" charset="0"/>
              </a:rPr>
            </a:br>
            <a:r>
              <a:rPr lang="zh-CN" altLang="zh-CN" dirty="0">
                <a:sym typeface="Calibri" panose="020F0502020204030204" pitchFamily="34" charset="0"/>
              </a:rPr>
              <a:t>SIZE: 32 ,  STYLE: BOLD</a:t>
            </a:r>
          </a:p>
        </p:txBody>
      </p:sp>
      <p:sp>
        <p:nvSpPr>
          <p:cNvPr id="103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3" y="1196846"/>
            <a:ext cx="11618384" cy="51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Font: </a:t>
            </a:r>
            <a:r>
              <a:rPr lang="en-US" altLang="zh-CN" dirty="0">
                <a:sym typeface="Calibri" panose="020F0502020204030204" pitchFamily="34" charset="0"/>
              </a:rPr>
              <a:t>Microsoft </a:t>
            </a:r>
            <a:r>
              <a:rPr lang="en-US" altLang="zh-CN" dirty="0" err="1">
                <a:sym typeface="Calibri" panose="020F0502020204030204" pitchFamily="34" charset="0"/>
              </a:rPr>
              <a:t>YaHei</a:t>
            </a:r>
            <a:r>
              <a:rPr lang="zh-CN" altLang="zh-CN" dirty="0">
                <a:sym typeface="Calibri" panose="020F0502020204030204" pitchFamily="34" charset="0"/>
              </a:rPr>
              <a:t> : 2</a:t>
            </a:r>
            <a:r>
              <a:rPr lang="en-US" altLang="zh-CN" dirty="0">
                <a:sym typeface="Calibri" panose="020F0502020204030204" pitchFamily="34" charset="0"/>
              </a:rPr>
              <a:t>4</a:t>
            </a:r>
            <a:endParaRPr lang="zh-CN" altLang="zh-CN" dirty="0">
              <a:sym typeface="Calibri" panose="020F0502020204030204" pitchFamily="34" charset="0"/>
            </a:endParaRP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Font: </a:t>
            </a:r>
            <a:r>
              <a:rPr lang="en-US" altLang="zh-CN" dirty="0">
                <a:sym typeface="Calibri" panose="020F0502020204030204" pitchFamily="34" charset="0"/>
              </a:rPr>
              <a:t>Microsoft </a:t>
            </a:r>
            <a:r>
              <a:rPr lang="en-US" altLang="zh-CN" dirty="0" err="1">
                <a:sym typeface="Calibri" panose="020F0502020204030204" pitchFamily="34" charset="0"/>
              </a:rPr>
              <a:t>YaHei</a:t>
            </a:r>
            <a:r>
              <a:rPr lang="zh-CN" altLang="zh-CN" dirty="0">
                <a:sym typeface="Calibri" panose="020F0502020204030204" pitchFamily="34" charset="0"/>
              </a:rPr>
              <a:t> : 2</a:t>
            </a:r>
            <a:r>
              <a:rPr lang="en-US" altLang="zh-CN" dirty="0">
                <a:sym typeface="Calibri" panose="020F0502020204030204" pitchFamily="34" charset="0"/>
              </a:rPr>
              <a:t>0</a:t>
            </a:r>
            <a:endParaRPr lang="zh-CN" altLang="zh-CN" dirty="0">
              <a:sym typeface="Calibri" panose="020F0502020204030204" pitchFamily="34" charset="0"/>
            </a:endParaRP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Font: </a:t>
            </a:r>
            <a:r>
              <a:rPr lang="en-US" altLang="zh-CN" dirty="0">
                <a:sym typeface="Calibri" panose="020F0502020204030204" pitchFamily="34" charset="0"/>
              </a:rPr>
              <a:t>Microsoft </a:t>
            </a:r>
            <a:r>
              <a:rPr lang="en-US" altLang="zh-CN" dirty="0" err="1">
                <a:sym typeface="Calibri" panose="020F0502020204030204" pitchFamily="34" charset="0"/>
              </a:rPr>
              <a:t>YaHei</a:t>
            </a:r>
            <a:r>
              <a:rPr lang="zh-CN" altLang="zh-CN" dirty="0">
                <a:sym typeface="Calibri" panose="020F0502020204030204" pitchFamily="34" charset="0"/>
              </a:rPr>
              <a:t> : </a:t>
            </a:r>
            <a:r>
              <a:rPr lang="en-US" altLang="zh-CN" dirty="0">
                <a:sym typeface="Calibri" panose="020F0502020204030204" pitchFamily="34" charset="0"/>
              </a:rPr>
              <a:t>20</a:t>
            </a:r>
            <a:endParaRPr lang="zh-CN" altLang="zh-CN" dirty="0">
              <a:sym typeface="Calibri" panose="020F0502020204030204" pitchFamily="34" charset="0"/>
            </a:endParaRP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Font: </a:t>
            </a:r>
            <a:r>
              <a:rPr lang="en-US" altLang="zh-CN" dirty="0">
                <a:sym typeface="Calibri" panose="020F0502020204030204" pitchFamily="34" charset="0"/>
              </a:rPr>
              <a:t>Microsoft </a:t>
            </a:r>
            <a:r>
              <a:rPr lang="en-US" altLang="zh-CN" dirty="0" err="1">
                <a:sym typeface="Calibri" panose="020F0502020204030204" pitchFamily="34" charset="0"/>
              </a:rPr>
              <a:t>YaHei</a:t>
            </a:r>
            <a:r>
              <a:rPr lang="zh-CN" altLang="zh-CN" dirty="0">
                <a:sym typeface="Calibri" panose="020F0502020204030204" pitchFamily="34" charset="0"/>
              </a:rPr>
              <a:t> : 18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Font: </a:t>
            </a:r>
            <a:r>
              <a:rPr lang="en-US" altLang="zh-CN" dirty="0">
                <a:sym typeface="Calibri" panose="020F0502020204030204" pitchFamily="34" charset="0"/>
              </a:rPr>
              <a:t>Microsoft </a:t>
            </a:r>
            <a:r>
              <a:rPr lang="en-US" altLang="zh-CN" dirty="0" err="1">
                <a:sym typeface="Calibri" panose="020F0502020204030204" pitchFamily="34" charset="0"/>
              </a:rPr>
              <a:t>YaHei</a:t>
            </a:r>
            <a:r>
              <a:rPr lang="zh-CN" altLang="zh-CN" dirty="0">
                <a:sym typeface="Calibri" panose="020F0502020204030204" pitchFamily="34" charset="0"/>
              </a:rPr>
              <a:t> : 18</a:t>
            </a:r>
          </a:p>
        </p:txBody>
      </p:sp>
      <p:pic>
        <p:nvPicPr>
          <p:cNvPr id="1032" name="Picture 4" descr="C:\Users\alexc\Desktop\i-sprint-whiteLogo-cn.png"/>
          <p:cNvPicPr>
            <a:picLocks noChangeAspect="1" noChangeArrowheads="1"/>
          </p:cNvPicPr>
          <p:nvPr/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264587" y="6597655"/>
            <a:ext cx="719060" cy="2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5"/>
          <p:cNvSpPr/>
          <p:nvPr userDrawn="1"/>
        </p:nvSpPr>
        <p:spPr>
          <a:xfrm>
            <a:off x="174625" y="152400"/>
            <a:ext cx="373063" cy="373063"/>
          </a:xfrm>
          <a:prstGeom prst="rect">
            <a:avLst/>
          </a:prstGeom>
          <a:solidFill>
            <a:srgbClr val="A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6"/>
          <p:cNvSpPr/>
          <p:nvPr userDrawn="1"/>
        </p:nvSpPr>
        <p:spPr>
          <a:xfrm>
            <a:off x="358775" y="352425"/>
            <a:ext cx="249238" cy="247650"/>
          </a:xfrm>
          <a:prstGeom prst="rect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0" indent="0" algn="ctr" rtl="0" eaLnBrk="0" fontAlgn="base" hangingPunct="0">
        <a:spcBef>
          <a:spcPct val="0"/>
        </a:spcBef>
        <a:spcAft>
          <a:spcPct val="0"/>
        </a:spcAft>
        <a:defRPr lang="zh-CN" altLang="zh-CN" sz="3200" b="1" baseline="0" dirty="0" smtClean="0">
          <a:solidFill>
            <a:srgbClr val="A5002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970032" y="1721224"/>
            <a:ext cx="6993367" cy="2076225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zh-CN" sz="3200" b="1" baseline="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9pPr>
          </a:lstStyle>
          <a:p>
            <a:r>
              <a:rPr lang="zh-CN" altLang="en-US" sz="4000" dirty="0">
                <a:solidFill>
                  <a:schemeClr val="bg1"/>
                </a:solidFill>
              </a:rPr>
              <a:t>前端代码管理与前端框架重构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0488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117108" y="451821"/>
            <a:ext cx="2257427" cy="5228217"/>
            <a:chOff x="8837409" y="473336"/>
            <a:chExt cx="2257427" cy="5228217"/>
          </a:xfrm>
        </p:grpSpPr>
        <p:cxnSp>
          <p:nvCxnSpPr>
            <p:cNvPr id="4" name="直接连接符 3"/>
            <p:cNvCxnSpPr/>
            <p:nvPr/>
          </p:nvCxnSpPr>
          <p:spPr bwMode="auto">
            <a:xfrm>
              <a:off x="8837409" y="473336"/>
              <a:ext cx="21514" cy="522821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5" name="文本框 4"/>
            <p:cNvSpPr txBox="1"/>
            <p:nvPr/>
          </p:nvSpPr>
          <p:spPr>
            <a:xfrm>
              <a:off x="9032733" y="2283303"/>
              <a:ext cx="206210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 err="1">
                  <a:solidFill>
                    <a:srgbClr val="C00000"/>
                  </a:solidFill>
                </a:rPr>
                <a:t>SVN</a:t>
              </a:r>
              <a:endParaRPr lang="zh-CN" altLang="en-US" sz="8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28339" y="371952"/>
            <a:ext cx="215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首先想到的方式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588136" y="1376979"/>
            <a:ext cx="2485017" cy="3851237"/>
            <a:chOff x="4588136" y="1376979"/>
            <a:chExt cx="2485017" cy="3851237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4588136" y="1376979"/>
              <a:ext cx="2485017" cy="3851237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AccessReal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4948517" y="2261788"/>
              <a:ext cx="1764254" cy="537883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模块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4948517" y="2985063"/>
              <a:ext cx="1764254" cy="537883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模块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4948517" y="3684480"/>
              <a:ext cx="1764254" cy="537883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模块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 bwMode="auto">
          <a:xfrm>
            <a:off x="6841862" y="1979407"/>
            <a:ext cx="25495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6402590" y="3254003"/>
            <a:ext cx="290984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19" name="直接箭头连接符 18"/>
          <p:cNvCxnSpPr/>
          <p:nvPr/>
        </p:nvCxnSpPr>
        <p:spPr bwMode="auto">
          <a:xfrm flipV="1">
            <a:off x="6402590" y="2530729"/>
            <a:ext cx="290984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20" name="直接箭头连接符 19"/>
          <p:cNvCxnSpPr/>
          <p:nvPr/>
        </p:nvCxnSpPr>
        <p:spPr bwMode="auto">
          <a:xfrm flipV="1">
            <a:off x="6402589" y="3935503"/>
            <a:ext cx="290984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</p:spPr>
      </p:cxnSp>
      <p:sp>
        <p:nvSpPr>
          <p:cNvPr id="21" name="左箭头 20"/>
          <p:cNvSpPr/>
          <p:nvPr/>
        </p:nvSpPr>
        <p:spPr bwMode="auto">
          <a:xfrm>
            <a:off x="2745886" y="2716220"/>
            <a:ext cx="1333949" cy="699417"/>
          </a:xfrm>
          <a:prstGeom prst="lef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6045" y="2282516"/>
            <a:ext cx="2031325" cy="156966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Html </a:t>
            </a:r>
          </a:p>
          <a:p>
            <a:r>
              <a:rPr lang="zh-CN" altLang="en-US" sz="4800" b="1" dirty="0">
                <a:solidFill>
                  <a:schemeClr val="bg1"/>
                </a:solidFill>
              </a:rPr>
              <a:t>发布包</a:t>
            </a:r>
          </a:p>
        </p:txBody>
      </p:sp>
      <p:sp>
        <p:nvSpPr>
          <p:cNvPr id="23" name="圆角矩形 22"/>
          <p:cNvSpPr/>
          <p:nvPr/>
        </p:nvSpPr>
        <p:spPr bwMode="auto">
          <a:xfrm>
            <a:off x="956536" y="1193472"/>
            <a:ext cx="5809127" cy="1627087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SVN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结构混乱；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模块不能独产编译开发与运行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3804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2054712"/>
            <a:ext cx="4894729" cy="2603350"/>
          </a:xfrm>
          <a:prstGeom prst="rect">
            <a:avLst/>
          </a:prstGeom>
          <a:solidFill>
            <a:srgbClr val="C2000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思考怎么办！</a:t>
            </a:r>
            <a:endParaRPr lang="en-US" altLang="zh-CN" sz="4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4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33488" y="2818502"/>
            <a:ext cx="5466678" cy="2034989"/>
          </a:xfrm>
          <a:prstGeom prst="rect">
            <a:avLst/>
          </a:prstGeom>
          <a:solidFill>
            <a:srgbClr val="C2000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SVN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结构混乱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那我们使用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node fs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来制定目录结构！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、模块不能独产编译开发与运行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模块做成独立项目，但只提供功能模块源码来打包发布。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14825" y="115139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我手上有什么：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75668" y="2054712"/>
            <a:ext cx="422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Node</a:t>
            </a:r>
          </a:p>
          <a:p>
            <a:r>
              <a:rPr lang="en-US" altLang="zh-CN" sz="3600" b="1" dirty="0" err="1"/>
              <a:t>webpack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319541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117108" y="451821"/>
            <a:ext cx="2257427" cy="5228217"/>
            <a:chOff x="8837409" y="473336"/>
            <a:chExt cx="2257427" cy="5228217"/>
          </a:xfrm>
        </p:grpSpPr>
        <p:cxnSp>
          <p:nvCxnSpPr>
            <p:cNvPr id="4" name="直接连接符 3"/>
            <p:cNvCxnSpPr/>
            <p:nvPr/>
          </p:nvCxnSpPr>
          <p:spPr bwMode="auto">
            <a:xfrm>
              <a:off x="8837409" y="473336"/>
              <a:ext cx="21514" cy="522821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5" name="文本框 4"/>
            <p:cNvSpPr txBox="1"/>
            <p:nvPr/>
          </p:nvSpPr>
          <p:spPr>
            <a:xfrm>
              <a:off x="9032733" y="2283303"/>
              <a:ext cx="206210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 err="1">
                  <a:solidFill>
                    <a:srgbClr val="C00000"/>
                  </a:solidFill>
                </a:rPr>
                <a:t>SVN</a:t>
              </a:r>
              <a:endParaRPr lang="zh-CN" altLang="en-US" sz="8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66462" y="248721"/>
            <a:ext cx="176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代码管理方式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588136" y="1376979"/>
            <a:ext cx="2485017" cy="3851237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AccessReal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948517" y="2261788"/>
            <a:ext cx="1764254" cy="537883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模块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948517" y="2985063"/>
            <a:ext cx="1764254" cy="537883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模块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948517" y="3684480"/>
            <a:ext cx="1764254" cy="537883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模块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0407" y="2103506"/>
            <a:ext cx="1415772" cy="107721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Html </a:t>
            </a:r>
          </a:p>
          <a:p>
            <a:r>
              <a:rPr lang="zh-CN" altLang="en-US" sz="3200" b="1" dirty="0">
                <a:solidFill>
                  <a:schemeClr val="bg1"/>
                </a:solidFill>
              </a:rPr>
              <a:t>发布包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500656" y="196950"/>
            <a:ext cx="3953434" cy="1686269"/>
            <a:chOff x="460892" y="4520894"/>
            <a:chExt cx="3953434" cy="1686269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460892" y="4520894"/>
              <a:ext cx="3953434" cy="1686269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发布项目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-AccessReal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459694" y="5031883"/>
              <a:ext cx="753036" cy="742278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框架代码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20324" y="5217224"/>
              <a:ext cx="2667772" cy="742278"/>
              <a:chOff x="671274" y="5230424"/>
              <a:chExt cx="2667772" cy="742278"/>
            </a:xfrm>
          </p:grpSpPr>
          <p:sp>
            <p:nvSpPr>
              <p:cNvPr id="29" name="圆角矩形 28"/>
              <p:cNvSpPr/>
              <p:nvPr/>
            </p:nvSpPr>
            <p:spPr bwMode="auto">
              <a:xfrm>
                <a:off x="671274" y="5230424"/>
                <a:ext cx="2667772" cy="742278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功能</a:t>
                </a:r>
                <a:endPara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模块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 bwMode="auto">
              <a:xfrm>
                <a:off x="1319390" y="5326508"/>
                <a:ext cx="848780" cy="486705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模块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 bwMode="auto">
              <a:xfrm>
                <a:off x="2282963" y="5346494"/>
                <a:ext cx="832717" cy="486705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模块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6391043" y="2212815"/>
            <a:ext cx="2573108" cy="2353243"/>
            <a:chOff x="869901" y="2782286"/>
            <a:chExt cx="2573108" cy="2353243"/>
          </a:xfrm>
        </p:grpSpPr>
        <p:sp>
          <p:nvSpPr>
            <p:cNvPr id="35" name="圆角矩形 34"/>
            <p:cNvSpPr/>
            <p:nvPr/>
          </p:nvSpPr>
          <p:spPr bwMode="auto">
            <a:xfrm>
              <a:off x="869901" y="2782286"/>
              <a:ext cx="2573108" cy="2353243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功能项目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-x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 bwMode="auto">
            <a:xfrm>
              <a:off x="2482548" y="3264261"/>
              <a:ext cx="753036" cy="742278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框架代码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064543" y="4090575"/>
              <a:ext cx="2123864" cy="712675"/>
              <a:chOff x="806484" y="5793410"/>
              <a:chExt cx="2123864" cy="712675"/>
            </a:xfrm>
          </p:grpSpPr>
          <p:sp>
            <p:nvSpPr>
              <p:cNvPr id="38" name="圆角矩形 37"/>
              <p:cNvSpPr/>
              <p:nvPr/>
            </p:nvSpPr>
            <p:spPr bwMode="auto">
              <a:xfrm>
                <a:off x="806484" y="5793410"/>
                <a:ext cx="2123864" cy="712675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功能</a:t>
                </a:r>
                <a:endPara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模块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 bwMode="auto">
              <a:xfrm>
                <a:off x="1573266" y="5930661"/>
                <a:ext cx="877544" cy="486705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模块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cxnSp>
        <p:nvCxnSpPr>
          <p:cNvPr id="43" name="肘形连接符 42"/>
          <p:cNvCxnSpPr/>
          <p:nvPr/>
        </p:nvCxnSpPr>
        <p:spPr bwMode="auto">
          <a:xfrm flipV="1">
            <a:off x="6252494" y="930257"/>
            <a:ext cx="3153444" cy="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45" name="肘形连接符 44"/>
          <p:cNvCxnSpPr>
            <a:stCxn id="35" idx="0"/>
          </p:cNvCxnSpPr>
          <p:nvPr/>
        </p:nvCxnSpPr>
        <p:spPr bwMode="auto">
          <a:xfrm rot="5400000" flipH="1" flipV="1">
            <a:off x="8314289" y="1092649"/>
            <a:ext cx="483474" cy="175685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</p:spPr>
      </p:cxnSp>
      <p:sp>
        <p:nvSpPr>
          <p:cNvPr id="46" name="上下箭头 45"/>
          <p:cNvSpPr/>
          <p:nvPr/>
        </p:nvSpPr>
        <p:spPr bwMode="auto">
          <a:xfrm>
            <a:off x="7899123" y="930256"/>
            <a:ext cx="451486" cy="799085"/>
          </a:xfrm>
          <a:prstGeom prst="upDown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线形标注 2 46"/>
          <p:cNvSpPr/>
          <p:nvPr/>
        </p:nvSpPr>
        <p:spPr bwMode="auto">
          <a:xfrm>
            <a:off x="9790121" y="885697"/>
            <a:ext cx="1688290" cy="321814"/>
          </a:xfrm>
          <a:prstGeom prst="borderCallout2">
            <a:avLst>
              <a:gd name="adj1" fmla="val 48348"/>
              <a:gd name="adj2" fmla="val 2386"/>
              <a:gd name="adj3" fmla="val 137141"/>
              <a:gd name="adj4" fmla="val -16103"/>
              <a:gd name="adj5" fmla="val 161903"/>
              <a:gd name="adj6" fmla="val -98783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、代码管理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圆角矩形标注 47"/>
          <p:cNvSpPr/>
          <p:nvPr/>
        </p:nvSpPr>
        <p:spPr bwMode="auto">
          <a:xfrm>
            <a:off x="9259306" y="3708337"/>
            <a:ext cx="2646381" cy="1328849"/>
          </a:xfrm>
          <a:prstGeom prst="wedgeRoundRectCallout">
            <a:avLst>
              <a:gd name="adj1" fmla="val -94004"/>
              <a:gd name="adj2" fmla="val -40441"/>
              <a:gd name="adj3" fmla="val 16667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模块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目录下的代码，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不允许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使用相对路径来引用 模块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目录外的非架包代码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237847" y="2694790"/>
            <a:ext cx="1919642" cy="2641531"/>
            <a:chOff x="2668493" y="3146082"/>
            <a:chExt cx="1919642" cy="2641531"/>
          </a:xfrm>
        </p:grpSpPr>
        <p:sp>
          <p:nvSpPr>
            <p:cNvPr id="49" name="圆角矩形 48"/>
            <p:cNvSpPr/>
            <p:nvPr/>
          </p:nvSpPr>
          <p:spPr bwMode="auto">
            <a:xfrm>
              <a:off x="2668493" y="3146082"/>
              <a:ext cx="1919642" cy="2641531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8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公共目录</a:t>
              </a:r>
            </a:p>
          </p:txBody>
        </p:sp>
        <p:sp>
          <p:nvSpPr>
            <p:cNvPr id="50" name="圆角矩形 49"/>
            <p:cNvSpPr/>
            <p:nvPr/>
          </p:nvSpPr>
          <p:spPr bwMode="auto">
            <a:xfrm>
              <a:off x="3327359" y="3661338"/>
              <a:ext cx="1167092" cy="550597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公共配置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 bwMode="auto">
            <a:xfrm>
              <a:off x="2775473" y="4311859"/>
              <a:ext cx="1281511" cy="1368179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模块代码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 bwMode="auto">
            <a:xfrm>
              <a:off x="2888587" y="4752595"/>
              <a:ext cx="877544" cy="486705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模块</a:t>
              </a:r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55" name="肘形连接符 54"/>
          <p:cNvCxnSpPr>
            <a:stCxn id="50" idx="0"/>
          </p:cNvCxnSpPr>
          <p:nvPr/>
        </p:nvCxnSpPr>
        <p:spPr bwMode="auto">
          <a:xfrm rot="5400000" flipH="1" flipV="1">
            <a:off x="6218866" y="-5545"/>
            <a:ext cx="1476985" cy="495419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65" name="肘形连接符 64"/>
          <p:cNvCxnSpPr>
            <a:stCxn id="39" idx="2"/>
            <a:endCxn id="53" idx="2"/>
          </p:cNvCxnSpPr>
          <p:nvPr/>
        </p:nvCxnSpPr>
        <p:spPr bwMode="auto">
          <a:xfrm rot="5400000">
            <a:off x="5522502" y="2519271"/>
            <a:ext cx="642948" cy="3894526"/>
          </a:xfrm>
          <a:prstGeom prst="bentConnector3">
            <a:avLst>
              <a:gd name="adj1" fmla="val 13555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</p:spPr>
      </p:cxnSp>
      <p:sp>
        <p:nvSpPr>
          <p:cNvPr id="83" name="线形标注 2 82"/>
          <p:cNvSpPr/>
          <p:nvPr/>
        </p:nvSpPr>
        <p:spPr bwMode="auto">
          <a:xfrm>
            <a:off x="5336080" y="5570532"/>
            <a:ext cx="3602437" cy="606462"/>
          </a:xfrm>
          <a:prstGeom prst="borderCallout2">
            <a:avLst>
              <a:gd name="adj1" fmla="val 9326"/>
              <a:gd name="adj2" fmla="val 41903"/>
              <a:gd name="adj3" fmla="val -50356"/>
              <a:gd name="adj4" fmla="val 55780"/>
              <a:gd name="adj5" fmla="val -96388"/>
              <a:gd name="adj6" fmla="val 56735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、项目编译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将模块源码复制到公共目录</a:t>
            </a:r>
          </a:p>
        </p:txBody>
      </p:sp>
      <p:cxnSp>
        <p:nvCxnSpPr>
          <p:cNvPr id="85" name="肘形连接符 84"/>
          <p:cNvCxnSpPr>
            <a:stCxn id="53" idx="1"/>
            <a:endCxn id="30" idx="1"/>
          </p:cNvCxnSpPr>
          <p:nvPr/>
        </p:nvCxnSpPr>
        <p:spPr bwMode="auto">
          <a:xfrm rot="10800000">
            <a:off x="3208205" y="1232718"/>
            <a:ext cx="249737" cy="3311939"/>
          </a:xfrm>
          <a:prstGeom prst="bentConnector3">
            <a:avLst>
              <a:gd name="adj1" fmla="val 19153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</p:spPr>
      </p:cxnSp>
      <p:sp>
        <p:nvSpPr>
          <p:cNvPr id="93" name="直角上箭头 92"/>
          <p:cNvSpPr/>
          <p:nvPr/>
        </p:nvSpPr>
        <p:spPr bwMode="auto">
          <a:xfrm>
            <a:off x="828339" y="999348"/>
            <a:ext cx="1616956" cy="1096152"/>
          </a:xfrm>
          <a:prstGeom prst="bentUpArrow">
            <a:avLst>
              <a:gd name="adj1" fmla="val 25000"/>
              <a:gd name="adj2" fmla="val 25000"/>
              <a:gd name="adj3" fmla="val 30793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1080000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844154" y="2694790"/>
            <a:ext cx="2122022" cy="3540048"/>
            <a:chOff x="539767" y="2612545"/>
            <a:chExt cx="2122022" cy="3540048"/>
          </a:xfrm>
        </p:grpSpPr>
        <p:sp>
          <p:nvSpPr>
            <p:cNvPr id="92" name="线形标注 2 91"/>
            <p:cNvSpPr/>
            <p:nvPr/>
          </p:nvSpPr>
          <p:spPr bwMode="auto">
            <a:xfrm>
              <a:off x="539767" y="4303839"/>
              <a:ext cx="1637168" cy="1848754"/>
            </a:xfrm>
            <a:prstGeom prst="borderCallout2">
              <a:avLst>
                <a:gd name="adj1" fmla="val 7781"/>
                <a:gd name="adj2" fmla="val 19213"/>
                <a:gd name="adj3" fmla="val -50356"/>
                <a:gd name="adj4" fmla="val 87049"/>
                <a:gd name="adj5" fmla="val -171960"/>
                <a:gd name="adj6" fmla="val 85182"/>
              </a:avLst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kumimoji="0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、发布项目编译</a:t>
              </a:r>
              <a:endPara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从公共目录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中将模块源码复制到发布项目中</a:t>
              </a: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 flipV="1">
              <a:off x="1956889" y="2612545"/>
              <a:ext cx="704900" cy="7768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212880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-0.15886 -0.3888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3" y="-1944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0.16679 0.0011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4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16588 -0.10579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94" y="-530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0.16679 -0.206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1032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22" grpId="0" animBg="1"/>
      <p:bldP spid="46" grpId="0" animBg="1"/>
      <p:bldP spid="47" grpId="0" animBg="1"/>
      <p:bldP spid="48" grpId="0" animBg="1"/>
      <p:bldP spid="83" grpId="0" animBg="1"/>
      <p:bldP spid="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2054712"/>
            <a:ext cx="5088367" cy="2603350"/>
          </a:xfrm>
          <a:prstGeom prst="rect">
            <a:avLst/>
          </a:prstGeom>
          <a:solidFill>
            <a:srgbClr val="C2000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有没有更好办法！</a:t>
            </a:r>
            <a:endParaRPr lang="en-US" altLang="zh-CN" sz="4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4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3009901"/>
            <a:ext cx="5800165" cy="1648162"/>
          </a:xfrm>
          <a:prstGeom prst="rect">
            <a:avLst/>
          </a:prstGeom>
          <a:solidFill>
            <a:srgbClr val="C2000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模块做成独立项目，提供功能模块源码；那能否使用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webpack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将功能模块代码打包成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JS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架包，让其他项目如同引用 </a:t>
            </a:r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node_modules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一样来使用？这样就不用担心源文件路径引用带的麻烦。</a:t>
            </a:r>
          </a:p>
        </p:txBody>
      </p:sp>
    </p:spTree>
    <p:extLst>
      <p:ext uri="{BB962C8B-B14F-4D97-AF65-F5344CB8AC3E}">
        <p14:creationId xmlns:p14="http://schemas.microsoft.com/office/powerpoint/2010/main" val="4680570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117108" y="451821"/>
            <a:ext cx="2257427" cy="5228217"/>
            <a:chOff x="8837409" y="473336"/>
            <a:chExt cx="2257427" cy="5228217"/>
          </a:xfrm>
        </p:grpSpPr>
        <p:cxnSp>
          <p:nvCxnSpPr>
            <p:cNvPr id="4" name="直接连接符 3"/>
            <p:cNvCxnSpPr/>
            <p:nvPr/>
          </p:nvCxnSpPr>
          <p:spPr bwMode="auto">
            <a:xfrm>
              <a:off x="8837409" y="473336"/>
              <a:ext cx="21514" cy="522821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5" name="文本框 4"/>
            <p:cNvSpPr txBox="1"/>
            <p:nvPr/>
          </p:nvSpPr>
          <p:spPr>
            <a:xfrm>
              <a:off x="9032733" y="2283303"/>
              <a:ext cx="206210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 err="1">
                  <a:solidFill>
                    <a:srgbClr val="C00000"/>
                  </a:solidFill>
                </a:rPr>
                <a:t>SVN</a:t>
              </a:r>
              <a:endParaRPr lang="zh-CN" altLang="en-US" sz="8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80407" y="2103506"/>
            <a:ext cx="1415772" cy="107721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Html </a:t>
            </a:r>
          </a:p>
          <a:p>
            <a:r>
              <a:rPr lang="zh-CN" altLang="en-US" sz="3200" b="1" dirty="0">
                <a:solidFill>
                  <a:schemeClr val="bg1"/>
                </a:solidFill>
              </a:rPr>
              <a:t>发布包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012479" y="268918"/>
            <a:ext cx="3942180" cy="1686269"/>
            <a:chOff x="460892" y="4520894"/>
            <a:chExt cx="3953434" cy="1686269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460892" y="4520894"/>
              <a:ext cx="3953434" cy="1686269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发布项目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-AccessReal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2596433" y="5384901"/>
              <a:ext cx="1502670" cy="742278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框架代码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 bwMode="auto">
          <a:xfrm>
            <a:off x="6391043" y="2212815"/>
            <a:ext cx="2430229" cy="152328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功能项目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-x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3" name="肘形连接符 42"/>
          <p:cNvCxnSpPr>
            <a:cxnSpLocks/>
            <a:stCxn id="28" idx="0"/>
          </p:cNvCxnSpPr>
          <p:nvPr/>
        </p:nvCxnSpPr>
        <p:spPr bwMode="auto">
          <a:xfrm rot="5400000" flipH="1" flipV="1">
            <a:off x="7547206" y="-725806"/>
            <a:ext cx="202663" cy="351480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45" name="肘形连接符 44"/>
          <p:cNvCxnSpPr>
            <a:stCxn id="35" idx="0"/>
          </p:cNvCxnSpPr>
          <p:nvPr/>
        </p:nvCxnSpPr>
        <p:spPr bwMode="auto">
          <a:xfrm rot="5400000" flipH="1" flipV="1">
            <a:off x="8278577" y="1056938"/>
            <a:ext cx="483459" cy="182829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</p:spPr>
      </p:cxnSp>
      <p:sp>
        <p:nvSpPr>
          <p:cNvPr id="46" name="上下箭头 45"/>
          <p:cNvSpPr/>
          <p:nvPr/>
        </p:nvSpPr>
        <p:spPr bwMode="auto">
          <a:xfrm>
            <a:off x="7899123" y="930256"/>
            <a:ext cx="451486" cy="799085"/>
          </a:xfrm>
          <a:prstGeom prst="upDown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线形标注 2 46"/>
          <p:cNvSpPr/>
          <p:nvPr/>
        </p:nvSpPr>
        <p:spPr bwMode="auto">
          <a:xfrm>
            <a:off x="9790121" y="885697"/>
            <a:ext cx="1688290" cy="321814"/>
          </a:xfrm>
          <a:prstGeom prst="borderCallout2">
            <a:avLst>
              <a:gd name="adj1" fmla="val 48348"/>
              <a:gd name="adj2" fmla="val 2386"/>
              <a:gd name="adj3" fmla="val 137141"/>
              <a:gd name="adj4" fmla="val -16103"/>
              <a:gd name="adj5" fmla="val 161903"/>
              <a:gd name="adj6" fmla="val -98783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、代码管理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559313" y="2670247"/>
            <a:ext cx="1919642" cy="2641531"/>
            <a:chOff x="3416438" y="2670247"/>
            <a:chExt cx="1919642" cy="2641531"/>
          </a:xfrm>
        </p:grpSpPr>
        <p:sp>
          <p:nvSpPr>
            <p:cNvPr id="49" name="圆角矩形 48"/>
            <p:cNvSpPr/>
            <p:nvPr/>
          </p:nvSpPr>
          <p:spPr bwMode="auto">
            <a:xfrm>
              <a:off x="3416438" y="2670247"/>
              <a:ext cx="1919642" cy="2641531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8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公共目录</a:t>
              </a:r>
            </a:p>
          </p:txBody>
        </p:sp>
        <p:sp>
          <p:nvSpPr>
            <p:cNvPr id="50" name="圆角矩形 49"/>
            <p:cNvSpPr/>
            <p:nvPr/>
          </p:nvSpPr>
          <p:spPr bwMode="auto">
            <a:xfrm>
              <a:off x="4075304" y="3185503"/>
              <a:ext cx="1167092" cy="550597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公共配置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65" name="肘形连接符 64"/>
          <p:cNvCxnSpPr>
            <a:stCxn id="35" idx="2"/>
            <a:endCxn id="51" idx="3"/>
          </p:cNvCxnSpPr>
          <p:nvPr/>
        </p:nvCxnSpPr>
        <p:spPr bwMode="auto">
          <a:xfrm rot="5400000">
            <a:off x="5893273" y="2793385"/>
            <a:ext cx="770170" cy="265560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</p:spPr>
      </p:cxnSp>
      <p:sp>
        <p:nvSpPr>
          <p:cNvPr id="83" name="线形标注 2 82"/>
          <p:cNvSpPr/>
          <p:nvPr/>
        </p:nvSpPr>
        <p:spPr bwMode="auto">
          <a:xfrm>
            <a:off x="6151347" y="5120033"/>
            <a:ext cx="4230904" cy="817634"/>
          </a:xfrm>
          <a:prstGeom prst="borderCallout2">
            <a:avLst>
              <a:gd name="adj1" fmla="val 9326"/>
              <a:gd name="adj2" fmla="val 41903"/>
              <a:gd name="adj3" fmla="val -74715"/>
              <a:gd name="adj4" fmla="val 57944"/>
              <a:gd name="adj5" fmla="val -111201"/>
              <a:gd name="adj6" fmla="val 33829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、项目编译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打包成</a:t>
            </a: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JS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架包，暴露功能的</a:t>
            </a:r>
            <a:r>
              <a:rPr lang="en-US" altLang="zh-CN" b="1" dirty="0" err="1">
                <a:latin typeface="Arial" panose="020B0604020202020204" pitchFamily="34" charset="0"/>
                <a:ea typeface="宋体" panose="02010600030101010101" pitchFamily="2" charset="-122"/>
              </a:rPr>
              <a:t>JS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对象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" name="直角上箭头 92"/>
          <p:cNvSpPr/>
          <p:nvPr/>
        </p:nvSpPr>
        <p:spPr bwMode="auto">
          <a:xfrm>
            <a:off x="828339" y="999348"/>
            <a:ext cx="2151530" cy="1096152"/>
          </a:xfrm>
          <a:prstGeom prst="bentUpArrow">
            <a:avLst>
              <a:gd name="adj1" fmla="val 25000"/>
              <a:gd name="adj2" fmla="val 25000"/>
              <a:gd name="adj3" fmla="val 30793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1080000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" name="线形标注 2 91"/>
          <p:cNvSpPr/>
          <p:nvPr/>
        </p:nvSpPr>
        <p:spPr bwMode="auto">
          <a:xfrm>
            <a:off x="428625" y="4542947"/>
            <a:ext cx="2759041" cy="1394720"/>
          </a:xfrm>
          <a:prstGeom prst="borderCallout2">
            <a:avLst>
              <a:gd name="adj1" fmla="val 10057"/>
              <a:gd name="adj2" fmla="val 76975"/>
              <a:gd name="adj3" fmla="val -41624"/>
              <a:gd name="adj4" fmla="val 61440"/>
              <a:gd name="adj5" fmla="val -125252"/>
              <a:gd name="adj6" fmla="val 102431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、发布项目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如同引用</a:t>
            </a:r>
            <a:r>
              <a:rPr kumimoji="0" lang="zh-CN" alt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node-modules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1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JS</a:t>
            </a:r>
            <a:r>
              <a:rPr kumimoji="0" lang="zh-CN" alt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架包一样，引用 功能项目的</a:t>
            </a:r>
            <a:r>
              <a:rPr kumimoji="0" lang="en-US" altLang="zh-CN" sz="1800" b="1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JS</a:t>
            </a:r>
            <a:r>
              <a:rPr kumimoji="0" lang="zh-CN" alt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架包。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44565" y="1101977"/>
            <a:ext cx="1876682" cy="742278"/>
            <a:chOff x="2849558" y="1110897"/>
            <a:chExt cx="1876682" cy="74227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2849558" y="1110897"/>
              <a:ext cx="1876682" cy="742278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400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功能</a:t>
              </a:r>
              <a:endPara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400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模块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375136" y="1355190"/>
              <a:ext cx="619256" cy="363131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200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模块</a:t>
              </a:r>
              <a:r>
                <a:rPr lang="en-US" altLang="zh-CN" sz="1200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4044402" y="1355191"/>
              <a:ext cx="611149" cy="363130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200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模块</a:t>
              </a:r>
              <a:r>
                <a:rPr lang="en-US" altLang="zh-CN" sz="1200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20" name="肘形连接符 19"/>
          <p:cNvCxnSpPr>
            <a:stCxn id="51" idx="1"/>
          </p:cNvCxnSpPr>
          <p:nvPr/>
        </p:nvCxnSpPr>
        <p:spPr bwMode="auto">
          <a:xfrm rot="10800000">
            <a:off x="3270819" y="1953694"/>
            <a:ext cx="460884" cy="255257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5" name="肘形连接符 54"/>
          <p:cNvCxnSpPr>
            <a:cxnSpLocks/>
            <a:stCxn id="50" idx="0"/>
          </p:cNvCxnSpPr>
          <p:nvPr/>
        </p:nvCxnSpPr>
        <p:spPr bwMode="auto">
          <a:xfrm rot="5400000" flipH="1" flipV="1">
            <a:off x="6387758" y="138804"/>
            <a:ext cx="1460667" cy="463273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</p:spPr>
      </p:cxnSp>
      <p:grpSp>
        <p:nvGrpSpPr>
          <p:cNvPr id="11" name="组合 10"/>
          <p:cNvGrpSpPr/>
          <p:nvPr/>
        </p:nvGrpSpPr>
        <p:grpSpPr>
          <a:xfrm>
            <a:off x="6544226" y="2861958"/>
            <a:ext cx="2123864" cy="712675"/>
            <a:chOff x="6544226" y="2861958"/>
            <a:chExt cx="2123864" cy="712675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6544226" y="2861958"/>
              <a:ext cx="2123864" cy="712675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功能</a:t>
              </a:r>
              <a:endPara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模块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7311008" y="2999209"/>
              <a:ext cx="877544" cy="486705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模块</a:t>
              </a:r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726051" y="3963764"/>
            <a:ext cx="1215787" cy="1115886"/>
            <a:chOff x="5079480" y="3963765"/>
            <a:chExt cx="1215787" cy="1115886"/>
          </a:xfrm>
        </p:grpSpPr>
        <p:sp>
          <p:nvSpPr>
            <p:cNvPr id="38" name="圆角矩形 37"/>
            <p:cNvSpPr/>
            <p:nvPr/>
          </p:nvSpPr>
          <p:spPr bwMode="auto">
            <a:xfrm>
              <a:off x="5079480" y="3963765"/>
              <a:ext cx="1215787" cy="1115886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模块代码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圆角矩形 38"/>
            <p:cNvSpPr/>
            <p:nvPr/>
          </p:nvSpPr>
          <p:spPr bwMode="auto">
            <a:xfrm>
              <a:off x="5192594" y="4404500"/>
              <a:ext cx="877544" cy="486705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模块</a:t>
              </a:r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" name="圆角矩形 50"/>
          <p:cNvSpPr/>
          <p:nvPr/>
        </p:nvSpPr>
        <p:spPr bwMode="auto">
          <a:xfrm>
            <a:off x="3731703" y="3948327"/>
            <a:ext cx="1218855" cy="111588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功能项目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编译后的</a:t>
            </a:r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js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架包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66462" y="248721"/>
            <a:ext cx="176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代码管理方式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228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5" grpId="0" animBg="1"/>
      <p:bldP spid="46" grpId="0" animBg="1"/>
      <p:bldP spid="47" grpId="0" animBg="1"/>
      <p:bldP spid="83" grpId="0" animBg="1"/>
      <p:bldP spid="93" grpId="0" animBg="1"/>
      <p:bldP spid="92" grpId="0" animBg="1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2724150" y="3590924"/>
            <a:ext cx="2335642" cy="704851"/>
          </a:xfrm>
          <a:prstGeom prst="rect">
            <a:avLst/>
          </a:prstGeom>
          <a:solidFill>
            <a:srgbClr val="C2000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4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4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7892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存在问题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781175" y="1029440"/>
            <a:ext cx="7334250" cy="492438"/>
            <a:chOff x="971550" y="1029440"/>
            <a:chExt cx="7334250" cy="492438"/>
          </a:xfrm>
        </p:grpSpPr>
        <p:sp>
          <p:nvSpPr>
            <p:cNvPr id="3" name="五边形 72"/>
            <p:cNvSpPr/>
            <p:nvPr/>
          </p:nvSpPr>
          <p:spPr>
            <a:xfrm>
              <a:off x="971550" y="1133475"/>
              <a:ext cx="641867" cy="281516"/>
            </a:xfrm>
            <a:prstGeom prst="homePlate">
              <a:avLst/>
            </a:prstGeom>
            <a:solidFill>
              <a:srgbClr val="AC0000"/>
            </a:solidFill>
            <a:ln w="25400">
              <a:solidFill>
                <a:srgbClr val="A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" name="TextBox 2"/>
            <p:cNvSpPr txBox="1"/>
            <p:nvPr/>
          </p:nvSpPr>
          <p:spPr>
            <a:xfrm>
              <a:off x="1868476" y="1029440"/>
              <a:ext cx="6437324" cy="4924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21917" tIns="60958" rIns="121917" bIns="60958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各项目间 </a:t>
              </a:r>
              <a:r>
                <a:rPr lang="en-US" altLang="zh-CN" sz="24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冲突</a:t>
              </a:r>
              <a:endParaRPr lang="zh-CN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81175" y="1663552"/>
            <a:ext cx="7334250" cy="492438"/>
            <a:chOff x="971550" y="1663552"/>
            <a:chExt cx="7334250" cy="492438"/>
          </a:xfrm>
        </p:grpSpPr>
        <p:sp>
          <p:nvSpPr>
            <p:cNvPr id="5" name="五边形 72"/>
            <p:cNvSpPr/>
            <p:nvPr/>
          </p:nvSpPr>
          <p:spPr>
            <a:xfrm>
              <a:off x="971550" y="1767587"/>
              <a:ext cx="641867" cy="281516"/>
            </a:xfrm>
            <a:prstGeom prst="homePlate">
              <a:avLst/>
            </a:prstGeom>
            <a:solidFill>
              <a:srgbClr val="AC0000"/>
            </a:solidFill>
            <a:ln w="25400">
              <a:solidFill>
                <a:srgbClr val="A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1868476" y="1663552"/>
              <a:ext cx="6437324" cy="4924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21917" tIns="60958" rIns="121917" bIns="60958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定制与重写引用包的国际化信息</a:t>
              </a:r>
              <a:endParaRPr lang="zh-CN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81175" y="2301004"/>
            <a:ext cx="7334250" cy="492438"/>
            <a:chOff x="971550" y="2301004"/>
            <a:chExt cx="7334250" cy="492438"/>
          </a:xfrm>
        </p:grpSpPr>
        <p:sp>
          <p:nvSpPr>
            <p:cNvPr id="7" name="五边形 72"/>
            <p:cNvSpPr/>
            <p:nvPr/>
          </p:nvSpPr>
          <p:spPr>
            <a:xfrm>
              <a:off x="971550" y="2405039"/>
              <a:ext cx="641867" cy="281516"/>
            </a:xfrm>
            <a:prstGeom prst="homePlate">
              <a:avLst/>
            </a:prstGeom>
            <a:solidFill>
              <a:srgbClr val="AC0000"/>
            </a:solidFill>
            <a:ln w="25400">
              <a:solidFill>
                <a:srgbClr val="A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1868476" y="2301004"/>
              <a:ext cx="6437324" cy="4924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21917" tIns="60958" rIns="121917" bIns="60958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各项目统一配置</a:t>
              </a:r>
              <a:endParaRPr lang="zh-CN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2"/>
          <p:cNvSpPr/>
          <p:nvPr/>
        </p:nvSpPr>
        <p:spPr>
          <a:xfrm>
            <a:off x="3975618" y="3177953"/>
            <a:ext cx="6111358" cy="3070447"/>
          </a:xfrm>
          <a:prstGeom prst="rect">
            <a:avLst/>
          </a:prstGeom>
          <a:gradFill flip="none" rotWithShape="1">
            <a:gsLst>
              <a:gs pos="27000">
                <a:srgbClr val="862632">
                  <a:shade val="30000"/>
                  <a:satMod val="115000"/>
                </a:srgbClr>
              </a:gs>
              <a:gs pos="57000">
                <a:srgbClr val="862632">
                  <a:shade val="100000"/>
                  <a:satMod val="115000"/>
                </a:srgbClr>
              </a:gs>
            </a:gsLst>
            <a:lin ang="5400000" scaled="0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</a:t>
            </a:r>
            <a:r>
              <a:rPr lang="en-US" altLang="zh-CN" sz="2800" b="1" dirty="0" err="1"/>
              <a:t>CSS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模块化</a:t>
            </a:r>
            <a:endParaRPr lang="en-US" altLang="zh-CN" sz="2800" b="1" dirty="0"/>
          </a:p>
          <a:p>
            <a:pPr lvl="1"/>
            <a:r>
              <a:rPr lang="en-US" altLang="zh-CN" sz="2800" b="1" dirty="0"/>
              <a:t>2</a:t>
            </a:r>
            <a:r>
              <a:rPr lang="zh-CN" altLang="en-US" sz="2800" b="1" dirty="0"/>
              <a:t>、各项目将国际化信息打包暴露，在发布项目中统一引用使用</a:t>
            </a:r>
            <a:endParaRPr lang="en-US" altLang="zh-CN" sz="2800" b="1" dirty="0"/>
          </a:p>
          <a:p>
            <a:pPr lvl="1"/>
            <a:r>
              <a:rPr lang="en-US" altLang="zh-CN" sz="2800" b="1" dirty="0"/>
              <a:t>3</a:t>
            </a:r>
            <a:r>
              <a:rPr lang="zh-CN" altLang="en-US" sz="2800" b="1" dirty="0"/>
              <a:t>、利用 </a:t>
            </a:r>
            <a:r>
              <a:rPr lang="en-US" altLang="zh-CN" sz="2800" b="1" dirty="0" err="1"/>
              <a:t>webpack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编译，读取统一项目配置，编译时做为变量传入到各项目</a:t>
            </a:r>
            <a:endParaRPr lang="en-US" altLang="zh-CN" sz="2800" b="1" dirty="0"/>
          </a:p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9145137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6181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0" y="2200759"/>
            <a:ext cx="6082771" cy="220326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框架重构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50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97576" y="1412556"/>
            <a:ext cx="2510367" cy="489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17" tIns="60958" rIns="121917" bIns="60958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五边形 72"/>
          <p:cNvSpPr/>
          <p:nvPr/>
        </p:nvSpPr>
        <p:spPr>
          <a:xfrm>
            <a:off x="4543941" y="1385358"/>
            <a:ext cx="1060451" cy="543983"/>
          </a:xfrm>
          <a:prstGeom prst="homePlate">
            <a:avLst/>
          </a:prstGeom>
          <a:solidFill>
            <a:srgbClr val="AC0000"/>
          </a:solidFill>
          <a:ln w="254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097576" y="2384106"/>
            <a:ext cx="2510367" cy="492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17" tIns="60958" rIns="121917" bIns="60958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技术选型升级</a:t>
            </a:r>
            <a:endParaRPr lang="zh-CN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五边形 72"/>
          <p:cNvSpPr/>
          <p:nvPr/>
        </p:nvSpPr>
        <p:spPr>
          <a:xfrm>
            <a:off x="4543941" y="2356908"/>
            <a:ext cx="1060451" cy="543983"/>
          </a:xfrm>
          <a:prstGeom prst="homePlate">
            <a:avLst/>
          </a:prstGeom>
          <a:solidFill>
            <a:srgbClr val="AC0000"/>
          </a:solidFill>
          <a:ln w="254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6097576" y="3290988"/>
            <a:ext cx="3846524" cy="492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1917" tIns="60958" rIns="121917" bIns="60958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框架组件与公共方法说明</a:t>
            </a:r>
            <a:endParaRPr lang="zh-CN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五边形 72"/>
          <p:cNvSpPr/>
          <p:nvPr/>
        </p:nvSpPr>
        <p:spPr>
          <a:xfrm>
            <a:off x="4543941" y="3263790"/>
            <a:ext cx="1060451" cy="543983"/>
          </a:xfrm>
          <a:prstGeom prst="homePlate">
            <a:avLst/>
          </a:prstGeom>
          <a:solidFill>
            <a:srgbClr val="AC0000"/>
          </a:solidFill>
          <a:ln w="254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3161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0" y="2200759"/>
            <a:ext cx="6082771" cy="220326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代码管理策略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61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764704"/>
            <a:ext cx="1656184" cy="165618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1500" b="1" dirty="0">
                <a:solidFill>
                  <a:srgbClr val="FFFFFF"/>
                </a:solidFill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76442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名词定义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1625" y="1533525"/>
            <a:ext cx="9601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、项目：可以独立运行的一个项目，一个项目可包含多个功能模块；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、功能模块：一个功能模块在后台对应一条唯一的功能模块数据；每个功能模块有一个组件打包 </a:t>
            </a:r>
            <a:r>
              <a:rPr lang="en-US" altLang="zh-CN" dirty="0" err="1"/>
              <a:t>js</a:t>
            </a:r>
            <a:r>
              <a:rPr lang="zh-CN" altLang="en-US" dirty="0"/>
              <a:t>，来配置打包成 类似 </a:t>
            </a:r>
            <a:r>
              <a:rPr lang="en-US" altLang="zh-CN" dirty="0" err="1"/>
              <a:t>node_modules</a:t>
            </a:r>
            <a:r>
              <a:rPr lang="en-US" altLang="zh-CN" dirty="0"/>
              <a:t> </a:t>
            </a:r>
            <a:r>
              <a:rPr lang="zh-CN" altLang="en-US" dirty="0"/>
              <a:t>的组件包对象；引用模块下组件时，从这个打包 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/>
              <a:t>中引用；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、导航栏目：在端头部的导航栏目，也可以说是功能菜单的分组；一个栏目下以包含多个功能模块；导航栏目不支持树形结构；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、功能菜单：各功能项目提供的功能菜单，一个菜单只能属于一个导航栏目，菜单如果为功能菜单时，必须指定功能模块及功能名称；这两个是动态引入组件的关键。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、组件：框架组件或是业务功能的实现的 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/>
              <a:t>对象；</a:t>
            </a:r>
          </a:p>
        </p:txBody>
      </p:sp>
    </p:spTree>
    <p:extLst>
      <p:ext uri="{BB962C8B-B14F-4D97-AF65-F5344CB8AC3E}">
        <p14:creationId xmlns:p14="http://schemas.microsoft.com/office/powerpoint/2010/main" val="17894036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1715765" y="1059035"/>
            <a:ext cx="3679537" cy="3189306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公共目录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6642153" y="1057104"/>
            <a:ext cx="4063813" cy="5339834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</a:t>
            </a:r>
            <a:endParaRPr lang="en-US" altLang="zh-CN" sz="24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7251294" y="1754450"/>
            <a:ext cx="3333583" cy="128041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Webpack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配置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、架包目录配置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、编译变量配置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、项目全局变量配置与设置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圆角矩形 50"/>
          <p:cNvSpPr/>
          <p:nvPr/>
        </p:nvSpPr>
        <p:spPr bwMode="auto">
          <a:xfrm>
            <a:off x="7251293" y="3090766"/>
            <a:ext cx="3333583" cy="196015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框架代码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、路由类型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History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根路由配置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、架构组件动态引用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、架构国际化消息引用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、布局代码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7251292" y="5106824"/>
            <a:ext cx="3333583" cy="107115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编译后处理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、暴露项目国际化消息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、暴露组件</a:t>
            </a:r>
            <a:r>
              <a:rPr kumimoji="0" lang="zh-CN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js</a:t>
            </a:r>
            <a:r>
              <a:rPr kumimoji="0" lang="en-US" altLang="zh-CN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Module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216600" y="1826586"/>
            <a:ext cx="1327768" cy="449497"/>
            <a:chOff x="1977377" y="84563"/>
            <a:chExt cx="1327768" cy="449497"/>
          </a:xfrm>
        </p:grpSpPr>
        <p:sp>
          <p:nvSpPr>
            <p:cNvPr id="84" name="圆角矩形 83"/>
            <p:cNvSpPr/>
            <p:nvPr/>
          </p:nvSpPr>
          <p:spPr>
            <a:xfrm>
              <a:off x="1977377" y="84563"/>
              <a:ext cx="1327768" cy="449497"/>
            </a:xfrm>
            <a:prstGeom prst="roundRect">
              <a:avLst>
                <a:gd name="adj" fmla="val 10000"/>
              </a:avLst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圆角矩形 4"/>
            <p:cNvSpPr/>
            <p:nvPr/>
          </p:nvSpPr>
          <p:spPr>
            <a:xfrm>
              <a:off x="1990542" y="97728"/>
              <a:ext cx="1301438" cy="423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b="1" kern="1200" dirty="0">
                  <a:solidFill>
                    <a:schemeClr val="tx1"/>
                  </a:solidFill>
                </a:rPr>
                <a:t>library</a:t>
              </a:r>
              <a:endParaRPr lang="zh-CN" altLang="en-US" sz="2400" b="1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直接连接符 5"/>
          <p:cNvSpPr/>
          <p:nvPr/>
        </p:nvSpPr>
        <p:spPr>
          <a:xfrm>
            <a:off x="2349377" y="2276084"/>
            <a:ext cx="341934" cy="3930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93096"/>
                </a:lnTo>
                <a:lnTo>
                  <a:pt x="341934" y="393096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3" name="组合 72"/>
          <p:cNvGrpSpPr/>
          <p:nvPr/>
        </p:nvGrpSpPr>
        <p:grpSpPr>
          <a:xfrm>
            <a:off x="2691311" y="2485907"/>
            <a:ext cx="992698" cy="366548"/>
            <a:chOff x="2452088" y="743884"/>
            <a:chExt cx="992698" cy="366548"/>
          </a:xfrm>
        </p:grpSpPr>
        <p:sp>
          <p:nvSpPr>
            <p:cNvPr id="82" name="圆角矩形 81"/>
            <p:cNvSpPr/>
            <p:nvPr/>
          </p:nvSpPr>
          <p:spPr>
            <a:xfrm>
              <a:off x="2452088" y="743884"/>
              <a:ext cx="992698" cy="366548"/>
            </a:xfrm>
            <a:prstGeom prst="roundRect">
              <a:avLst>
                <a:gd name="adj" fmla="val 10000"/>
              </a:avLst>
            </a:prstGeom>
            <a:solidFill>
              <a:srgbClr val="FFFF00">
                <a:alpha val="9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3" name="圆角矩形 7"/>
            <p:cNvSpPr/>
            <p:nvPr/>
          </p:nvSpPr>
          <p:spPr>
            <a:xfrm>
              <a:off x="2462824" y="754620"/>
              <a:ext cx="971226" cy="3450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err="1"/>
                <a:t>conf</a:t>
              </a:r>
              <a:endParaRPr lang="zh-CN" altLang="en-US" sz="2400" kern="1200" dirty="0"/>
            </a:p>
          </p:txBody>
        </p:sp>
      </p:grpSp>
      <p:sp>
        <p:nvSpPr>
          <p:cNvPr id="74" name="直接连接符 8"/>
          <p:cNvSpPr/>
          <p:nvPr/>
        </p:nvSpPr>
        <p:spPr>
          <a:xfrm>
            <a:off x="2349377" y="2276084"/>
            <a:ext cx="332274" cy="9214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21408"/>
                </a:lnTo>
                <a:lnTo>
                  <a:pt x="332274" y="921408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5" name="组合 74"/>
          <p:cNvGrpSpPr/>
          <p:nvPr/>
        </p:nvGrpSpPr>
        <p:grpSpPr>
          <a:xfrm>
            <a:off x="2681651" y="3014647"/>
            <a:ext cx="1103209" cy="365692"/>
            <a:chOff x="2442428" y="1272624"/>
            <a:chExt cx="1103209" cy="365692"/>
          </a:xfrm>
        </p:grpSpPr>
        <p:sp>
          <p:nvSpPr>
            <p:cNvPr id="80" name="圆角矩形 79"/>
            <p:cNvSpPr/>
            <p:nvPr/>
          </p:nvSpPr>
          <p:spPr>
            <a:xfrm>
              <a:off x="2442428" y="1272624"/>
              <a:ext cx="1103209" cy="365692"/>
            </a:xfrm>
            <a:prstGeom prst="roundRect">
              <a:avLst>
                <a:gd name="adj" fmla="val 10000"/>
              </a:avLst>
            </a:prstGeom>
            <a:solidFill>
              <a:srgbClr val="FFFF00">
                <a:alpha val="9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1" name="圆角矩形 10"/>
            <p:cNvSpPr/>
            <p:nvPr/>
          </p:nvSpPr>
          <p:spPr>
            <a:xfrm>
              <a:off x="2453139" y="1283335"/>
              <a:ext cx="1081787" cy="3442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err="1"/>
                <a:t>js</a:t>
              </a:r>
              <a:endParaRPr lang="zh-CN" altLang="en-US" sz="2400" kern="1200" dirty="0"/>
            </a:p>
          </p:txBody>
        </p:sp>
      </p:grpSp>
      <p:sp>
        <p:nvSpPr>
          <p:cNvPr id="76" name="直接连接符 11"/>
          <p:cNvSpPr/>
          <p:nvPr/>
        </p:nvSpPr>
        <p:spPr>
          <a:xfrm>
            <a:off x="2349377" y="2276084"/>
            <a:ext cx="337370" cy="145490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54902"/>
                </a:lnTo>
                <a:lnTo>
                  <a:pt x="337370" y="1454902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7" name="组合 76"/>
          <p:cNvGrpSpPr/>
          <p:nvPr/>
        </p:nvGrpSpPr>
        <p:grpSpPr>
          <a:xfrm>
            <a:off x="2686747" y="3549899"/>
            <a:ext cx="2489807" cy="362174"/>
            <a:chOff x="2447524" y="1807876"/>
            <a:chExt cx="2489807" cy="362174"/>
          </a:xfrm>
        </p:grpSpPr>
        <p:sp>
          <p:nvSpPr>
            <p:cNvPr id="78" name="圆角矩形 77"/>
            <p:cNvSpPr/>
            <p:nvPr/>
          </p:nvSpPr>
          <p:spPr>
            <a:xfrm>
              <a:off x="2447524" y="1807876"/>
              <a:ext cx="2489807" cy="362174"/>
            </a:xfrm>
            <a:prstGeom prst="roundRect">
              <a:avLst>
                <a:gd name="adj" fmla="val 10000"/>
              </a:avLst>
            </a:prstGeom>
            <a:solidFill>
              <a:srgbClr val="FFFF00">
                <a:alpha val="9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9" name="圆角矩形 13"/>
            <p:cNvSpPr/>
            <p:nvPr/>
          </p:nvSpPr>
          <p:spPr>
            <a:xfrm>
              <a:off x="2458132" y="1818484"/>
              <a:ext cx="2468591" cy="3409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err="1"/>
                <a:t>lib_nodeModules</a:t>
              </a:r>
              <a:endParaRPr lang="zh-CN" alt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91852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658" y="190329"/>
            <a:ext cx="2399242" cy="695496"/>
          </a:xfrm>
        </p:spPr>
        <p:txBody>
          <a:bodyPr/>
          <a:lstStyle/>
          <a:p>
            <a:pPr algn="l"/>
            <a:r>
              <a:rPr lang="zh-CN" altLang="en-US" dirty="0"/>
              <a:t>公共目录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534113"/>
              </p:ext>
            </p:extLst>
          </p:nvPr>
        </p:nvGraphicFramePr>
        <p:xfrm>
          <a:off x="334963" y="1057104"/>
          <a:ext cx="11617325" cy="5251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685619544"/>
              </p:ext>
            </p:extLst>
          </p:nvPr>
        </p:nvGraphicFramePr>
        <p:xfrm>
          <a:off x="803275" y="1085850"/>
          <a:ext cx="9093200" cy="5004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420840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46666" y="228429"/>
            <a:ext cx="4342342" cy="69549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zh-CN" sz="3200" b="1" baseline="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zh-CN" altLang="en-US" kern="0" dirty="0"/>
              <a:t>项目</a:t>
            </a:r>
            <a:r>
              <a:rPr lang="en-US" altLang="zh-CN" kern="0" dirty="0"/>
              <a:t>-</a:t>
            </a:r>
            <a:r>
              <a:rPr lang="en-US" altLang="zh-CN" kern="0" dirty="0" err="1"/>
              <a:t>webpack</a:t>
            </a:r>
            <a:r>
              <a:rPr lang="en-US" altLang="zh-CN" kern="0" dirty="0"/>
              <a:t> </a:t>
            </a:r>
            <a:r>
              <a:rPr lang="zh-CN" altLang="en-US" kern="0" dirty="0"/>
              <a:t>配置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1274" y="933450"/>
            <a:ext cx="7195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、编译基础配置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 smtClean="0"/>
              <a:t>所有项目在一个根目录下，</a:t>
            </a:r>
            <a:r>
              <a:rPr lang="en-US" altLang="zh-CN" dirty="0" smtClean="0"/>
              <a:t>node </a:t>
            </a:r>
            <a:r>
              <a:rPr lang="zh-CN" altLang="en-US" dirty="0"/>
              <a:t>架</a:t>
            </a:r>
            <a:r>
              <a:rPr lang="zh-CN" altLang="en-US" dirty="0" smtClean="0"/>
              <a:t>包、编译指令统一在根目录下的 </a:t>
            </a:r>
            <a:r>
              <a:rPr lang="en-US" altLang="zh-CN" dirty="0" err="1" smtClean="0"/>
              <a:t>package.json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下维护，</a:t>
            </a:r>
            <a:r>
              <a:rPr lang="en-US" altLang="zh-CN" dirty="0" smtClean="0"/>
              <a:t>library/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webpack.core.config.js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为所有项目的统一配置文件；项目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wepack.base.config.js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引用统一配置，再根据项目自身去定制配置。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39" y="2420303"/>
            <a:ext cx="6242311" cy="320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026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48758" y="228429"/>
            <a:ext cx="4342342" cy="69549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zh-CN" sz="3200" b="1" baseline="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zh-CN" altLang="en-US" kern="0" dirty="0"/>
              <a:t>项目</a:t>
            </a:r>
            <a:r>
              <a:rPr lang="en-US" altLang="zh-CN" kern="0" dirty="0"/>
              <a:t>-</a:t>
            </a:r>
            <a:r>
              <a:rPr lang="en-US" altLang="zh-CN" kern="0" dirty="0" err="1"/>
              <a:t>webpack</a:t>
            </a:r>
            <a:r>
              <a:rPr lang="en-US" altLang="zh-CN" kern="0" dirty="0"/>
              <a:t> </a:t>
            </a:r>
            <a:r>
              <a:rPr lang="zh-CN" altLang="en-US" kern="0" dirty="0"/>
              <a:t>配置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02416" y="314325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、项目全局配置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43" y="3623622"/>
            <a:ext cx="7105807" cy="1939294"/>
          </a:xfrm>
          <a:prstGeom prst="rect">
            <a:avLst/>
          </a:prstGeom>
        </p:spPr>
      </p:pic>
      <p:sp>
        <p:nvSpPr>
          <p:cNvPr id="3" name="线形标注 2 2"/>
          <p:cNvSpPr/>
          <p:nvPr/>
        </p:nvSpPr>
        <p:spPr bwMode="auto">
          <a:xfrm>
            <a:off x="6267450" y="3143250"/>
            <a:ext cx="5342516" cy="1377472"/>
          </a:xfrm>
          <a:prstGeom prst="borderCallout2">
            <a:avLst>
              <a:gd name="adj1" fmla="val 13988"/>
              <a:gd name="adj2" fmla="val 4343"/>
              <a:gd name="adj3" fmla="val 6308"/>
              <a:gd name="adj4" fmla="val -52385"/>
              <a:gd name="adj5" fmla="val 54287"/>
              <a:gd name="adj6" fmla="val -70886"/>
            </a:avLst>
          </a:prstGeom>
          <a:solidFill>
            <a:srgbClr val="C00000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 用 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webpack.DefinePlugin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插件，在编译时定义全局变量配置 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globalAppConfig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；在项目可以直接使用 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globalAppConfig.xxx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使用配置；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43" y="1630368"/>
            <a:ext cx="8230023" cy="14224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2416" y="953981"/>
            <a:ext cx="7404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</a:t>
            </a:r>
            <a:r>
              <a:rPr lang="zh-CN" altLang="en-US" dirty="0"/>
              <a:t>、指定 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/>
              <a:t>架包引用目录配置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conf</a:t>
            </a:r>
            <a:r>
              <a:rPr lang="en-US" altLang="zh-CN" dirty="0"/>
              <a:t>/</a:t>
            </a:r>
            <a:r>
              <a:rPr lang="en-US" altLang="zh-CN" dirty="0" err="1"/>
              <a:t>wepack.base.config.js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1522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39233" y="228429"/>
            <a:ext cx="4342342" cy="69549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zh-CN" sz="3200" b="1" baseline="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zh-CN" altLang="en-US" kern="0" dirty="0"/>
              <a:t>项目</a:t>
            </a:r>
            <a:r>
              <a:rPr lang="en-US" altLang="zh-CN" kern="0" dirty="0"/>
              <a:t>-</a:t>
            </a:r>
            <a:r>
              <a:rPr lang="zh-CN" altLang="en-US" kern="0" dirty="0"/>
              <a:t>架构实现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8559" y="875571"/>
            <a:ext cx="595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、路由类型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入口文件创建 </a:t>
            </a:r>
            <a:r>
              <a:rPr lang="en-US" altLang="zh-CN" dirty="0" err="1"/>
              <a:t>dva</a:t>
            </a:r>
            <a:r>
              <a:rPr lang="en-US" altLang="zh-CN" dirty="0"/>
              <a:t> app </a:t>
            </a:r>
            <a:r>
              <a:rPr lang="zh-CN" altLang="en-US" dirty="0"/>
              <a:t>时设置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82" y="1587869"/>
            <a:ext cx="9523906" cy="198870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 bwMode="auto">
          <a:xfrm>
            <a:off x="1538633" y="2088983"/>
            <a:ext cx="2543542" cy="255371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8558" y="3675107"/>
            <a:ext cx="8538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、根路由配置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两处要配置；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index.html</a:t>
            </a:r>
            <a:r>
              <a:rPr lang="en-US" altLang="zh-CN" dirty="0"/>
              <a:t> </a:t>
            </a:r>
            <a:r>
              <a:rPr lang="zh-CN" altLang="en-US" dirty="0"/>
              <a:t>中；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dva</a:t>
            </a:r>
            <a:r>
              <a:rPr lang="en-US" altLang="zh-CN" dirty="0"/>
              <a:t> </a:t>
            </a:r>
            <a:r>
              <a:rPr lang="zh-CN" altLang="en-US" dirty="0"/>
              <a:t>引入的根路由中；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82" y="4348161"/>
            <a:ext cx="5321573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323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39233" y="228429"/>
            <a:ext cx="4342342" cy="69549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zh-CN" sz="3200" b="1" baseline="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zh-CN" altLang="en-US" kern="0" dirty="0"/>
              <a:t>项目</a:t>
            </a:r>
            <a:r>
              <a:rPr lang="en-US" altLang="zh-CN" kern="0" dirty="0"/>
              <a:t>-</a:t>
            </a:r>
            <a:r>
              <a:rPr lang="zh-CN" altLang="en-US" kern="0" dirty="0"/>
              <a:t>架构实现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82" y="950648"/>
            <a:ext cx="9523906" cy="366670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94282" y="4933950"/>
            <a:ext cx="10154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注：</a:t>
            </a:r>
            <a:r>
              <a:rPr lang="en-US" altLang="zh-CN" dirty="0" err="1">
                <a:solidFill>
                  <a:srgbClr val="C00000"/>
                </a:solidFill>
              </a:rPr>
              <a:t>index.html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中的配置用于相对路径引用文件的根路径，一般与 </a:t>
            </a:r>
            <a:r>
              <a:rPr lang="en-US" altLang="zh-CN" dirty="0" err="1">
                <a:solidFill>
                  <a:srgbClr val="C00000"/>
                </a:solidFill>
              </a:rPr>
              <a:t>nginx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代理路径对应；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根路由是在前端解析路由时做为前缀处理；两者结合使用，可自定义 </a:t>
            </a:r>
            <a:r>
              <a:rPr lang="en-US" altLang="zh-CN" dirty="0">
                <a:solidFill>
                  <a:srgbClr val="C00000"/>
                </a:solidFill>
              </a:rPr>
              <a:t>web </a:t>
            </a:r>
            <a:r>
              <a:rPr lang="zh-CN" altLang="en-US" dirty="0">
                <a:solidFill>
                  <a:srgbClr val="C00000"/>
                </a:solidFill>
              </a:rPr>
              <a:t>服务器路径及路径前缀。</a:t>
            </a:r>
          </a:p>
        </p:txBody>
      </p:sp>
    </p:spTree>
    <p:extLst>
      <p:ext uri="{BB962C8B-B14F-4D97-AF65-F5344CB8AC3E}">
        <p14:creationId xmlns:p14="http://schemas.microsoft.com/office/powerpoint/2010/main" val="32732296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39233" y="228429"/>
            <a:ext cx="4342342" cy="69549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zh-CN" sz="3200" b="1" baseline="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zh-CN" altLang="en-US" kern="0" dirty="0"/>
              <a:t>项目</a:t>
            </a:r>
            <a:r>
              <a:rPr lang="en-US" altLang="zh-CN" kern="0" dirty="0"/>
              <a:t>-</a:t>
            </a:r>
            <a:r>
              <a:rPr lang="zh-CN" altLang="en-US" kern="0" dirty="0"/>
              <a:t>架构实现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8558" y="875571"/>
            <a:ext cx="933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、业务功能组件动态引入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架构根组件，即最上层路由的组件；</a:t>
            </a:r>
            <a:r>
              <a:rPr lang="en-US" altLang="zh-CN" dirty="0"/>
              <a:t>sample </a:t>
            </a:r>
            <a:r>
              <a:rPr lang="zh-CN" altLang="en-US" dirty="0"/>
              <a:t>项目中是：</a:t>
            </a:r>
            <a:r>
              <a:rPr lang="en-US" altLang="zh-CN" dirty="0">
                <a:solidFill>
                  <a:srgbClr val="C00000"/>
                </a:solidFill>
              </a:rPr>
              <a:t>./</a:t>
            </a:r>
            <a:r>
              <a:rPr lang="en-US" altLang="zh-CN" dirty="0" err="1">
                <a:solidFill>
                  <a:srgbClr val="C00000"/>
                </a:solidFill>
              </a:rPr>
              <a:t>src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en-US" altLang="zh-CN" dirty="0" err="1">
                <a:solidFill>
                  <a:srgbClr val="C00000"/>
                </a:solidFill>
              </a:rPr>
              <a:t>index.js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44" y="1521900"/>
            <a:ext cx="8358556" cy="5017898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 bwMode="auto">
          <a:xfrm>
            <a:off x="1128344" y="2095500"/>
            <a:ext cx="4853356" cy="171450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线形标注 2 3"/>
          <p:cNvSpPr/>
          <p:nvPr/>
        </p:nvSpPr>
        <p:spPr bwMode="auto">
          <a:xfrm>
            <a:off x="3086100" y="310975"/>
            <a:ext cx="8410575" cy="1524291"/>
          </a:xfrm>
          <a:prstGeom prst="borderCallout2">
            <a:avLst>
              <a:gd name="adj1" fmla="val 15625"/>
              <a:gd name="adj2" fmla="val 5747"/>
              <a:gd name="adj3" fmla="val 56243"/>
              <a:gd name="adj4" fmla="val -12477"/>
              <a:gd name="adj5" fmla="val 122507"/>
              <a:gd name="adj6" fmla="val -15911"/>
            </a:avLst>
          </a:prstGeom>
          <a:solidFill>
            <a:srgbClr val="C00000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引入业务组件包对象；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业务组件包对象以功能名称为句柄，业务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视图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、业务数据模型、路由钩子函数为键值对象；对象详细说明见框架样例。简单示例：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const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routerMenuL2c4c1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{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onEnter:undefined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component:cRouterMenuL2c4c1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 models:[]}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128344" y="3850924"/>
            <a:ext cx="6063031" cy="1266825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线形标注 2 10"/>
          <p:cNvSpPr/>
          <p:nvPr/>
        </p:nvSpPr>
        <p:spPr bwMode="auto">
          <a:xfrm>
            <a:off x="1953311" y="2507899"/>
            <a:ext cx="9476689" cy="675504"/>
          </a:xfrm>
          <a:prstGeom prst="borderCallout2">
            <a:avLst>
              <a:gd name="adj1" fmla="val 238316"/>
              <a:gd name="adj2" fmla="val -1749"/>
              <a:gd name="adj3" fmla="val 140015"/>
              <a:gd name="adj4" fmla="val -3907"/>
              <a:gd name="adj5" fmla="val 87118"/>
              <a:gd name="adj6" fmla="val 1063"/>
            </a:avLst>
          </a:prstGeom>
          <a:solidFill>
            <a:srgbClr val="C00000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业务功能模块名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功能模块代码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与业务功能组件包映射对象；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对象是以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业务功能模块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名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功能模块代码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为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句柄，组件包为键值；这个映射对象是业务功能动态引入助手的核心；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909269" y="4800600"/>
            <a:ext cx="5996356" cy="1739198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线形标注 2 12"/>
          <p:cNvSpPr/>
          <p:nvPr/>
        </p:nvSpPr>
        <p:spPr bwMode="auto">
          <a:xfrm>
            <a:off x="2696264" y="3457574"/>
            <a:ext cx="7971736" cy="1514475"/>
          </a:xfrm>
          <a:prstGeom prst="borderCallout2">
            <a:avLst>
              <a:gd name="adj1" fmla="val 6421"/>
              <a:gd name="adj2" fmla="val 1584"/>
              <a:gd name="adj3" fmla="val 79709"/>
              <a:gd name="adj4" fmla="val -10573"/>
              <a:gd name="adj5" fmla="val 125514"/>
              <a:gd name="adj6" fmla="val -12182"/>
            </a:avLst>
          </a:prstGeom>
          <a:solidFill>
            <a:srgbClr val="C00000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业务功能组件动态引入助手；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生成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导航栏目路由或菜单路由时，会根据栏目或菜单对象的功能模块名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功能模块代码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与功能名称在映射对象中查找业务功能组件；找到组件后按需要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制作成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dva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动态组件或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react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组件来供路由使用。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这个组件动态引入助手会按需传给子组件，如导航栏目的子组件、菜单的路由容器组件；详见导航路由生成方法与菜单路由生成方法详细说明；</a:t>
            </a:r>
          </a:p>
        </p:txBody>
      </p:sp>
    </p:spTree>
    <p:extLst>
      <p:ext uri="{BB962C8B-B14F-4D97-AF65-F5344CB8AC3E}">
        <p14:creationId xmlns:p14="http://schemas.microsoft.com/office/powerpoint/2010/main" val="9241666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82" y="1244903"/>
            <a:ext cx="8955221" cy="1911576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639233" y="228429"/>
            <a:ext cx="4342342" cy="69549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zh-CN" sz="3200" b="1" baseline="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zh-CN" altLang="en-US" kern="0" dirty="0"/>
              <a:t>项目</a:t>
            </a:r>
            <a:r>
              <a:rPr lang="en-US" altLang="zh-CN" kern="0" dirty="0"/>
              <a:t>-</a:t>
            </a:r>
            <a:r>
              <a:rPr lang="zh-CN" altLang="en-US" kern="0" dirty="0"/>
              <a:t>架构实现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8559" y="875571"/>
            <a:ext cx="853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、国际化消息；示例在 </a:t>
            </a:r>
            <a:r>
              <a:rPr lang="en-US" altLang="zh-CN" dirty="0"/>
              <a:t>sample </a:t>
            </a:r>
            <a:r>
              <a:rPr lang="zh-CN" altLang="en-US" dirty="0"/>
              <a:t>项目中是在国际化消息 </a:t>
            </a:r>
            <a:r>
              <a:rPr lang="en-US" altLang="zh-CN" dirty="0">
                <a:solidFill>
                  <a:srgbClr val="C00000"/>
                </a:solidFill>
              </a:rPr>
              <a:t>./</a:t>
            </a:r>
            <a:r>
              <a:rPr lang="en-US" altLang="zh-CN" dirty="0" err="1">
                <a:solidFill>
                  <a:srgbClr val="C00000"/>
                </a:solidFill>
              </a:rPr>
              <a:t>src</a:t>
            </a:r>
            <a:r>
              <a:rPr lang="en-US" altLang="zh-CN" dirty="0">
                <a:solidFill>
                  <a:srgbClr val="C00000"/>
                </a:solidFill>
              </a:rPr>
              <a:t>/locales/</a:t>
            </a:r>
            <a:r>
              <a:rPr lang="en-US" altLang="zh-CN" dirty="0" err="1">
                <a:solidFill>
                  <a:srgbClr val="C00000"/>
                </a:solidFill>
              </a:rPr>
              <a:t>index.js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中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82" y="3207793"/>
            <a:ext cx="8955221" cy="3345407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 bwMode="auto">
          <a:xfrm>
            <a:off x="1257300" y="1552575"/>
            <a:ext cx="6524625" cy="61912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194282" y="4653229"/>
            <a:ext cx="8844578" cy="174757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线形标注 2 11"/>
          <p:cNvSpPr/>
          <p:nvPr/>
        </p:nvSpPr>
        <p:spPr bwMode="auto">
          <a:xfrm>
            <a:off x="5962650" y="1003177"/>
            <a:ext cx="3086100" cy="435098"/>
          </a:xfrm>
          <a:prstGeom prst="borderCallout2">
            <a:avLst>
              <a:gd name="adj1" fmla="val 27214"/>
              <a:gd name="adj2" fmla="val 93827"/>
              <a:gd name="adj3" fmla="val 119817"/>
              <a:gd name="adj4" fmla="val 119753"/>
              <a:gd name="adj5" fmla="val 210043"/>
              <a:gd name="adj6" fmla="val 47469"/>
            </a:avLst>
          </a:prstGeom>
          <a:solidFill>
            <a:srgbClr val="C00000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引入项目的国际化消息</a:t>
            </a:r>
          </a:p>
        </p:txBody>
      </p:sp>
      <p:sp>
        <p:nvSpPr>
          <p:cNvPr id="13" name="线形标注 2 12"/>
          <p:cNvSpPr/>
          <p:nvPr/>
        </p:nvSpPr>
        <p:spPr bwMode="auto">
          <a:xfrm>
            <a:off x="6238874" y="3770688"/>
            <a:ext cx="3552825" cy="435098"/>
          </a:xfrm>
          <a:prstGeom prst="borderCallout2">
            <a:avLst>
              <a:gd name="adj1" fmla="val 68808"/>
              <a:gd name="adj2" fmla="val 926"/>
              <a:gd name="adj3" fmla="val 104493"/>
              <a:gd name="adj4" fmla="val -52778"/>
              <a:gd name="adj5" fmla="val 317312"/>
              <a:gd name="adj6" fmla="val -64877"/>
            </a:avLst>
          </a:prstGeom>
          <a:solidFill>
            <a:srgbClr val="C00000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制作成一个完整的国际化消息</a:t>
            </a:r>
          </a:p>
        </p:txBody>
      </p:sp>
    </p:spTree>
    <p:extLst>
      <p:ext uri="{BB962C8B-B14F-4D97-AF65-F5344CB8AC3E}">
        <p14:creationId xmlns:p14="http://schemas.microsoft.com/office/powerpoint/2010/main" val="28234446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97576" y="1412556"/>
            <a:ext cx="2510367" cy="489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17" tIns="60958" rIns="121917" bIns="60958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endParaRPr lang="zh-CN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五边形 72"/>
          <p:cNvSpPr/>
          <p:nvPr/>
        </p:nvSpPr>
        <p:spPr>
          <a:xfrm>
            <a:off x="4543941" y="1385358"/>
            <a:ext cx="1060451" cy="543983"/>
          </a:xfrm>
          <a:prstGeom prst="homePlate">
            <a:avLst/>
          </a:prstGeom>
          <a:solidFill>
            <a:srgbClr val="AC0000"/>
          </a:solidFill>
          <a:ln w="254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097576" y="2384106"/>
            <a:ext cx="2510367" cy="489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17" tIns="60958" rIns="121917" bIns="60958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目标与期望</a:t>
            </a:r>
            <a:endParaRPr lang="zh-CN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五边形 72"/>
          <p:cNvSpPr/>
          <p:nvPr/>
        </p:nvSpPr>
        <p:spPr>
          <a:xfrm>
            <a:off x="4543941" y="2356908"/>
            <a:ext cx="1060451" cy="543983"/>
          </a:xfrm>
          <a:prstGeom prst="homePlate">
            <a:avLst/>
          </a:prstGeom>
          <a:solidFill>
            <a:srgbClr val="AC0000"/>
          </a:solidFill>
          <a:ln w="254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6097576" y="3290988"/>
            <a:ext cx="2510367" cy="489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17" tIns="60958" rIns="121917" bIns="60958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五边形 72"/>
          <p:cNvSpPr/>
          <p:nvPr/>
        </p:nvSpPr>
        <p:spPr>
          <a:xfrm>
            <a:off x="4543941" y="3263790"/>
            <a:ext cx="1060451" cy="543983"/>
          </a:xfrm>
          <a:prstGeom prst="homePlate">
            <a:avLst/>
          </a:prstGeom>
          <a:solidFill>
            <a:srgbClr val="AC0000"/>
          </a:solidFill>
          <a:ln w="254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947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39233" y="228429"/>
            <a:ext cx="4342342" cy="69549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zh-CN" sz="3200" b="1" baseline="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zh-CN" altLang="en-US" kern="0" dirty="0"/>
              <a:t>项目</a:t>
            </a:r>
            <a:r>
              <a:rPr lang="en-US" altLang="zh-CN" kern="0" dirty="0"/>
              <a:t>-</a:t>
            </a:r>
            <a:r>
              <a:rPr lang="zh-CN" altLang="en-US" kern="0" dirty="0"/>
              <a:t>架构实现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8559" y="875571"/>
            <a:ext cx="853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、架构布局；示例在 </a:t>
            </a:r>
            <a:r>
              <a:rPr lang="en-US" altLang="zh-CN" dirty="0"/>
              <a:t>sample </a:t>
            </a:r>
            <a:r>
              <a:rPr lang="zh-CN" altLang="en-US" dirty="0"/>
              <a:t>项目中是在国际化消息 </a:t>
            </a:r>
            <a:r>
              <a:rPr lang="en-US" altLang="zh-CN" dirty="0">
                <a:solidFill>
                  <a:srgbClr val="C00000"/>
                </a:solidFill>
              </a:rPr>
              <a:t>./</a:t>
            </a:r>
            <a:r>
              <a:rPr lang="en-US" altLang="zh-CN" dirty="0" err="1">
                <a:solidFill>
                  <a:srgbClr val="C00000"/>
                </a:solidFill>
              </a:rPr>
              <a:t>src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en-US" altLang="zh-CN" dirty="0" err="1">
                <a:solidFill>
                  <a:srgbClr val="C00000"/>
                </a:solidFill>
              </a:rPr>
              <a:t>index.js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中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75" y="1244903"/>
            <a:ext cx="9938558" cy="1415638"/>
          </a:xfrm>
          <a:prstGeom prst="rect">
            <a:avLst/>
          </a:prstGeom>
        </p:spPr>
      </p:pic>
      <p:sp>
        <p:nvSpPr>
          <p:cNvPr id="14" name="线形标注 2 13"/>
          <p:cNvSpPr/>
          <p:nvPr/>
        </p:nvSpPr>
        <p:spPr bwMode="auto">
          <a:xfrm>
            <a:off x="3514725" y="1293257"/>
            <a:ext cx="7067550" cy="733425"/>
          </a:xfrm>
          <a:prstGeom prst="borderCallout2">
            <a:avLst>
              <a:gd name="adj1" fmla="val 18750"/>
              <a:gd name="adj2" fmla="val 1101"/>
              <a:gd name="adj3" fmla="val 55114"/>
              <a:gd name="adj4" fmla="val -14241"/>
              <a:gd name="adj5" fmla="val 111201"/>
              <a:gd name="adj6" fmla="val -15535"/>
            </a:avLst>
          </a:prstGeom>
          <a:solidFill>
            <a:srgbClr val="C00000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先定义国际化组件，在这个组件中再引入架构布局组件，这样就可以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在架构布局组件中取到</a:t>
            </a:r>
            <a:r>
              <a:rPr kumimoji="0" lang="zh-CN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react-</a:t>
            </a:r>
            <a:r>
              <a:rPr kumimoji="0" lang="en-US" altLang="zh-CN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intl</a:t>
            </a:r>
            <a:r>
              <a:rPr kumimoji="0" lang="en-US" altLang="zh-CN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zh-CN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国际化对象 </a:t>
            </a:r>
            <a:r>
              <a:rPr kumimoji="0" lang="en-US" altLang="zh-CN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intl</a:t>
            </a:r>
            <a:r>
              <a:rPr kumimoji="0" lang="en-US" altLang="zh-CN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33" y="1244903"/>
            <a:ext cx="9937500" cy="5002682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 bwMode="auto">
          <a:xfrm>
            <a:off x="1381125" y="1714500"/>
            <a:ext cx="2914650" cy="312182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线形标注 2 17"/>
          <p:cNvSpPr/>
          <p:nvPr/>
        </p:nvSpPr>
        <p:spPr bwMode="auto">
          <a:xfrm>
            <a:off x="5534025" y="1295496"/>
            <a:ext cx="5048250" cy="731185"/>
          </a:xfrm>
          <a:prstGeom prst="borderCallout2">
            <a:avLst>
              <a:gd name="adj1" fmla="val 20924"/>
              <a:gd name="adj2" fmla="val 3142"/>
              <a:gd name="adj3" fmla="val 18750"/>
              <a:gd name="adj4" fmla="val -16667"/>
              <a:gd name="adj5" fmla="val 71677"/>
              <a:gd name="adj6" fmla="val -31761"/>
            </a:avLst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设置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react-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intl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国际化对象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intl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，这样各项目国际消息就全局化了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187700" y="3130138"/>
            <a:ext cx="9775575" cy="2962275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38650" y="3403903"/>
            <a:ext cx="6305550" cy="2031325"/>
          </a:xfrm>
          <a:prstGeom prst="rect">
            <a:avLst/>
          </a:prstGeom>
          <a:solidFill>
            <a:srgbClr val="C00000">
              <a:alpha val="61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布局代码，导航栏目及栏目路由在此生成，菜单的生成在栏目的功能组件中自定义生成，在栏目功能组件属性中包含前面定义的组件动态引入助手，当然你也可能不使用这个组件动态引入助手，按需去自定义。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6854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39233" y="228429"/>
            <a:ext cx="4342342" cy="69549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zh-CN" sz="3200" b="1" baseline="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zh-CN" altLang="en-US" kern="0" dirty="0"/>
              <a:t>项目</a:t>
            </a:r>
            <a:r>
              <a:rPr lang="en-US" altLang="zh-CN" kern="0" dirty="0"/>
              <a:t>-</a:t>
            </a:r>
            <a:r>
              <a:rPr lang="zh-CN" altLang="en-US" kern="0" dirty="0"/>
              <a:t>架构实现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8559" y="875571"/>
            <a:ext cx="853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 smtClean="0"/>
              <a:t>、第三方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引入；及定义别名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70" y="1708261"/>
            <a:ext cx="8890457" cy="5588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71" y="2730449"/>
            <a:ext cx="8890457" cy="196860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55470" y="1386401"/>
            <a:ext cx="853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在 </a:t>
            </a:r>
            <a:r>
              <a:rPr lang="en-US" altLang="zh-CN" sz="1600" dirty="0" err="1" smtClean="0"/>
              <a:t>index.html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中引入纯</a:t>
            </a:r>
            <a:r>
              <a:rPr lang="en-US" altLang="zh-CN" sz="1600" dirty="0" err="1" smtClean="0"/>
              <a:t>JS</a:t>
            </a:r>
            <a:r>
              <a:rPr lang="zh-CN" altLang="en-US" sz="1600" dirty="0" smtClean="0"/>
              <a:t>方法或第三方</a:t>
            </a:r>
            <a:r>
              <a:rPr lang="en-US" altLang="zh-CN" sz="1600" dirty="0" err="1" smtClean="0"/>
              <a:t>JS</a:t>
            </a:r>
            <a:r>
              <a:rPr lang="zh-CN" altLang="en-US" sz="1600" dirty="0" smtClean="0"/>
              <a:t>，如 </a:t>
            </a:r>
            <a:r>
              <a:rPr lang="en-US" altLang="zh-CN" sz="1600" dirty="0" smtClean="0"/>
              <a:t>JQuery</a:t>
            </a:r>
            <a:endParaRPr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155470" y="2419673"/>
            <a:ext cx="853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在 </a:t>
            </a:r>
            <a:r>
              <a:rPr lang="en-US" altLang="zh-CN" sz="1600" dirty="0" err="1" smtClean="0"/>
              <a:t>webpack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配置中可定义第三方 </a:t>
            </a:r>
            <a:r>
              <a:rPr lang="en-US" altLang="zh-CN" sz="1600" dirty="0" err="1" smtClean="0"/>
              <a:t>JS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的别名；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682758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39233" y="228429"/>
            <a:ext cx="4342342" cy="69549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zh-CN" sz="3200" b="1" baseline="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zh-CN" altLang="en-US" kern="0" dirty="0"/>
              <a:t>项目</a:t>
            </a:r>
            <a:r>
              <a:rPr lang="en-US" altLang="zh-CN" kern="0" dirty="0" smtClean="0"/>
              <a:t>-</a:t>
            </a:r>
            <a:r>
              <a:rPr lang="zh-CN" altLang="en-US" kern="0" dirty="0" smtClean="0"/>
              <a:t>编译后处理</a:t>
            </a:r>
            <a:endParaRPr lang="zh-CN" altLang="en-US" kern="0" dirty="0"/>
          </a:p>
        </p:txBody>
      </p:sp>
      <p:sp>
        <p:nvSpPr>
          <p:cNvPr id="6" name="文本框 5"/>
          <p:cNvSpPr txBox="1"/>
          <p:nvPr/>
        </p:nvSpPr>
        <p:spPr>
          <a:xfrm>
            <a:off x="738559" y="875571"/>
            <a:ext cx="853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、暴露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Module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18" y="1694892"/>
            <a:ext cx="9995414" cy="16637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70" y="4142042"/>
            <a:ext cx="8890457" cy="113035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55470" y="1386401"/>
            <a:ext cx="853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在 </a:t>
            </a:r>
            <a:r>
              <a:rPr lang="en-US" altLang="zh-CN" sz="1600" dirty="0" err="1" smtClean="0"/>
              <a:t>webpack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配置中输出文件如下定义；</a:t>
            </a:r>
            <a:endParaRPr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145918" y="3803488"/>
            <a:ext cx="853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在 </a:t>
            </a:r>
            <a:r>
              <a:rPr lang="en-US" altLang="zh-CN" sz="1600" dirty="0" err="1" smtClean="0"/>
              <a:t>package.json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文件中根据自定义的 </a:t>
            </a:r>
            <a:r>
              <a:rPr lang="en-US" altLang="zh-CN" sz="1600" dirty="0" err="1" smtClean="0"/>
              <a:t>js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目录结构配置，默认暴露 </a:t>
            </a:r>
            <a:r>
              <a:rPr lang="en-US" altLang="zh-CN" sz="1600" dirty="0" err="1" smtClean="0"/>
              <a:t>js</a:t>
            </a:r>
            <a:r>
              <a:rPr lang="en-US" altLang="zh-CN" sz="1600" dirty="0" smtClean="0"/>
              <a:t> Module </a:t>
            </a:r>
            <a:r>
              <a:rPr lang="zh-CN" altLang="en-US" sz="1600" dirty="0" smtClean="0"/>
              <a:t>的入口 </a:t>
            </a:r>
            <a:r>
              <a:rPr lang="en-US" altLang="zh-CN" sz="1600" dirty="0" err="1" smtClean="0"/>
              <a:t>js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855961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39233" y="228429"/>
            <a:ext cx="4342342" cy="69549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zh-CN" sz="3200" b="1" baseline="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zh-CN" altLang="en-US" kern="0" dirty="0"/>
              <a:t>项目</a:t>
            </a:r>
            <a:r>
              <a:rPr lang="en-US" altLang="zh-CN" kern="0" dirty="0" smtClean="0"/>
              <a:t>-</a:t>
            </a:r>
            <a:r>
              <a:rPr lang="zh-CN" altLang="en-US" kern="0" dirty="0" smtClean="0"/>
              <a:t>编译后处理</a:t>
            </a:r>
            <a:endParaRPr lang="zh-CN" altLang="en-US" kern="0" dirty="0"/>
          </a:p>
        </p:txBody>
      </p:sp>
      <p:sp>
        <p:nvSpPr>
          <p:cNvPr id="6" name="文本框 5"/>
          <p:cNvSpPr txBox="1"/>
          <p:nvPr/>
        </p:nvSpPr>
        <p:spPr>
          <a:xfrm>
            <a:off x="738559" y="875571"/>
            <a:ext cx="853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、移动打包的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文件到公共目录中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17" y="2389674"/>
            <a:ext cx="10319058" cy="153036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01417" y="1401790"/>
            <a:ext cx="8538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示例为样例中的 </a:t>
            </a:r>
            <a:r>
              <a:rPr lang="en-US" altLang="zh-CN" sz="1600" dirty="0" smtClean="0"/>
              <a:t>framework </a:t>
            </a:r>
            <a:r>
              <a:rPr lang="zh-CN" altLang="en-US" sz="1600" dirty="0" smtClean="0"/>
              <a:t>下的 </a:t>
            </a:r>
            <a:r>
              <a:rPr lang="en-US" altLang="zh-CN" sz="1600" dirty="0" err="1" smtClean="0"/>
              <a:t>copy.behind.build.js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中；</a:t>
            </a:r>
            <a:endParaRPr lang="en-US" altLang="zh-CN" sz="1600" dirty="0" smtClean="0"/>
          </a:p>
          <a:p>
            <a:r>
              <a:rPr lang="zh-CN" altLang="en-US" sz="1600" dirty="0" smtClean="0"/>
              <a:t>可以通 </a:t>
            </a:r>
            <a:r>
              <a:rPr lang="en-US" altLang="zh-CN" sz="1600" dirty="0" err="1" smtClean="0"/>
              <a:t>package.json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中的脚本运行指定来运行：</a:t>
            </a:r>
            <a:endParaRPr lang="en-US" altLang="zh-CN" sz="1600" dirty="0" smtClean="0"/>
          </a:p>
          <a:p>
            <a:r>
              <a:rPr lang="en-US" altLang="zh-CN" sz="1600" dirty="0"/>
              <a:t>"build": "</a:t>
            </a:r>
            <a:r>
              <a:rPr lang="en-US" altLang="zh-CN" sz="1600" dirty="0" err="1"/>
              <a:t>webpack</a:t>
            </a:r>
            <a:r>
              <a:rPr lang="en-US" altLang="zh-CN" sz="1600" dirty="0"/>
              <a:t> --</a:t>
            </a:r>
            <a:r>
              <a:rPr lang="en-US" altLang="zh-CN" sz="1600" dirty="0" err="1"/>
              <a:t>config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conf</a:t>
            </a:r>
            <a:r>
              <a:rPr lang="en-US" altLang="zh-CN" sz="1600" dirty="0"/>
              <a:t>/</a:t>
            </a:r>
            <a:r>
              <a:rPr lang="en-US" altLang="zh-CN" sz="1600" dirty="0" err="1"/>
              <a:t>webpack.prod.config.js</a:t>
            </a:r>
            <a:r>
              <a:rPr lang="en-US" altLang="zh-CN" sz="1600" dirty="0"/>
              <a:t> &amp;&amp; node </a:t>
            </a:r>
            <a:r>
              <a:rPr lang="en-US" altLang="zh-CN" sz="1600" dirty="0" err="1"/>
              <a:t>copy.behind.build.js</a:t>
            </a:r>
            <a:r>
              <a:rPr lang="en-US" altLang="zh-CN" sz="1600" dirty="0" smtClean="0"/>
              <a:t>",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6658620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4455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技术选型升级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7568" y="764704"/>
            <a:ext cx="1656184" cy="165618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1500" b="1" dirty="0">
                <a:solidFill>
                  <a:srgbClr val="FFFFFF"/>
                </a:solidFill>
                <a:ea typeface="宋体" panose="02010600030101010101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722510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 bwMode="auto">
          <a:xfrm>
            <a:off x="1076326" y="2130014"/>
            <a:ext cx="1905000" cy="1114425"/>
          </a:xfrm>
          <a:prstGeom prst="homePlate">
            <a:avLst/>
          </a:prstGeom>
          <a:solidFill>
            <a:srgbClr val="E0424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目前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技术选型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左大括号 4"/>
          <p:cNvSpPr/>
          <p:nvPr/>
        </p:nvSpPr>
        <p:spPr bwMode="auto">
          <a:xfrm>
            <a:off x="3195021" y="567084"/>
            <a:ext cx="580914" cy="422864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69572" y="394959"/>
            <a:ext cx="43891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技术工具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          Node:  8.9.4  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npm</a:t>
            </a:r>
            <a:r>
              <a:rPr lang="zh-CN" altLang="en-US" dirty="0"/>
              <a:t>：</a:t>
            </a:r>
            <a:r>
              <a:rPr lang="en-US" altLang="zh-CN" dirty="0"/>
              <a:t>5.4.0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69572" y="1417411"/>
            <a:ext cx="43353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JS</a:t>
            </a:r>
            <a:r>
              <a:rPr lang="zh-CN" altLang="en-US" dirty="0"/>
              <a:t>架包工具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roadhog</a:t>
            </a:r>
            <a:r>
              <a:rPr lang="en-US" altLang="zh-CN" dirty="0"/>
              <a:t>: 1.3.1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69572" y="3470350"/>
            <a:ext cx="4335332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第三方架包：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antd</a:t>
            </a:r>
            <a:r>
              <a:rPr lang="en-US" altLang="zh-CN" dirty="0"/>
              <a:t>: 2.13.9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dva</a:t>
            </a:r>
            <a:r>
              <a:rPr lang="en-US" altLang="zh-CN" dirty="0"/>
              <a:t>: 1.2.1</a:t>
            </a:r>
          </a:p>
          <a:p>
            <a:r>
              <a:rPr lang="en-US" altLang="zh-CN" dirty="0"/>
              <a:t>         react: 15.4.1</a:t>
            </a:r>
          </a:p>
          <a:p>
            <a:r>
              <a:rPr lang="en-US" altLang="zh-CN" dirty="0"/>
              <a:t>         react-</a:t>
            </a:r>
            <a:r>
              <a:rPr lang="en-US" altLang="zh-CN" dirty="0" err="1"/>
              <a:t>dom</a:t>
            </a:r>
            <a:r>
              <a:rPr lang="en-US" altLang="zh-CN" dirty="0"/>
              <a:t>: 15.6.1</a:t>
            </a:r>
          </a:p>
          <a:p>
            <a:r>
              <a:rPr lang="en-US" altLang="zh-CN" dirty="0"/>
              <a:t>         robe-</a:t>
            </a:r>
            <a:r>
              <a:rPr lang="en-US" altLang="zh-CN" dirty="0" err="1"/>
              <a:t>ajax</a:t>
            </a:r>
            <a:r>
              <a:rPr lang="en-US" altLang="zh-CN" dirty="0"/>
              <a:t>:  1.0.1</a:t>
            </a:r>
          </a:p>
          <a:p>
            <a:r>
              <a:rPr lang="en-US" altLang="zh-CN" dirty="0"/>
              <a:t>         react-router-</a:t>
            </a:r>
            <a:r>
              <a:rPr lang="en-US" altLang="zh-CN" dirty="0" err="1"/>
              <a:t>dom</a:t>
            </a:r>
            <a:r>
              <a:rPr lang="en-US" altLang="zh-CN" dirty="0"/>
              <a:t>:  2.8.1</a:t>
            </a:r>
          </a:p>
          <a:p>
            <a:r>
              <a:rPr lang="en-US" altLang="zh-CN" dirty="0"/>
              <a:t>         react-router-</a:t>
            </a:r>
            <a:r>
              <a:rPr lang="en-US" altLang="zh-CN" dirty="0" err="1"/>
              <a:t>redux</a:t>
            </a:r>
            <a:r>
              <a:rPr lang="en-US" altLang="zh-CN" dirty="0"/>
              <a:t>:  4.0.5</a:t>
            </a:r>
          </a:p>
          <a:p>
            <a:r>
              <a:rPr lang="en-US" altLang="zh-CN" dirty="0"/>
              <a:t>         … 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69572" y="2162864"/>
            <a:ext cx="433533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开发架包：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mockjs</a:t>
            </a:r>
            <a:r>
              <a:rPr lang="en-US" altLang="zh-CN" dirty="0"/>
              <a:t>: 1.0.1-</a:t>
            </a:r>
            <a:r>
              <a:rPr lang="en-US" altLang="zh-CN" dirty="0" err="1"/>
              <a:t>beta3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roadhog</a:t>
            </a:r>
            <a:r>
              <a:rPr lang="en-US" altLang="zh-CN" dirty="0"/>
              <a:t>: 1.3.1</a:t>
            </a:r>
          </a:p>
          <a:p>
            <a:r>
              <a:rPr lang="en-US" altLang="zh-CN" dirty="0"/>
              <a:t>                …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9456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 bwMode="auto">
          <a:xfrm>
            <a:off x="1076326" y="2130014"/>
            <a:ext cx="1905000" cy="1114425"/>
          </a:xfrm>
          <a:prstGeom prst="homePlate">
            <a:avLst/>
          </a:prstGeom>
          <a:solidFill>
            <a:srgbClr val="E0424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新技术选型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左大括号 4"/>
          <p:cNvSpPr/>
          <p:nvPr/>
        </p:nvSpPr>
        <p:spPr bwMode="auto">
          <a:xfrm>
            <a:off x="3195021" y="567084"/>
            <a:ext cx="580914" cy="422864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69572" y="169048"/>
            <a:ext cx="43891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技术工具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          Node:  8.9.4  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npm</a:t>
            </a:r>
            <a:r>
              <a:rPr lang="zh-CN" altLang="en-US" dirty="0"/>
              <a:t>：</a:t>
            </a:r>
            <a:r>
              <a:rPr lang="en-US" altLang="zh-CN" dirty="0"/>
              <a:t>6.8.0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69572" y="1191500"/>
            <a:ext cx="43353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JS</a:t>
            </a:r>
            <a:r>
              <a:rPr lang="zh-CN" altLang="en-US" dirty="0"/>
              <a:t>架包工具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webpack</a:t>
            </a:r>
            <a:r>
              <a:rPr lang="en-US" altLang="zh-CN" dirty="0"/>
              <a:t>: </a:t>
            </a:r>
            <a:r>
              <a:rPr lang="en-US" altLang="zh-CN" dirty="0" smtClean="0"/>
              <a:t>4.29.5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69572" y="3513403"/>
            <a:ext cx="4335332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第三方架包：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antd</a:t>
            </a:r>
            <a:r>
              <a:rPr lang="en-US" altLang="zh-CN" dirty="0"/>
              <a:t>: 3.11.6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dva</a:t>
            </a:r>
            <a:r>
              <a:rPr lang="en-US" altLang="zh-CN" dirty="0"/>
              <a:t>: 2.4.0</a:t>
            </a:r>
          </a:p>
          <a:p>
            <a:r>
              <a:rPr lang="en-US" altLang="zh-CN" dirty="0"/>
              <a:t>         react: 16.5.2</a:t>
            </a:r>
          </a:p>
          <a:p>
            <a:r>
              <a:rPr lang="en-US" altLang="zh-CN" dirty="0"/>
              <a:t>         react-</a:t>
            </a:r>
            <a:r>
              <a:rPr lang="en-US" altLang="zh-CN" dirty="0" err="1"/>
              <a:t>dom</a:t>
            </a:r>
            <a:r>
              <a:rPr lang="en-US" altLang="zh-CN" dirty="0"/>
              <a:t>: 16.5.2</a:t>
            </a:r>
          </a:p>
          <a:p>
            <a:r>
              <a:rPr lang="en-US" altLang="zh-CN" dirty="0"/>
              <a:t>         robe-</a:t>
            </a:r>
            <a:r>
              <a:rPr lang="en-US" altLang="zh-CN" dirty="0" err="1"/>
              <a:t>ajax</a:t>
            </a:r>
            <a:r>
              <a:rPr lang="en-US" altLang="zh-CN" dirty="0"/>
              <a:t>:  1.0.1</a:t>
            </a:r>
          </a:p>
          <a:p>
            <a:r>
              <a:rPr lang="en-US" altLang="zh-CN" dirty="0"/>
              <a:t>         react-router-</a:t>
            </a:r>
            <a:r>
              <a:rPr lang="en-US" altLang="zh-CN" dirty="0" err="1"/>
              <a:t>dom</a:t>
            </a:r>
            <a:r>
              <a:rPr lang="en-US" altLang="zh-CN" dirty="0"/>
              <a:t>:  4.1.2</a:t>
            </a:r>
          </a:p>
          <a:p>
            <a:r>
              <a:rPr lang="en-US" altLang="zh-CN" dirty="0"/>
              <a:t>         react-router-</a:t>
            </a:r>
            <a:r>
              <a:rPr lang="en-US" altLang="zh-CN" dirty="0" err="1"/>
              <a:t>redux</a:t>
            </a:r>
            <a:r>
              <a:rPr lang="en-US" altLang="zh-CN" dirty="0"/>
              <a:t>:  5.0.0-</a:t>
            </a:r>
            <a:r>
              <a:rPr lang="en-US" altLang="zh-CN" dirty="0" err="1"/>
              <a:t>alpha.9</a:t>
            </a:r>
            <a:endParaRPr lang="en-US" altLang="zh-CN" dirty="0"/>
          </a:p>
          <a:p>
            <a:r>
              <a:rPr lang="en-US" altLang="zh-CN" dirty="0"/>
              <a:t>         … 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69572" y="1936953"/>
            <a:ext cx="433533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开发架包：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webpack</a:t>
            </a:r>
            <a:r>
              <a:rPr lang="en-US" altLang="zh-CN" dirty="0"/>
              <a:t>-</a:t>
            </a:r>
            <a:r>
              <a:rPr lang="en-US" altLang="zh-CN" dirty="0" err="1"/>
              <a:t>api</a:t>
            </a:r>
            <a:r>
              <a:rPr lang="en-US" altLang="zh-CN" dirty="0"/>
              <a:t>-mocker:  1.5.16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webpack</a:t>
            </a:r>
            <a:r>
              <a:rPr lang="en-US" altLang="zh-CN" dirty="0"/>
              <a:t>-</a:t>
            </a:r>
            <a:r>
              <a:rPr lang="en-US" altLang="zh-CN" dirty="0" err="1"/>
              <a:t>dev</a:t>
            </a:r>
            <a:r>
              <a:rPr lang="en-US" altLang="zh-CN" dirty="0"/>
              <a:t>-server: 3.1.9</a:t>
            </a:r>
          </a:p>
          <a:p>
            <a:r>
              <a:rPr lang="en-US" altLang="zh-CN" dirty="0"/>
              <a:t>        @babel/core: 7.1.2</a:t>
            </a:r>
          </a:p>
          <a:p>
            <a:r>
              <a:rPr lang="en-US" altLang="zh-CN" dirty="0"/>
              <a:t>        …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2775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框架组件与公共方法说明</a:t>
            </a:r>
            <a:endParaRPr lang="zh-CN" altLang="zh-CN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7568" y="764704"/>
            <a:ext cx="1656184" cy="165618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1500" b="1" dirty="0">
                <a:solidFill>
                  <a:srgbClr val="FFFFFF"/>
                </a:solidFill>
                <a:ea typeface="宋体" panose="0201060003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198754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39233" y="228429"/>
            <a:ext cx="5732992" cy="69549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zh-CN" sz="3200" b="1" baseline="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zh-CN" altLang="en-US" kern="0" dirty="0"/>
              <a:t>项目</a:t>
            </a:r>
            <a:r>
              <a:rPr lang="en-US" altLang="zh-CN" kern="0" dirty="0"/>
              <a:t>-</a:t>
            </a:r>
            <a:r>
              <a:rPr lang="zh-CN" altLang="en-US" kern="0" dirty="0"/>
              <a:t>编译预处理脚本方法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73098732"/>
              </p:ext>
            </p:extLst>
          </p:nvPr>
        </p:nvGraphicFramePr>
        <p:xfrm>
          <a:off x="984250" y="1457325"/>
          <a:ext cx="8128000" cy="263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62100" y="426720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方法使用参见方法注释；这里不做描述</a:t>
            </a:r>
          </a:p>
        </p:txBody>
      </p:sp>
    </p:spTree>
    <p:extLst>
      <p:ext uri="{BB962C8B-B14F-4D97-AF65-F5344CB8AC3E}">
        <p14:creationId xmlns:p14="http://schemas.microsoft.com/office/powerpoint/2010/main" val="500839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764704"/>
            <a:ext cx="1656184" cy="165618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1500" b="1" dirty="0">
                <a:solidFill>
                  <a:srgbClr val="FFFFFF"/>
                </a:solidFill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963917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39233" y="228429"/>
            <a:ext cx="5732992" cy="69549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zh-CN" sz="3200" b="1" baseline="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zh-CN" altLang="en-US" kern="0" dirty="0"/>
              <a:t>项目</a:t>
            </a:r>
            <a:r>
              <a:rPr lang="en-US" altLang="zh-CN" kern="0" dirty="0"/>
              <a:t>-</a:t>
            </a:r>
            <a:r>
              <a:rPr lang="zh-CN" altLang="en-US" kern="0" dirty="0"/>
              <a:t>纯 </a:t>
            </a:r>
            <a:r>
              <a:rPr lang="en-US" altLang="zh-CN" kern="0" dirty="0" err="1"/>
              <a:t>JS</a:t>
            </a:r>
            <a:r>
              <a:rPr lang="en-US" altLang="zh-CN" kern="0" dirty="0"/>
              <a:t> </a:t>
            </a:r>
            <a:r>
              <a:rPr lang="zh-CN" altLang="en-US" kern="0" dirty="0"/>
              <a:t>公共方法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5357" y="1343025"/>
            <a:ext cx="8550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在 </a:t>
            </a:r>
            <a:r>
              <a:rPr lang="en-US" altLang="zh-CN" sz="2400" dirty="0"/>
              <a:t>library/</a:t>
            </a:r>
            <a:r>
              <a:rPr lang="en-US" altLang="zh-CN" sz="2400" dirty="0" err="1"/>
              <a:t>js</a:t>
            </a:r>
            <a:r>
              <a:rPr lang="en-US" altLang="zh-CN" sz="2400" dirty="0"/>
              <a:t> </a:t>
            </a:r>
            <a:r>
              <a:rPr lang="zh-CN" altLang="en-US" sz="2400" dirty="0"/>
              <a:t>下提供了纯</a:t>
            </a:r>
            <a:r>
              <a:rPr lang="en-US" altLang="zh-CN" sz="2400" dirty="0"/>
              <a:t> </a:t>
            </a:r>
            <a:r>
              <a:rPr lang="en-US" altLang="zh-CN" sz="2400" dirty="0" err="1"/>
              <a:t>JS</a:t>
            </a:r>
            <a:r>
              <a:rPr lang="en-US" altLang="zh-CN" sz="2400" dirty="0"/>
              <a:t> </a:t>
            </a:r>
            <a:r>
              <a:rPr lang="zh-CN" altLang="en-US" sz="2400" dirty="0"/>
              <a:t>的方法。详见框架 </a:t>
            </a:r>
            <a:r>
              <a:rPr lang="en-US" altLang="zh-CN" sz="2400" dirty="0"/>
              <a:t>sample </a:t>
            </a:r>
            <a:r>
              <a:rPr lang="zh-CN" altLang="en-US" sz="2400" dirty="0"/>
              <a:t>项目下的 </a:t>
            </a:r>
            <a:r>
              <a:rPr lang="en-US" altLang="zh-CN" sz="2400" dirty="0" err="1"/>
              <a:t>bsJs</a:t>
            </a:r>
            <a:r>
              <a:rPr lang="en-US" altLang="zh-CN" sz="2400" dirty="0"/>
              <a:t> </a:t>
            </a:r>
            <a:r>
              <a:rPr lang="zh-CN" altLang="en-US" sz="2400" dirty="0"/>
              <a:t>说明！</a:t>
            </a:r>
          </a:p>
        </p:txBody>
      </p:sp>
    </p:spTree>
    <p:extLst>
      <p:ext uri="{BB962C8B-B14F-4D97-AF65-F5344CB8AC3E}">
        <p14:creationId xmlns:p14="http://schemas.microsoft.com/office/powerpoint/2010/main" val="37746480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39233" y="228429"/>
            <a:ext cx="5732992" cy="69549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zh-CN" sz="3200" b="1" baseline="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9pPr>
          </a:lstStyle>
          <a:p>
            <a:pPr algn="l"/>
            <a:r>
              <a:rPr lang="zh-CN" altLang="en-US" kern="0" dirty="0"/>
              <a:t>项目</a:t>
            </a:r>
            <a:r>
              <a:rPr lang="en-US" altLang="zh-CN" kern="0" dirty="0"/>
              <a:t>-</a:t>
            </a:r>
            <a:r>
              <a:rPr lang="zh-CN" altLang="en-US" kern="0" dirty="0"/>
              <a:t>框架组件及框架公共方法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5357" y="1343025"/>
            <a:ext cx="8550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框架提供了路由生成、消息国际化、请求等公共方法组件。详见框架 </a:t>
            </a:r>
            <a:r>
              <a:rPr lang="en-US" altLang="zh-CN" sz="2400" dirty="0"/>
              <a:t>sample </a:t>
            </a:r>
            <a:r>
              <a:rPr lang="zh-CN" altLang="en-US" sz="2400" dirty="0"/>
              <a:t>项目下的框架组件及业务样例说明！</a:t>
            </a:r>
          </a:p>
        </p:txBody>
      </p:sp>
    </p:spTree>
    <p:extLst>
      <p:ext uri="{BB962C8B-B14F-4D97-AF65-F5344CB8AC3E}">
        <p14:creationId xmlns:p14="http://schemas.microsoft.com/office/powerpoint/2010/main" val="21453350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4795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9713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 bwMode="auto">
          <a:xfrm>
            <a:off x="2210696" y="1414603"/>
            <a:ext cx="2485017" cy="3926541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AccessReal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571078" y="2334409"/>
            <a:ext cx="1764254" cy="2423155"/>
            <a:chOff x="2571078" y="2334409"/>
            <a:chExt cx="1764254" cy="2423155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2571078" y="2334409"/>
              <a:ext cx="1764254" cy="537883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模块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2571078" y="2962833"/>
              <a:ext cx="1764254" cy="537883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模块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2571078" y="3591257"/>
              <a:ext cx="1764254" cy="537883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模块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2571078" y="4219681"/>
              <a:ext cx="1764254" cy="537883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模块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" name="左右箭头 9"/>
          <p:cNvSpPr/>
          <p:nvPr/>
        </p:nvSpPr>
        <p:spPr bwMode="auto">
          <a:xfrm>
            <a:off x="4695713" y="3125068"/>
            <a:ext cx="4141696" cy="505609"/>
          </a:xfrm>
          <a:prstGeom prst="left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5039957" y="1861073"/>
            <a:ext cx="1764254" cy="537883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项目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274320" y="2014362"/>
            <a:ext cx="1764254" cy="537883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项目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19548" y="3108933"/>
            <a:ext cx="1764254" cy="537883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项目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4932380" y="3646816"/>
            <a:ext cx="1764254" cy="537883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项目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837409" y="473336"/>
            <a:ext cx="2257427" cy="5228217"/>
            <a:chOff x="8837409" y="473336"/>
            <a:chExt cx="2257427" cy="5228217"/>
          </a:xfrm>
        </p:grpSpPr>
        <p:cxnSp>
          <p:nvCxnSpPr>
            <p:cNvPr id="21" name="直接连接符 20"/>
            <p:cNvCxnSpPr/>
            <p:nvPr/>
          </p:nvCxnSpPr>
          <p:spPr bwMode="auto">
            <a:xfrm>
              <a:off x="8837409" y="473336"/>
              <a:ext cx="21514" cy="522821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30" name="文本框 29"/>
            <p:cNvSpPr txBox="1"/>
            <p:nvPr/>
          </p:nvSpPr>
          <p:spPr>
            <a:xfrm>
              <a:off x="9032733" y="2283303"/>
              <a:ext cx="206210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 err="1">
                  <a:solidFill>
                    <a:srgbClr val="C00000"/>
                  </a:solidFill>
                </a:rPr>
                <a:t>SVN</a:t>
              </a:r>
              <a:endParaRPr lang="zh-CN" altLang="en-US" sz="8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6573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6 0.0081 L -0.2013 0.0696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307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6 0.00162 L 0.18867 0.13773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61" y="680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0324 L 0.17682 0.070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54" y="368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0324 L -0.19271 0.08403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右箭头 10"/>
          <p:cNvSpPr/>
          <p:nvPr/>
        </p:nvSpPr>
        <p:spPr bwMode="auto">
          <a:xfrm>
            <a:off x="2420470" y="1486336"/>
            <a:ext cx="861050" cy="35500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388656" y="1226367"/>
            <a:ext cx="892878" cy="860612"/>
            <a:chOff x="1818040" y="2420471"/>
            <a:chExt cx="892878" cy="860612"/>
          </a:xfrm>
        </p:grpSpPr>
        <p:sp>
          <p:nvSpPr>
            <p:cNvPr id="13" name="左弧形箭头 12"/>
            <p:cNvSpPr/>
            <p:nvPr/>
          </p:nvSpPr>
          <p:spPr bwMode="auto">
            <a:xfrm>
              <a:off x="1818040" y="2420471"/>
              <a:ext cx="322730" cy="860612"/>
            </a:xfrm>
            <a:prstGeom prst="curved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902284" y="2644594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模块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左弧形箭头 16"/>
            <p:cNvSpPr/>
            <p:nvPr/>
          </p:nvSpPr>
          <p:spPr bwMode="auto">
            <a:xfrm>
              <a:off x="2388188" y="2420471"/>
              <a:ext cx="322730" cy="860612"/>
            </a:xfrm>
            <a:prstGeom prst="curved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scene3d>
              <a:camera prst="orthographicFront">
                <a:rot lat="1080000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" name="右箭头 17"/>
          <p:cNvSpPr/>
          <p:nvPr/>
        </p:nvSpPr>
        <p:spPr bwMode="auto">
          <a:xfrm>
            <a:off x="4421816" y="1472007"/>
            <a:ext cx="861050" cy="35500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606524" y="1233531"/>
            <a:ext cx="892878" cy="860612"/>
            <a:chOff x="1818040" y="2420471"/>
            <a:chExt cx="892878" cy="860612"/>
          </a:xfrm>
        </p:grpSpPr>
        <p:sp>
          <p:nvSpPr>
            <p:cNvPr id="21" name="左弧形箭头 20"/>
            <p:cNvSpPr/>
            <p:nvPr/>
          </p:nvSpPr>
          <p:spPr bwMode="auto">
            <a:xfrm>
              <a:off x="1818040" y="2420471"/>
              <a:ext cx="322730" cy="860612"/>
            </a:xfrm>
            <a:prstGeom prst="curved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12395" y="266611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模块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左弧形箭头 22"/>
            <p:cNvSpPr/>
            <p:nvPr/>
          </p:nvSpPr>
          <p:spPr bwMode="auto">
            <a:xfrm>
              <a:off x="2388188" y="2420471"/>
              <a:ext cx="322730" cy="860612"/>
            </a:xfrm>
            <a:prstGeom prst="curved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scene3d>
              <a:camera prst="orthographicFront">
                <a:rot lat="1080000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" name="右箭头 23"/>
          <p:cNvSpPr/>
          <p:nvPr/>
        </p:nvSpPr>
        <p:spPr bwMode="auto">
          <a:xfrm>
            <a:off x="6823719" y="1464819"/>
            <a:ext cx="861050" cy="35500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009086" y="1219202"/>
            <a:ext cx="892878" cy="860612"/>
            <a:chOff x="1818040" y="2420471"/>
            <a:chExt cx="892878" cy="860612"/>
          </a:xfrm>
        </p:grpSpPr>
        <p:sp>
          <p:nvSpPr>
            <p:cNvPr id="26" name="左弧形箭头 25"/>
            <p:cNvSpPr/>
            <p:nvPr/>
          </p:nvSpPr>
          <p:spPr bwMode="auto">
            <a:xfrm>
              <a:off x="1818040" y="2420471"/>
              <a:ext cx="322730" cy="860612"/>
            </a:xfrm>
            <a:prstGeom prst="curved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891621" y="2653543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模块</a:t>
              </a:r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8" name="左弧形箭头 27"/>
            <p:cNvSpPr/>
            <p:nvPr/>
          </p:nvSpPr>
          <p:spPr bwMode="auto">
            <a:xfrm>
              <a:off x="2388188" y="2420471"/>
              <a:ext cx="322730" cy="860612"/>
            </a:xfrm>
            <a:prstGeom prst="curved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scene3d>
              <a:camera prst="orthographicFront">
                <a:rot lat="1080000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" name="右箭头 28"/>
          <p:cNvSpPr/>
          <p:nvPr/>
        </p:nvSpPr>
        <p:spPr bwMode="auto">
          <a:xfrm>
            <a:off x="9226281" y="1479171"/>
            <a:ext cx="861050" cy="35500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标题 1"/>
          <p:cNvSpPr>
            <a:spLocks noGrp="1"/>
          </p:cNvSpPr>
          <p:nvPr/>
        </p:nvSpPr>
        <p:spPr bwMode="auto">
          <a:xfrm>
            <a:off x="426657" y="200984"/>
            <a:ext cx="11618384" cy="933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zh-CN" sz="3200" b="1" baseline="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defRPr>
            </a:lvl9pPr>
          </a:lstStyle>
          <a:p>
            <a:r>
              <a:rPr lang="zh-CN" altLang="en-US" dirty="0"/>
              <a:t>版本迭代缺陷</a:t>
            </a:r>
          </a:p>
        </p:txBody>
      </p:sp>
      <p:sp>
        <p:nvSpPr>
          <p:cNvPr id="32" name="右箭头 31"/>
          <p:cNvSpPr/>
          <p:nvPr/>
        </p:nvSpPr>
        <p:spPr bwMode="auto">
          <a:xfrm rot="19119964">
            <a:off x="2108769" y="3467244"/>
            <a:ext cx="1215667" cy="35500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463958" y="2559689"/>
            <a:ext cx="892878" cy="882128"/>
            <a:chOff x="1818040" y="2398955"/>
            <a:chExt cx="892878" cy="882128"/>
          </a:xfrm>
        </p:grpSpPr>
        <p:sp>
          <p:nvSpPr>
            <p:cNvPr id="34" name="左弧形箭头 33"/>
            <p:cNvSpPr/>
            <p:nvPr/>
          </p:nvSpPr>
          <p:spPr bwMode="auto">
            <a:xfrm>
              <a:off x="1818040" y="2420471"/>
              <a:ext cx="322730" cy="860612"/>
            </a:xfrm>
            <a:prstGeom prst="curved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902284" y="2644594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项目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6" name="左弧形箭头 35"/>
            <p:cNvSpPr/>
            <p:nvPr/>
          </p:nvSpPr>
          <p:spPr bwMode="auto">
            <a:xfrm>
              <a:off x="2388188" y="2398955"/>
              <a:ext cx="322730" cy="860612"/>
            </a:xfrm>
            <a:prstGeom prst="curved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scene3d>
              <a:camera prst="orthographicFront">
                <a:rot lat="1080000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429433" y="3995760"/>
            <a:ext cx="892878" cy="882128"/>
            <a:chOff x="1818040" y="2398955"/>
            <a:chExt cx="892878" cy="882128"/>
          </a:xfrm>
        </p:grpSpPr>
        <p:sp>
          <p:nvSpPr>
            <p:cNvPr id="39" name="左弧形箭头 38"/>
            <p:cNvSpPr/>
            <p:nvPr/>
          </p:nvSpPr>
          <p:spPr bwMode="auto">
            <a:xfrm>
              <a:off x="1818040" y="2420471"/>
              <a:ext cx="322730" cy="860612"/>
            </a:xfrm>
            <a:prstGeom prst="curved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902284" y="2644594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项目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1" name="左弧形箭头 40"/>
            <p:cNvSpPr/>
            <p:nvPr/>
          </p:nvSpPr>
          <p:spPr bwMode="auto">
            <a:xfrm>
              <a:off x="2388188" y="2398955"/>
              <a:ext cx="322730" cy="860612"/>
            </a:xfrm>
            <a:prstGeom prst="curved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scene3d>
              <a:camera prst="orthographicFront">
                <a:rot lat="1080000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3" name="右箭头 42"/>
          <p:cNvSpPr/>
          <p:nvPr/>
        </p:nvSpPr>
        <p:spPr bwMode="auto">
          <a:xfrm>
            <a:off x="2269861" y="4264700"/>
            <a:ext cx="861050" cy="35500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右箭头 43"/>
          <p:cNvSpPr/>
          <p:nvPr/>
        </p:nvSpPr>
        <p:spPr bwMode="auto">
          <a:xfrm rot="2608927">
            <a:off x="2068552" y="5031989"/>
            <a:ext cx="1215667" cy="35500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483438" y="5247164"/>
            <a:ext cx="892878" cy="860612"/>
            <a:chOff x="1818040" y="2420471"/>
            <a:chExt cx="892878" cy="860612"/>
          </a:xfrm>
        </p:grpSpPr>
        <p:sp>
          <p:nvSpPr>
            <p:cNvPr id="46" name="左弧形箭头 45"/>
            <p:cNvSpPr/>
            <p:nvPr/>
          </p:nvSpPr>
          <p:spPr bwMode="auto">
            <a:xfrm>
              <a:off x="1818040" y="2420471"/>
              <a:ext cx="322730" cy="860612"/>
            </a:xfrm>
            <a:prstGeom prst="curved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891621" y="2653543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项目</a:t>
              </a:r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48" name="左弧形箭头 47"/>
            <p:cNvSpPr/>
            <p:nvPr/>
          </p:nvSpPr>
          <p:spPr bwMode="auto">
            <a:xfrm>
              <a:off x="2388188" y="2420471"/>
              <a:ext cx="322730" cy="860612"/>
            </a:xfrm>
            <a:prstGeom prst="curved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scene3d>
              <a:camera prst="orthographicFront">
                <a:rot lat="1080000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右箭头 48"/>
          <p:cNvSpPr/>
          <p:nvPr/>
        </p:nvSpPr>
        <p:spPr bwMode="auto">
          <a:xfrm>
            <a:off x="4604254" y="2794555"/>
            <a:ext cx="861050" cy="35500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右箭头 53"/>
          <p:cNvSpPr/>
          <p:nvPr/>
        </p:nvSpPr>
        <p:spPr bwMode="auto">
          <a:xfrm>
            <a:off x="4604254" y="4269424"/>
            <a:ext cx="5486416" cy="35500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右箭头 54"/>
          <p:cNvSpPr/>
          <p:nvPr/>
        </p:nvSpPr>
        <p:spPr bwMode="auto">
          <a:xfrm>
            <a:off x="4623734" y="5401549"/>
            <a:ext cx="861050" cy="35500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右箭头 59"/>
          <p:cNvSpPr/>
          <p:nvPr/>
        </p:nvSpPr>
        <p:spPr bwMode="auto">
          <a:xfrm>
            <a:off x="6829052" y="5439223"/>
            <a:ext cx="861050" cy="35500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右箭头 64"/>
          <p:cNvSpPr/>
          <p:nvPr/>
        </p:nvSpPr>
        <p:spPr bwMode="auto">
          <a:xfrm>
            <a:off x="6843318" y="2794555"/>
            <a:ext cx="3247352" cy="35500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右箭头 65"/>
          <p:cNvSpPr/>
          <p:nvPr/>
        </p:nvSpPr>
        <p:spPr bwMode="auto">
          <a:xfrm>
            <a:off x="9187028" y="5434107"/>
            <a:ext cx="861050" cy="35500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85632" y="1418675"/>
            <a:ext cx="141577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现有方式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785632" y="4227697"/>
            <a:ext cx="141577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期望方式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5703022" y="2530992"/>
            <a:ext cx="892878" cy="882128"/>
            <a:chOff x="1818040" y="2398955"/>
            <a:chExt cx="892878" cy="882128"/>
          </a:xfrm>
        </p:grpSpPr>
        <p:sp>
          <p:nvSpPr>
            <p:cNvPr id="51" name="左弧形箭头 50"/>
            <p:cNvSpPr/>
            <p:nvPr/>
          </p:nvSpPr>
          <p:spPr bwMode="auto">
            <a:xfrm>
              <a:off x="1818040" y="2420471"/>
              <a:ext cx="322730" cy="860612"/>
            </a:xfrm>
            <a:prstGeom prst="curved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902284" y="2644594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项目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3" name="左弧形箭头 52"/>
            <p:cNvSpPr/>
            <p:nvPr/>
          </p:nvSpPr>
          <p:spPr bwMode="auto">
            <a:xfrm>
              <a:off x="2388188" y="2398955"/>
              <a:ext cx="322730" cy="860612"/>
            </a:xfrm>
            <a:prstGeom prst="curved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scene3d>
              <a:camera prst="orthographicFront">
                <a:rot lat="1080000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690004" y="5209490"/>
            <a:ext cx="892878" cy="860612"/>
            <a:chOff x="1818040" y="2420471"/>
            <a:chExt cx="892878" cy="860612"/>
          </a:xfrm>
        </p:grpSpPr>
        <p:sp>
          <p:nvSpPr>
            <p:cNvPr id="57" name="左弧形箭头 56"/>
            <p:cNvSpPr/>
            <p:nvPr/>
          </p:nvSpPr>
          <p:spPr bwMode="auto">
            <a:xfrm>
              <a:off x="1818040" y="2420471"/>
              <a:ext cx="322730" cy="860612"/>
            </a:xfrm>
            <a:prstGeom prst="curved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891621" y="2653543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项目</a:t>
              </a:r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59" name="左弧形箭头 58"/>
            <p:cNvSpPr/>
            <p:nvPr/>
          </p:nvSpPr>
          <p:spPr bwMode="auto">
            <a:xfrm>
              <a:off x="2388188" y="2420471"/>
              <a:ext cx="322730" cy="860612"/>
            </a:xfrm>
            <a:prstGeom prst="curved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scene3d>
              <a:camera prst="orthographicFront">
                <a:rot lat="1080000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895322" y="5247164"/>
            <a:ext cx="892878" cy="860612"/>
            <a:chOff x="1818040" y="2420471"/>
            <a:chExt cx="892878" cy="860612"/>
          </a:xfrm>
        </p:grpSpPr>
        <p:sp>
          <p:nvSpPr>
            <p:cNvPr id="62" name="左弧形箭头 61"/>
            <p:cNvSpPr/>
            <p:nvPr/>
          </p:nvSpPr>
          <p:spPr bwMode="auto">
            <a:xfrm>
              <a:off x="1818040" y="2420471"/>
              <a:ext cx="322730" cy="860612"/>
            </a:xfrm>
            <a:prstGeom prst="curved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891621" y="2653543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项目</a:t>
              </a:r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4" name="左弧形箭头 63"/>
            <p:cNvSpPr/>
            <p:nvPr/>
          </p:nvSpPr>
          <p:spPr bwMode="auto">
            <a:xfrm>
              <a:off x="2388188" y="2420471"/>
              <a:ext cx="322730" cy="860612"/>
            </a:xfrm>
            <a:prstGeom prst="curved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scene3d>
              <a:camera prst="orthographicFront">
                <a:rot lat="1080000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7" name="线形标注 2 66"/>
          <p:cNvSpPr/>
          <p:nvPr/>
        </p:nvSpPr>
        <p:spPr bwMode="auto">
          <a:xfrm>
            <a:off x="4537644" y="2331025"/>
            <a:ext cx="4795896" cy="77775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5428"/>
              <a:gd name="adj6" fmla="val -56094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只能串行进行版本迭代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线形标注 2 70"/>
          <p:cNvSpPr/>
          <p:nvPr/>
        </p:nvSpPr>
        <p:spPr bwMode="auto">
          <a:xfrm>
            <a:off x="4537645" y="3801364"/>
            <a:ext cx="4795896" cy="77775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823"/>
              <a:gd name="adj6" fmla="val -51331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各模块</a:t>
            </a: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的版本可独立迭代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0018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24" grpId="0" animBg="1"/>
      <p:bldP spid="29" grpId="0" animBg="1"/>
      <p:bldP spid="32" grpId="0" animBg="1"/>
      <p:bldP spid="43" grpId="0" animBg="1"/>
      <p:bldP spid="44" grpId="0" animBg="1"/>
      <p:bldP spid="49" grpId="0" animBg="1"/>
      <p:bldP spid="54" grpId="0" animBg="1"/>
      <p:bldP spid="55" grpId="0" animBg="1"/>
      <p:bldP spid="60" grpId="0" animBg="1"/>
      <p:bldP spid="65" grpId="0" animBg="1"/>
      <p:bldP spid="66" grpId="0" animBg="1"/>
      <p:bldP spid="69" grpId="0" animBg="1"/>
      <p:bldP spid="70" grpId="0" animBg="1"/>
      <p:bldP spid="67" grpId="0" animBg="1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目标与期望</a:t>
            </a:r>
            <a:endParaRPr lang="zh-CN" altLang="en-US" dirty="0"/>
          </a:p>
        </p:txBody>
      </p:sp>
      <p:sp>
        <p:nvSpPr>
          <p:cNvPr id="5" name="TextBox 2"/>
          <p:cNvSpPr txBox="1"/>
          <p:nvPr/>
        </p:nvSpPr>
        <p:spPr>
          <a:xfrm>
            <a:off x="2207568" y="764704"/>
            <a:ext cx="1656184" cy="165618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1500" b="1" dirty="0">
                <a:solidFill>
                  <a:srgbClr val="FFFFFF"/>
                </a:solidFill>
                <a:ea typeface="宋体" panose="02010600030101010101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07515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/>
          <p:nvPr/>
        </p:nvSpPr>
        <p:spPr>
          <a:xfrm>
            <a:off x="1285834" y="1016674"/>
            <a:ext cx="8396048" cy="3856540"/>
          </a:xfrm>
          <a:prstGeom prst="rect">
            <a:avLst/>
          </a:prstGeom>
          <a:gradFill flip="none" rotWithShape="1">
            <a:gsLst>
              <a:gs pos="27000">
                <a:srgbClr val="862632">
                  <a:shade val="30000"/>
                  <a:satMod val="115000"/>
                </a:srgbClr>
              </a:gs>
              <a:gs pos="57000">
                <a:srgbClr val="862632">
                  <a:shade val="100000"/>
                  <a:satMod val="115000"/>
                </a:srgbClr>
              </a:gs>
            </a:gsLst>
            <a:lin ang="5400000" scaled="0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前端解偶使得各项目模块可独立迭代开发。</a:t>
            </a:r>
          </a:p>
        </p:txBody>
      </p:sp>
    </p:spTree>
    <p:extLst>
      <p:ext uri="{BB962C8B-B14F-4D97-AF65-F5344CB8AC3E}">
        <p14:creationId xmlns:p14="http://schemas.microsoft.com/office/powerpoint/2010/main" val="10564994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解决方案</a:t>
            </a:r>
            <a:endParaRPr lang="zh-CN" altLang="en-US" dirty="0"/>
          </a:p>
        </p:txBody>
      </p:sp>
      <p:sp>
        <p:nvSpPr>
          <p:cNvPr id="5" name="TextBox 2"/>
          <p:cNvSpPr txBox="1"/>
          <p:nvPr/>
        </p:nvSpPr>
        <p:spPr>
          <a:xfrm>
            <a:off x="2207568" y="764704"/>
            <a:ext cx="1656184" cy="165618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1500" b="1" dirty="0">
                <a:solidFill>
                  <a:srgbClr val="FFFFFF"/>
                </a:solidFill>
                <a:ea typeface="宋体" panose="0201060003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613094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N_安讯奔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4ECC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4ECC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1784</Words>
  <Application>Microsoft Office PowerPoint</Application>
  <PresentationFormat>宽屏</PresentationFormat>
  <Paragraphs>281</Paragraphs>
  <Slides>43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Adobe Clean Light</vt:lpstr>
      <vt:lpstr>Arial Unicode MS</vt:lpstr>
      <vt:lpstr>PMingLiU</vt:lpstr>
      <vt:lpstr>等线</vt:lpstr>
      <vt:lpstr>黑体</vt:lpstr>
      <vt:lpstr>宋体</vt:lpstr>
      <vt:lpstr>Microsoft YaHei</vt:lpstr>
      <vt:lpstr>Microsoft YaHei</vt:lpstr>
      <vt:lpstr>Arial</vt:lpstr>
      <vt:lpstr>Arial Black</vt:lpstr>
      <vt:lpstr>Calibri</vt:lpstr>
      <vt:lpstr>Impact</vt:lpstr>
      <vt:lpstr>Verdana</vt:lpstr>
      <vt:lpstr>CN_安讯奔</vt:lpstr>
      <vt:lpstr>PowerPoint 演示文稿</vt:lpstr>
      <vt:lpstr>代码管理策略</vt:lpstr>
      <vt:lpstr>PowerPoint 演示文稿</vt:lpstr>
      <vt:lpstr>现状</vt:lpstr>
      <vt:lpstr>PowerPoint 演示文稿</vt:lpstr>
      <vt:lpstr>PowerPoint 演示文稿</vt:lpstr>
      <vt:lpstr>目标与期望</vt:lpstr>
      <vt:lpstr>PowerPoint 演示文稿</vt:lpstr>
      <vt:lpstr>解决方案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存在问题</vt:lpstr>
      <vt:lpstr>PowerPoint 演示文稿</vt:lpstr>
      <vt:lpstr>框架重构</vt:lpstr>
      <vt:lpstr>PowerPoint 演示文稿</vt:lpstr>
      <vt:lpstr>架构</vt:lpstr>
      <vt:lpstr>名词定义</vt:lpstr>
      <vt:lpstr>架构</vt:lpstr>
      <vt:lpstr>公共目录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技术选型升级</vt:lpstr>
      <vt:lpstr>PowerPoint 演示文稿</vt:lpstr>
      <vt:lpstr>PowerPoint 演示文稿</vt:lpstr>
      <vt:lpstr>框架组件与公共方法说明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安讯奔 (i-Sprint) 企业简介</dc:title>
  <dc:creator>Marketing</dc:creator>
  <cp:lastModifiedBy>Zhen Xiong</cp:lastModifiedBy>
  <cp:revision>453</cp:revision>
  <dcterms:created xsi:type="dcterms:W3CDTF">2018-01-15T03:23:00Z</dcterms:created>
  <dcterms:modified xsi:type="dcterms:W3CDTF">2019-10-24T09:10:10Z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