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905000"/>
            <a:ext cx="5181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Free Up Your C Drive in 5 Easy Steps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28235"/>
            <a:ext cx="6858000" cy="1098550"/>
          </a:xfrm>
        </p:spPr>
        <p:txBody>
          <a:bodyPr/>
          <a:p>
            <a:r>
              <a:rPr lang="en-US"/>
              <a:t>Hi everyone, today we'll walk through a simple process to clone your contacts from your C drive to your D drive on your HP laptop. This will help free up space on your C drive and keep your contacts safe on your D drive.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" y="1734185"/>
            <a:ext cx="7134860" cy="4108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Identifying Contact Location.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Open "File Explorer" (Windows Key + E)</a:t>
            </a:r>
            <a:endParaRPr lang="en-US"/>
          </a:p>
          <a:p>
            <a:r>
              <a:rPr lang="en-US"/>
              <a:t>Click on your Username on the left panel (e.g., Documents, Pictures)</a:t>
            </a:r>
            <a:endParaRPr lang="en-US"/>
          </a:p>
          <a:p>
            <a:r>
              <a:rPr lang="en-US"/>
              <a:t>Locate the "Contacts" folder.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Copying Contacts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Right-click on the "Contacts" folder</a:t>
            </a:r>
            <a:endParaRPr lang="en-US"/>
          </a:p>
          <a:p>
            <a:r>
              <a:rPr lang="en-US"/>
              <a:t>Select "Cut"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3068955"/>
            <a:ext cx="4076700" cy="23247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356100" y="3181350"/>
            <a:ext cx="4572000" cy="13639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Once we've identified the "Contacts" folder, we'll proceed to copy it. Here, we'll use the "Cut" function to ensure the folder is removed from its original location after copying.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Pasting to Local Disk 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Navigate to Local Disk D (usually labeled "D:") in the left panel</a:t>
            </a:r>
            <a:endParaRPr lang="en-US"/>
          </a:p>
          <a:p>
            <a:r>
              <a:rPr lang="en-US"/>
              <a:t>Right-click on any empty space within Local Disk D</a:t>
            </a:r>
            <a:endParaRPr lang="en-US"/>
          </a:p>
          <a:p>
            <a:r>
              <a:rPr lang="en-US"/>
              <a:t>Select "Paste"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Confirmation and Verification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55" y="1600200"/>
            <a:ext cx="8221345" cy="6840220"/>
          </a:xfrm>
        </p:spPr>
        <p:txBody>
          <a:bodyPr/>
          <a:p>
            <a:r>
              <a:rPr lang="en-US"/>
              <a:t>Open Local Disk D (D:)</a:t>
            </a:r>
            <a:endParaRPr lang="en-US"/>
          </a:p>
          <a:p>
            <a:r>
              <a:rPr lang="en-US"/>
              <a:t>Verify that the "Contacts" folder is successfully pasted</a:t>
            </a:r>
            <a:endParaRPr lang="en-US"/>
          </a:p>
          <a:p>
            <a:r>
              <a:rPr lang="en-US"/>
              <a:t>(Optional) Open your contacts application and confirm your contacts are present</a:t>
            </a:r>
            <a:endParaRPr lang="en-US"/>
          </a:p>
          <a:p>
            <a:r>
              <a:rPr lang="en-US"/>
              <a:t>By highlighting these built-in tools (Windows Key + E shortcut, File Explorer context menu options - Cut, Paste), your friend will understand they don't need any additional software to clone their contacts. This keeps the process simple and leverages the features already available on their HP laptop.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WPS Presentation</Application>
  <PresentationFormat/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Microsoft YaHei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Up Your C Drive in 5 Easy Steps</dc:title>
  <dc:creator>User</dc:creator>
  <cp:lastModifiedBy>User</cp:lastModifiedBy>
  <cp:revision>2</cp:revision>
  <dcterms:created xsi:type="dcterms:W3CDTF">2024-04-29T11:49:26Z</dcterms:created>
  <dcterms:modified xsi:type="dcterms:W3CDTF">2024-04-29T12:01:56Z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1033-12.2.0.16731</vt:lpwstr>
  </property>
  <property fmtid="{D5CDD505-2E9C-101B-9397-08002B2CF9AE}" pid="3" name="ICV">
    <vt:lpwstr>5FAF0464E6E84EF2BA37754EDFAA0883_13</vt:lpwstr>
  </property>
</Properties>
</file>