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625600" cy="527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3657600"/>
            <a:ext cx="4572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회사로고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