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8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3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01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15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293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0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0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DE5D-30A9-4D6F-B675-3CEDB208D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CC0885-70D7-4AE2-941C-E01D4AC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47B-FA4F-4A29-8B10-8DDBC17195FC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0349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FED70E-E376-48E0-AAE8-4C6B6E96F2C7}"/>
              </a:ext>
            </a:extLst>
          </p:cNvPr>
          <p:cNvCxnSpPr>
            <a:cxnSpLocks/>
          </p:cNvCxnSpPr>
          <p:nvPr/>
        </p:nvCxnSpPr>
        <p:spPr>
          <a:xfrm flipV="1">
            <a:off x="4843671" y="616227"/>
            <a:ext cx="0" cy="603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465C60-0E77-49DE-9ACC-8D3162CE39DE}"/>
              </a:ext>
            </a:extLst>
          </p:cNvPr>
          <p:cNvSpPr txBox="1"/>
          <p:nvPr/>
        </p:nvSpPr>
        <p:spPr>
          <a:xfrm>
            <a:off x="1262274" y="616227"/>
            <a:ext cx="231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PROJECT 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0A316-B044-430A-AEE9-A8B5A5D2B9AB}"/>
              </a:ext>
            </a:extLst>
          </p:cNvPr>
          <p:cNvSpPr txBox="1"/>
          <p:nvPr/>
        </p:nvSpPr>
        <p:spPr>
          <a:xfrm>
            <a:off x="6188768" y="616227"/>
            <a:ext cx="231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UPCOMING 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AD9281-4E01-4145-892E-EFABC0463CC8}"/>
              </a:ext>
            </a:extLst>
          </p:cNvPr>
          <p:cNvSpPr txBox="1"/>
          <p:nvPr/>
        </p:nvSpPr>
        <p:spPr>
          <a:xfrm>
            <a:off x="6188768" y="3544307"/>
            <a:ext cx="231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OUTLINE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232ACC-7262-4B82-9456-4517FAEB0255}"/>
              </a:ext>
            </a:extLst>
          </p:cNvPr>
          <p:cNvSpPr txBox="1"/>
          <p:nvPr/>
        </p:nvSpPr>
        <p:spPr>
          <a:xfrm>
            <a:off x="1262274" y="3544307"/>
            <a:ext cx="231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CURRENT 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4D994-4585-4933-A752-D9F887A757E7}"/>
              </a:ext>
            </a:extLst>
          </p:cNvPr>
          <p:cNvSpPr txBox="1"/>
          <p:nvPr/>
        </p:nvSpPr>
        <p:spPr>
          <a:xfrm>
            <a:off x="2319134" y="140877"/>
            <a:ext cx="504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TENSOR TIME SERIES MODELING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8B1D5-3DD4-4DC2-9A7A-24D732177DD9}"/>
              </a:ext>
            </a:extLst>
          </p:cNvPr>
          <p:cNvSpPr txBox="1"/>
          <p:nvPr/>
        </p:nvSpPr>
        <p:spPr>
          <a:xfrm>
            <a:off x="619539" y="914618"/>
            <a:ext cx="4018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overall goal of this project is to develop a method using VARMA models to model multilinear time series.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D039B9-FBB6-4F1F-A7CC-C85D2AE2BDE3}"/>
              </a:ext>
            </a:extLst>
          </p:cNvPr>
          <p:cNvSpPr txBox="1"/>
          <p:nvPr/>
        </p:nvSpPr>
        <p:spPr>
          <a:xfrm>
            <a:off x="619539" y="2136266"/>
            <a:ext cx="401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what we can predict is future frames in a video.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4426F9-D06D-4D67-8A7F-44D5F3A58327}"/>
              </a:ext>
            </a:extLst>
          </p:cNvPr>
          <p:cNvSpPr txBox="1"/>
          <p:nvPr/>
        </p:nvSpPr>
        <p:spPr>
          <a:xfrm>
            <a:off x="619540" y="3944533"/>
            <a:ext cx="4018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Gained an in-depth understanding of VARMA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Python library to handle VARMA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handle order selection of model using hypothesis testing compared doing graphically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8C8AD5-86DB-4AB7-818A-8880B1ECCD8E}"/>
              </a:ext>
            </a:extLst>
          </p:cNvPr>
          <p:cNvSpPr txBox="1"/>
          <p:nvPr/>
        </p:nvSpPr>
        <p:spPr>
          <a:xfrm>
            <a:off x="5338976" y="914618"/>
            <a:ext cx="4018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further into transform-based time series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model to predict future frames in a cartoon (</a:t>
            </a:r>
            <a:r>
              <a:rPr lang="en-US" dirty="0" err="1"/>
              <a:t>Spongebob</a:t>
            </a:r>
            <a:r>
              <a:rPr lang="en-US" dirty="0"/>
              <a:t>) using 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Later incorporate VARMA into the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E525A1-0F75-49F0-982D-93950E3943B5}"/>
              </a:ext>
            </a:extLst>
          </p:cNvPr>
          <p:cNvSpPr txBox="1"/>
          <p:nvPr/>
        </p:nvSpPr>
        <p:spPr>
          <a:xfrm>
            <a:off x="5338975" y="3913639"/>
            <a:ext cx="40187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further into transform-based timeseries analysis             (2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model to predict future frames of a cartoon using VAR     (8 weeks)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Later incorporate VARMA into the model (2 week)</a:t>
            </a:r>
          </a:p>
        </p:txBody>
      </p:sp>
    </p:spTree>
    <p:extLst>
      <p:ext uri="{BB962C8B-B14F-4D97-AF65-F5344CB8AC3E}">
        <p14:creationId xmlns:p14="http://schemas.microsoft.com/office/powerpoint/2010/main" val="220619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6432FD-E452-4769-A5D1-FDDF001D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4" y="1566472"/>
            <a:ext cx="5119896" cy="3479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1949B8-D34A-4749-9EDA-64D1B4B9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98" y="94055"/>
            <a:ext cx="4659990" cy="3334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6DE7E-AD66-48C2-9C80-4BF6CDF36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307" y="3429000"/>
            <a:ext cx="4561972" cy="32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0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336288-E58B-452C-B831-9BE645E5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8" y="1333207"/>
            <a:ext cx="5963482" cy="3886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E6366-F7EC-48B9-8F98-D3DB36AC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7050"/>
            <a:ext cx="5953956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99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134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Cates</dc:creator>
  <cp:lastModifiedBy>Jackson Cates</cp:lastModifiedBy>
  <cp:revision>8</cp:revision>
  <dcterms:created xsi:type="dcterms:W3CDTF">2020-11-03T00:40:25Z</dcterms:created>
  <dcterms:modified xsi:type="dcterms:W3CDTF">2020-11-03T01:42:44Z</dcterms:modified>
</cp:coreProperties>
</file>