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9E7-26D4-4EAB-B086-25EBAF16C44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C0CB-D584-472C-9AB1-485F688D5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40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9E7-26D4-4EAB-B086-25EBAF16C44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C0CB-D584-472C-9AB1-485F688D5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6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9E7-26D4-4EAB-B086-25EBAF16C44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C0CB-D584-472C-9AB1-485F688D5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57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9E7-26D4-4EAB-B086-25EBAF16C44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C0CB-D584-472C-9AB1-485F688D5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1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9E7-26D4-4EAB-B086-25EBAF16C44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C0CB-D584-472C-9AB1-485F688D5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6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9E7-26D4-4EAB-B086-25EBAF16C44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C0CB-D584-472C-9AB1-485F688D5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6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9E7-26D4-4EAB-B086-25EBAF16C44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C0CB-D584-472C-9AB1-485F688D5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5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9E7-26D4-4EAB-B086-25EBAF16C44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C0CB-D584-472C-9AB1-485F688D5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1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9E7-26D4-4EAB-B086-25EBAF16C44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C0CB-D584-472C-9AB1-485F688D5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9E7-26D4-4EAB-B086-25EBAF16C44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C0CB-D584-472C-9AB1-485F688D5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9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39E7-26D4-4EAB-B086-25EBAF16C44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4C0CB-D584-472C-9AB1-485F688D5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1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39E7-26D4-4EAB-B086-25EBAF16C441}" type="datetimeFigureOut">
              <a:rPr lang="ko-KR" altLang="en-US" smtClean="0"/>
              <a:t>2023-06-03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C0CB-D584-472C-9AB1-485F688D5C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1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6132" y="141316"/>
            <a:ext cx="2086494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대기화면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5584" y="1105593"/>
            <a:ext cx="5120640" cy="4854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2923" y="1233054"/>
            <a:ext cx="4768735" cy="2898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제목출력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1536" y="4258886"/>
            <a:ext cx="4768735" cy="678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게임시작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1535" y="5065221"/>
            <a:ext cx="4768735" cy="678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나가기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꺾인 연결선 9"/>
          <p:cNvCxnSpPr>
            <a:stCxn id="5" idx="1"/>
            <a:endCxn id="12" idx="2"/>
          </p:cNvCxnSpPr>
          <p:nvPr/>
        </p:nvCxnSpPr>
        <p:spPr>
          <a:xfrm rot="10800000">
            <a:off x="1611286" y="2718262"/>
            <a:ext cx="1514299" cy="814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68038" y="1953491"/>
            <a:ext cx="2086494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Width: 600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Height: 600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717276" y="2873433"/>
            <a:ext cx="1931322" cy="1061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화면이동은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CardLayout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통해 구성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20" name="꺾인 연결선 19"/>
          <p:cNvCxnSpPr>
            <a:stCxn id="7" idx="3"/>
            <a:endCxn id="19" idx="2"/>
          </p:cNvCxnSpPr>
          <p:nvPr/>
        </p:nvCxnSpPr>
        <p:spPr>
          <a:xfrm flipV="1">
            <a:off x="8070271" y="3934689"/>
            <a:ext cx="1612666" cy="6636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2"/>
            <a:endCxn id="5" idx="2"/>
          </p:cNvCxnSpPr>
          <p:nvPr/>
        </p:nvCxnSpPr>
        <p:spPr>
          <a:xfrm>
            <a:off x="5685903" y="5744095"/>
            <a:ext cx="1" cy="216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28" idx="2"/>
          </p:cNvCxnSpPr>
          <p:nvPr/>
        </p:nvCxnSpPr>
        <p:spPr>
          <a:xfrm rot="10800000" flipV="1">
            <a:off x="1611285" y="5843847"/>
            <a:ext cx="3999806" cy="410094"/>
          </a:xfrm>
          <a:prstGeom prst="bentConnector4">
            <a:avLst>
              <a:gd name="adj1" fmla="val 36959"/>
              <a:gd name="adj2" fmla="val 1557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68038" y="5353397"/>
            <a:ext cx="2086494" cy="9005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하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좌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여백은 모두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고정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699267" y="4874030"/>
            <a:ext cx="1931322" cy="1061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시스템 종료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8" idx="3"/>
            <a:endCxn id="18" idx="1"/>
          </p:cNvCxnSpPr>
          <p:nvPr/>
        </p:nvCxnSpPr>
        <p:spPr>
          <a:xfrm>
            <a:off x="8070270" y="5404658"/>
            <a:ext cx="628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6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6132" y="141316"/>
            <a:ext cx="2086494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5584" y="1105593"/>
            <a:ext cx="5120640" cy="4854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2924" y="1233054"/>
            <a:ext cx="2624052" cy="3713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행맨그림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39197" y="2273171"/>
            <a:ext cx="2031074" cy="926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글자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(_ _ _ _ _ _ _)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1535" y="5065221"/>
            <a:ext cx="2625441" cy="678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설명 라벨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39197" y="4380807"/>
            <a:ext cx="2031074" cy="556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처음으로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39197" y="3331839"/>
            <a:ext cx="2031074" cy="9171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틀린 글자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9198" y="5065221"/>
            <a:ext cx="913395" cy="678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텍스트필드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71765" y="5065221"/>
            <a:ext cx="998506" cy="678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입력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버튼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39197" y="1233055"/>
            <a:ext cx="2031074" cy="908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카테고리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29497" y="2990879"/>
            <a:ext cx="1931322" cy="1061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대기화면으로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>
            <a:stCxn id="9" idx="3"/>
            <a:endCxn id="14" idx="2"/>
          </p:cNvCxnSpPr>
          <p:nvPr/>
        </p:nvCxnSpPr>
        <p:spPr>
          <a:xfrm flipV="1">
            <a:off x="8070271" y="4052135"/>
            <a:ext cx="1724887" cy="607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8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6132" y="141316"/>
            <a:ext cx="2086494" cy="7647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결과화면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25584" y="1105593"/>
            <a:ext cx="5120640" cy="48546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02923" y="1233056"/>
            <a:ext cx="4768735" cy="2067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승패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1536" y="4258886"/>
            <a:ext cx="4768735" cy="678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다시 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01535" y="5065221"/>
            <a:ext cx="4768735" cy="678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처음으로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01534" y="3440082"/>
            <a:ext cx="4768735" cy="678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정답 글자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29495" y="3057700"/>
            <a:ext cx="1931322" cy="1061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게임화면으로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이동 후 </a:t>
            </a:r>
            <a:r>
              <a:rPr lang="ko-KR" altLang="en-US" dirty="0" err="1" smtClean="0">
                <a:solidFill>
                  <a:schemeClr val="tx1"/>
                </a:solidFill>
              </a:rPr>
              <a:t>새게임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endCxn id="10" idx="2"/>
          </p:cNvCxnSpPr>
          <p:nvPr/>
        </p:nvCxnSpPr>
        <p:spPr>
          <a:xfrm flipV="1">
            <a:off x="8070269" y="4118956"/>
            <a:ext cx="1724887" cy="6885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610991" y="4003965"/>
            <a:ext cx="1931322" cy="10612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대기화면으로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이동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cxnSp>
        <p:nvCxnSpPr>
          <p:cNvPr id="13" name="꺾인 연결선 12"/>
          <p:cNvCxnSpPr>
            <a:stCxn id="8" idx="1"/>
            <a:endCxn id="12" idx="2"/>
          </p:cNvCxnSpPr>
          <p:nvPr/>
        </p:nvCxnSpPr>
        <p:spPr>
          <a:xfrm rot="10800000">
            <a:off x="1576653" y="5065222"/>
            <a:ext cx="1724883" cy="3394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36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63</Words>
  <Application>Microsoft Office PowerPoint</Application>
  <PresentationFormat>와이드스크린</PresentationFormat>
  <Paragraphs>35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Gi7A-09</dc:creator>
  <cp:lastModifiedBy>홍기태</cp:lastModifiedBy>
  <cp:revision>9</cp:revision>
  <dcterms:created xsi:type="dcterms:W3CDTF">2023-06-02T05:40:24Z</dcterms:created>
  <dcterms:modified xsi:type="dcterms:W3CDTF">2023-06-02T16:01:59Z</dcterms:modified>
</cp:coreProperties>
</file>