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6" r:id="rId3"/>
    <p:sldId id="258" r:id="rId4"/>
    <p:sldId id="269" r:id="rId5"/>
    <p:sldId id="259" r:id="rId6"/>
    <p:sldId id="264" r:id="rId7"/>
    <p:sldId id="275" r:id="rId8"/>
    <p:sldId id="260" r:id="rId9"/>
    <p:sldId id="265" r:id="rId10"/>
    <p:sldId id="273" r:id="rId11"/>
    <p:sldId id="271" r:id="rId12"/>
    <p:sldId id="261" r:id="rId13"/>
    <p:sldId id="272" r:id="rId14"/>
    <p:sldId id="283" r:id="rId15"/>
    <p:sldId id="276" r:id="rId16"/>
    <p:sldId id="277" r:id="rId17"/>
    <p:sldId id="282" r:id="rId18"/>
    <p:sldId id="278" r:id="rId19"/>
    <p:sldId id="279" r:id="rId20"/>
    <p:sldId id="281" r:id="rId21"/>
    <p:sldId id="280" r:id="rId22"/>
    <p:sldId id="284" r:id="rId23"/>
  </p:sldIdLst>
  <p:sldSz cx="12192000" cy="6858000"/>
  <p:notesSz cx="6858000" cy="9144000"/>
  <p:embeddedFontLst>
    <p:embeddedFont>
      <p:font typeface="나눔고딕 ExtraBold" panose="020D0904000000000000" pitchFamily="50" charset="-127"/>
      <p:bold r:id="rId24"/>
    </p:embeddedFont>
    <p:embeddedFont>
      <p:font typeface="휴먼옛체" panose="02030504000101010101" pitchFamily="18" charset="-127"/>
      <p:regular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D0D"/>
    <a:srgbClr val="FFCC00"/>
    <a:srgbClr val="70AD47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2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F3E9-B9F8-4B8F-80C5-6A1A5245CD92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D8E1-D711-40B5-8A6F-E4B4148EA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470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F3E9-B9F8-4B8F-80C5-6A1A5245CD92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D8E1-D711-40B5-8A6F-E4B4148EA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447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F3E9-B9F8-4B8F-80C5-6A1A5245CD92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D8E1-D711-40B5-8A6F-E4B4148EA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542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F3E9-B9F8-4B8F-80C5-6A1A5245CD92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D8E1-D711-40B5-8A6F-E4B4148EA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746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F3E9-B9F8-4B8F-80C5-6A1A5245CD92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D8E1-D711-40B5-8A6F-E4B4148EA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114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F3E9-B9F8-4B8F-80C5-6A1A5245CD92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D8E1-D711-40B5-8A6F-E4B4148EA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125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F3E9-B9F8-4B8F-80C5-6A1A5245CD92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D8E1-D711-40B5-8A6F-E4B4148EA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709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F3E9-B9F8-4B8F-80C5-6A1A5245CD92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D8E1-D711-40B5-8A6F-E4B4148EA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050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F3E9-B9F8-4B8F-80C5-6A1A5245CD92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D8E1-D711-40B5-8A6F-E4B4148EA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60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F3E9-B9F8-4B8F-80C5-6A1A5245CD92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D8E1-D711-40B5-8A6F-E4B4148EA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405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F3E9-B9F8-4B8F-80C5-6A1A5245CD92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D8E1-D711-40B5-8A6F-E4B4148EA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22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EF3E9-B9F8-4B8F-80C5-6A1A5245CD92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7D8E1-D711-40B5-8A6F-E4B4148EA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430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&#54532;&#47196;&#51229;&#53944;%20&#49884;&#50504;.ppt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233462" y="186154"/>
            <a:ext cx="3725695" cy="663334"/>
            <a:chOff x="739301" y="2915688"/>
            <a:chExt cx="3725695" cy="663334"/>
          </a:xfrm>
        </p:grpSpPr>
        <p:sp>
          <p:nvSpPr>
            <p:cNvPr id="16" name="직사각형 15"/>
            <p:cNvSpPr/>
            <p:nvPr/>
          </p:nvSpPr>
          <p:spPr>
            <a:xfrm>
              <a:off x="836578" y="3229583"/>
              <a:ext cx="3628418" cy="349439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39301" y="2915688"/>
              <a:ext cx="22942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Return Minus 1 </a:t>
              </a:r>
              <a:endParaRPr lang="ko-KR" altLang="en-US" sz="32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0" y="2048036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KIOSK </a:t>
            </a:r>
            <a:r>
              <a:rPr lang="ko-KR" altLang="en-US" sz="5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제작 프로젝트</a:t>
            </a:r>
            <a:endParaRPr lang="en-US" altLang="ko-KR" sz="5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5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결과 발표 </a:t>
            </a:r>
            <a:endParaRPr lang="ko-KR" altLang="en-US" sz="5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0" y="5126477"/>
            <a:ext cx="12192000" cy="1850866"/>
            <a:chOff x="0" y="5126477"/>
            <a:chExt cx="12192000" cy="1850866"/>
          </a:xfrm>
        </p:grpSpPr>
        <p:sp>
          <p:nvSpPr>
            <p:cNvPr id="4" name="직사각형 3"/>
            <p:cNvSpPr/>
            <p:nvPr/>
          </p:nvSpPr>
          <p:spPr>
            <a:xfrm>
              <a:off x="0" y="5418305"/>
              <a:ext cx="12192000" cy="1439695"/>
            </a:xfrm>
            <a:prstGeom prst="rect">
              <a:avLst/>
            </a:prstGeom>
            <a:solidFill>
              <a:srgbClr val="0D0D0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4898" y="5126477"/>
              <a:ext cx="3701732" cy="1850866"/>
            </a:xfrm>
            <a:prstGeom prst="rect">
              <a:avLst/>
            </a:prstGeom>
          </p:spPr>
        </p:pic>
      </p:grpSp>
      <p:sp>
        <p:nvSpPr>
          <p:cNvPr id="23" name="직사각형 22"/>
          <p:cNvSpPr/>
          <p:nvPr/>
        </p:nvSpPr>
        <p:spPr>
          <a:xfrm>
            <a:off x="7859949" y="0"/>
            <a:ext cx="4332051" cy="5418304"/>
          </a:xfrm>
          <a:prstGeom prst="rect">
            <a:avLst/>
          </a:prstGeom>
          <a:blipFill dpi="0" rotWithShape="1">
            <a:blip r:embed="rId3" cstate="print">
              <a:alphaModFix am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35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330739" y="207661"/>
            <a:ext cx="3628418" cy="641827"/>
            <a:chOff x="836578" y="2937195"/>
            <a:chExt cx="3628418" cy="641827"/>
          </a:xfrm>
        </p:grpSpPr>
        <p:sp>
          <p:nvSpPr>
            <p:cNvPr id="16" name="직사각형 15"/>
            <p:cNvSpPr/>
            <p:nvPr/>
          </p:nvSpPr>
          <p:spPr>
            <a:xfrm>
              <a:off x="836578" y="3229583"/>
              <a:ext cx="3628418" cy="349439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43582" y="2937195"/>
              <a:ext cx="19111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문제 해결</a:t>
              </a:r>
              <a:endParaRPr lang="ko-KR" altLang="en-US" sz="32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23149" y="949870"/>
            <a:ext cx="2751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API</a:t>
            </a:r>
            <a:r>
              <a:rPr lang="ko-KR" altLang="en-US" sz="5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문서</a:t>
            </a:r>
            <a:endParaRPr lang="ko-KR" altLang="en-US" sz="5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02" y="2768946"/>
            <a:ext cx="5529793" cy="30278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7" name="TextBox 26"/>
          <p:cNvSpPr txBox="1"/>
          <p:nvPr/>
        </p:nvSpPr>
        <p:spPr>
          <a:xfrm>
            <a:off x="6290722" y="947281"/>
            <a:ext cx="2751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ex) </a:t>
            </a:r>
            <a:r>
              <a:rPr lang="en-US" altLang="ko-KR" sz="28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ArrowBtn</a:t>
            </a:r>
            <a:r>
              <a:rPr lang="en-US" altLang="ko-KR" sz="28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8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수정</a:t>
            </a:r>
            <a:endParaRPr lang="ko-KR" altLang="en-US" sz="28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974696" y="5150617"/>
            <a:ext cx="1612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목표</a:t>
            </a:r>
            <a:endParaRPr lang="ko-KR" altLang="en-US" sz="28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1414" y="1763540"/>
            <a:ext cx="3525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p.s. </a:t>
            </a:r>
            <a:r>
              <a:rPr lang="en-US" altLang="ko-KR" sz="2000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StackOverFlow</a:t>
            </a:r>
            <a:r>
              <a:rPr lang="en-US" altLang="ko-KR" sz="2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</a:t>
            </a:r>
            <a:endParaRPr lang="ko-KR" altLang="en-US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722" y="5038068"/>
            <a:ext cx="1854950" cy="12271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도넛 4"/>
          <p:cNvSpPr/>
          <p:nvPr/>
        </p:nvSpPr>
        <p:spPr>
          <a:xfrm>
            <a:off x="7471562" y="5299677"/>
            <a:ext cx="746692" cy="702991"/>
          </a:xfrm>
          <a:prstGeom prst="donut">
            <a:avLst>
              <a:gd name="adj" fmla="val 1114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8218254" y="5592066"/>
            <a:ext cx="1125252" cy="15029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675804" y="1485613"/>
            <a:ext cx="1712422" cy="9559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 err="1" smtClean="0"/>
              <a:t>Scrollpane</a:t>
            </a:r>
            <a:endParaRPr lang="ko-KR" altLang="en-US" sz="2000" dirty="0"/>
          </a:p>
        </p:txBody>
      </p:sp>
      <p:sp>
        <p:nvSpPr>
          <p:cNvPr id="26" name="직사각형 25"/>
          <p:cNvSpPr/>
          <p:nvPr/>
        </p:nvSpPr>
        <p:spPr>
          <a:xfrm>
            <a:off x="8109903" y="2290964"/>
            <a:ext cx="1712422" cy="9559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 err="1" smtClean="0"/>
              <a:t>ScrollBar</a:t>
            </a:r>
            <a:endParaRPr lang="ko-KR" altLang="en-US" sz="2000" dirty="0"/>
          </a:p>
        </p:txBody>
      </p:sp>
      <p:sp>
        <p:nvSpPr>
          <p:cNvPr id="30" name="직사각형 29"/>
          <p:cNvSpPr/>
          <p:nvPr/>
        </p:nvSpPr>
        <p:spPr>
          <a:xfrm>
            <a:off x="8544002" y="3126229"/>
            <a:ext cx="1712422" cy="9559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 smtClean="0"/>
              <a:t>UI</a:t>
            </a:r>
            <a:endParaRPr lang="ko-KR" altLang="en-US" sz="2000" dirty="0"/>
          </a:p>
        </p:txBody>
      </p:sp>
      <p:sp>
        <p:nvSpPr>
          <p:cNvPr id="31" name="직사각형 30"/>
          <p:cNvSpPr/>
          <p:nvPr/>
        </p:nvSpPr>
        <p:spPr>
          <a:xfrm>
            <a:off x="8966114" y="3959525"/>
            <a:ext cx="1712422" cy="9559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 err="1" smtClean="0"/>
              <a:t>BasicUI</a:t>
            </a:r>
            <a:endParaRPr lang="ko-KR" altLang="en-US" sz="2000" dirty="0"/>
          </a:p>
        </p:txBody>
      </p:sp>
      <p:sp>
        <p:nvSpPr>
          <p:cNvPr id="33" name="직사각형 32"/>
          <p:cNvSpPr/>
          <p:nvPr/>
        </p:nvSpPr>
        <p:spPr>
          <a:xfrm>
            <a:off x="9443813" y="4794789"/>
            <a:ext cx="1983632" cy="119061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b="1" smtClean="0"/>
              <a:t>IncrButton</a:t>
            </a:r>
          </a:p>
          <a:p>
            <a:pPr algn="ctr"/>
            <a:r>
              <a:rPr lang="en-US" altLang="ko-KR" sz="2400" b="1" smtClean="0"/>
              <a:t>DecrButton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3383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330739" y="207661"/>
            <a:ext cx="3628418" cy="641827"/>
            <a:chOff x="836578" y="2937195"/>
            <a:chExt cx="3628418" cy="641827"/>
          </a:xfrm>
        </p:grpSpPr>
        <p:sp>
          <p:nvSpPr>
            <p:cNvPr id="16" name="직사각형 15"/>
            <p:cNvSpPr/>
            <p:nvPr/>
          </p:nvSpPr>
          <p:spPr>
            <a:xfrm>
              <a:off x="836578" y="3229583"/>
              <a:ext cx="3628418" cy="349439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43582" y="2937195"/>
              <a:ext cx="19111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문제 해결</a:t>
              </a:r>
              <a:endParaRPr lang="ko-KR" altLang="en-US" sz="32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-249071" y="1063377"/>
            <a:ext cx="58518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참조의 변화과정</a:t>
            </a:r>
            <a:endParaRPr lang="ko-KR" altLang="en-US" sz="4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987" y="1448097"/>
            <a:ext cx="6001588" cy="1933845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2348844" y="5432234"/>
            <a:ext cx="1712422" cy="9559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/>
              <a:t>매개변수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5133558" y="5432234"/>
            <a:ext cx="1712422" cy="95596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Getter()</a:t>
            </a:r>
          </a:p>
          <a:p>
            <a:pPr algn="ctr"/>
            <a:r>
              <a:rPr lang="ko-KR" altLang="en-US" dirty="0" smtClean="0"/>
              <a:t>메서드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7918272" y="5432234"/>
            <a:ext cx="1712422" cy="95596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통합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13017" y="3965270"/>
            <a:ext cx="4742015" cy="61504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메인 프레임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388226" y="3337793"/>
            <a:ext cx="4214552" cy="62747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카드레이아웃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2954780" y="2710316"/>
            <a:ext cx="1147158" cy="62747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/>
              <a:t>메뉴</a:t>
            </a:r>
            <a:endParaRPr lang="ko-KR" altLang="en-US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4265369" y="2710316"/>
            <a:ext cx="1147158" cy="62747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/>
              <a:t>관리자</a:t>
            </a:r>
            <a:endParaRPr lang="en-US" altLang="ko-KR" dirty="0" smtClean="0"/>
          </a:p>
        </p:txBody>
      </p:sp>
      <p:sp>
        <p:nvSpPr>
          <p:cNvPr id="32" name="직사각형 31"/>
          <p:cNvSpPr/>
          <p:nvPr/>
        </p:nvSpPr>
        <p:spPr>
          <a:xfrm>
            <a:off x="1644191" y="2710316"/>
            <a:ext cx="1147158" cy="62747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/>
              <a:t>대기화면</a:t>
            </a:r>
            <a:endParaRPr lang="ko-KR" altLang="en-US" sz="1400" dirty="0"/>
          </a:p>
        </p:txBody>
      </p:sp>
      <p:cxnSp>
        <p:nvCxnSpPr>
          <p:cNvPr id="6" name="직선 화살표 연결선 5"/>
          <p:cNvCxnSpPr>
            <a:stCxn id="19" idx="3"/>
            <a:endCxn id="20" idx="1"/>
          </p:cNvCxnSpPr>
          <p:nvPr/>
        </p:nvCxnSpPr>
        <p:spPr>
          <a:xfrm>
            <a:off x="4061266" y="5910216"/>
            <a:ext cx="1072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20" idx="3"/>
            <a:endCxn id="21" idx="1"/>
          </p:cNvCxnSpPr>
          <p:nvPr/>
        </p:nvCxnSpPr>
        <p:spPr>
          <a:xfrm>
            <a:off x="6845980" y="5910216"/>
            <a:ext cx="1072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58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330739" y="207661"/>
            <a:ext cx="3628418" cy="641827"/>
            <a:chOff x="836578" y="2937195"/>
            <a:chExt cx="3628418" cy="641827"/>
          </a:xfrm>
        </p:grpSpPr>
        <p:sp>
          <p:nvSpPr>
            <p:cNvPr id="16" name="직사각형 15"/>
            <p:cNvSpPr/>
            <p:nvPr/>
          </p:nvSpPr>
          <p:spPr>
            <a:xfrm>
              <a:off x="836578" y="3229583"/>
              <a:ext cx="3628418" cy="349439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43582" y="2937195"/>
              <a:ext cx="95731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정리</a:t>
              </a:r>
              <a:endParaRPr lang="ko-KR" altLang="en-US" sz="32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0" y="5126477"/>
            <a:ext cx="12192000" cy="1850866"/>
            <a:chOff x="0" y="5126477"/>
            <a:chExt cx="12192000" cy="1850866"/>
          </a:xfrm>
        </p:grpSpPr>
        <p:sp>
          <p:nvSpPr>
            <p:cNvPr id="6" name="직사각형 5"/>
            <p:cNvSpPr/>
            <p:nvPr/>
          </p:nvSpPr>
          <p:spPr>
            <a:xfrm>
              <a:off x="0" y="5418305"/>
              <a:ext cx="12192000" cy="1439695"/>
            </a:xfrm>
            <a:prstGeom prst="rect">
              <a:avLst/>
            </a:prstGeom>
            <a:solidFill>
              <a:srgbClr val="0D0D0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4898" y="5126477"/>
              <a:ext cx="3701732" cy="1850866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8313" y="273785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정리</a:t>
            </a:r>
            <a:endParaRPr lang="ko-KR" altLang="en-US" sz="5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829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330739" y="207661"/>
            <a:ext cx="3628418" cy="641827"/>
            <a:chOff x="836578" y="2937195"/>
            <a:chExt cx="3628418" cy="641827"/>
          </a:xfrm>
        </p:grpSpPr>
        <p:sp>
          <p:nvSpPr>
            <p:cNvPr id="16" name="직사각형 15"/>
            <p:cNvSpPr/>
            <p:nvPr/>
          </p:nvSpPr>
          <p:spPr>
            <a:xfrm>
              <a:off x="836578" y="3229583"/>
              <a:ext cx="3628418" cy="349439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43582" y="2937195"/>
              <a:ext cx="95731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정리</a:t>
              </a:r>
              <a:endParaRPr lang="ko-KR" altLang="en-US" sz="32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337877" y="1418667"/>
            <a:ext cx="72799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문제해결의 최고의 방법은 </a:t>
            </a:r>
            <a:r>
              <a:rPr lang="en-US" altLang="ko-KR" sz="3200" b="1" u="sng" dirty="0" smtClean="0"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API </a:t>
            </a:r>
            <a:r>
              <a:rPr lang="ko-KR" altLang="en-US" sz="3200" b="1" u="sng" dirty="0" smtClean="0"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리딩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이다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</a:t>
            </a:r>
          </a:p>
          <a:p>
            <a:pPr algn="r"/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					– 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익명의 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Y</a:t>
            </a: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37877" y="2695940"/>
            <a:ext cx="72799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문제해결의 최고의 방법은 </a:t>
            </a:r>
            <a:r>
              <a:rPr lang="ko-KR" altLang="en-US" sz="3200" b="1" u="sng" dirty="0" err="1" smtClean="0"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구글링</a:t>
            </a:r>
            <a:r>
              <a:rPr lang="ko-KR" altLang="en-US" sz="24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이다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</a:t>
            </a:r>
          </a:p>
          <a:p>
            <a:pPr algn="r"/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– 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익명의 </a:t>
            </a:r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37877" y="3973213"/>
            <a:ext cx="72799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문제해결의 최고의 방법은 </a:t>
            </a:r>
            <a:r>
              <a:rPr lang="ko-KR" altLang="en-US" sz="3200" b="1" u="sng" dirty="0" err="1"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파파고</a:t>
            </a:r>
            <a:r>
              <a:rPr lang="ko-KR" altLang="en-US" sz="24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</a:t>
            </a:r>
          </a:p>
          <a:p>
            <a:pPr algn="r"/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						– 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익명의 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</a:t>
            </a: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37877" y="5250486"/>
            <a:ext cx="72799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문제해결의 최고의 방법은 </a:t>
            </a:r>
            <a:r>
              <a:rPr lang="ko-KR" altLang="en-US" sz="3200" b="1" u="sng" dirty="0"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좋은 위치선정</a:t>
            </a:r>
            <a:r>
              <a:rPr lang="ko-KR" altLang="en-US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이다</a:t>
            </a:r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.”</a:t>
            </a:r>
          </a:p>
          <a:p>
            <a:pPr algn="r"/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						– 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익명의 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</a:t>
            </a: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367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330739" y="207661"/>
            <a:ext cx="3628418" cy="641827"/>
            <a:chOff x="836578" y="2937195"/>
            <a:chExt cx="3628418" cy="641827"/>
          </a:xfrm>
        </p:grpSpPr>
        <p:sp>
          <p:nvSpPr>
            <p:cNvPr id="16" name="직사각형 15"/>
            <p:cNvSpPr/>
            <p:nvPr/>
          </p:nvSpPr>
          <p:spPr>
            <a:xfrm>
              <a:off x="836578" y="3229583"/>
              <a:ext cx="3628418" cy="349439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43582" y="2937195"/>
              <a:ext cx="27334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간단 코드 소개</a:t>
              </a:r>
              <a:endParaRPr lang="ko-KR" altLang="en-US" sz="32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0" y="5126477"/>
            <a:ext cx="12192000" cy="1850866"/>
            <a:chOff x="0" y="5126477"/>
            <a:chExt cx="12192000" cy="1850866"/>
          </a:xfrm>
        </p:grpSpPr>
        <p:sp>
          <p:nvSpPr>
            <p:cNvPr id="6" name="직사각형 5"/>
            <p:cNvSpPr/>
            <p:nvPr/>
          </p:nvSpPr>
          <p:spPr>
            <a:xfrm>
              <a:off x="0" y="5418305"/>
              <a:ext cx="12192000" cy="1439695"/>
            </a:xfrm>
            <a:prstGeom prst="rect">
              <a:avLst/>
            </a:prstGeom>
            <a:solidFill>
              <a:srgbClr val="0D0D0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4898" y="5126477"/>
              <a:ext cx="3701732" cy="1850866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8313" y="273785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간단 코드 소개</a:t>
            </a:r>
            <a:endParaRPr lang="ko-KR" altLang="en-US" sz="5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74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330739" y="207661"/>
            <a:ext cx="3628418" cy="641827"/>
            <a:chOff x="836578" y="2937195"/>
            <a:chExt cx="3628418" cy="641827"/>
          </a:xfrm>
        </p:grpSpPr>
        <p:sp>
          <p:nvSpPr>
            <p:cNvPr id="16" name="직사각형 15"/>
            <p:cNvSpPr/>
            <p:nvPr/>
          </p:nvSpPr>
          <p:spPr>
            <a:xfrm>
              <a:off x="836578" y="3229583"/>
              <a:ext cx="3628418" cy="349439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43582" y="2937195"/>
              <a:ext cx="27334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간단 코드 소개</a:t>
              </a:r>
              <a:endParaRPr lang="ko-KR" altLang="en-US" sz="32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-780977" y="1084824"/>
            <a:ext cx="58518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타이머 기능</a:t>
            </a:r>
            <a:endParaRPr lang="ko-KR" altLang="en-US" sz="4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265292" y="1584629"/>
            <a:ext cx="3444408" cy="3903662"/>
            <a:chOff x="4200759" y="1584629"/>
            <a:chExt cx="3444408" cy="390366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0759" y="1584629"/>
              <a:ext cx="3444408" cy="3903662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6479628" y="4557252"/>
              <a:ext cx="677917" cy="39312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7845992" y="1584629"/>
            <a:ext cx="3698225" cy="1868019"/>
            <a:chOff x="7845992" y="1584629"/>
            <a:chExt cx="3698225" cy="186801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5992" y="1584629"/>
              <a:ext cx="3698225" cy="1868019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9288000" y="2268000"/>
              <a:ext cx="677917" cy="39312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7907073" y="3635109"/>
            <a:ext cx="3576061" cy="1853182"/>
            <a:chOff x="7968156" y="3635109"/>
            <a:chExt cx="3576061" cy="1853182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8156" y="3635109"/>
              <a:ext cx="3576061" cy="1853182"/>
            </a:xfrm>
            <a:prstGeom prst="rect">
              <a:avLst/>
            </a:prstGeom>
          </p:spPr>
        </p:pic>
        <p:sp>
          <p:nvSpPr>
            <p:cNvPr id="26" name="직사각형 25"/>
            <p:cNvSpPr/>
            <p:nvPr/>
          </p:nvSpPr>
          <p:spPr>
            <a:xfrm>
              <a:off x="9356146" y="4292598"/>
              <a:ext cx="677917" cy="39312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920707" y="2840280"/>
            <a:ext cx="3038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Timer 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클래스와</a:t>
            </a:r>
            <a:endParaRPr lang="en-US" altLang="ko-KR" sz="2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4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TimerTask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클래스</a:t>
            </a: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114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330739" y="207661"/>
            <a:ext cx="3628418" cy="641827"/>
            <a:chOff x="836578" y="2937195"/>
            <a:chExt cx="3628418" cy="641827"/>
          </a:xfrm>
        </p:grpSpPr>
        <p:sp>
          <p:nvSpPr>
            <p:cNvPr id="16" name="직사각형 15"/>
            <p:cNvSpPr/>
            <p:nvPr/>
          </p:nvSpPr>
          <p:spPr>
            <a:xfrm>
              <a:off x="836578" y="3229583"/>
              <a:ext cx="3628418" cy="349439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43582" y="2937195"/>
              <a:ext cx="27334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간단 코드 소개</a:t>
              </a:r>
              <a:endParaRPr lang="ko-KR" altLang="en-US" sz="32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84792" y="6219188"/>
            <a:ext cx="5972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Timer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클래스 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정해진 시간마다 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task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실행</a:t>
            </a: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54230" y="6219187"/>
            <a:ext cx="4672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TimerTask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클래스 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동작을 정의</a:t>
            </a: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34647" y="2995174"/>
            <a:ext cx="2071992" cy="579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메서드를</a:t>
            </a:r>
            <a:endParaRPr lang="en-US" altLang="ko-KR" sz="16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6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통해 시간 설정 </a:t>
            </a:r>
            <a:endParaRPr lang="ko-KR" altLang="en-US" sz="16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9" name="꺾인 연결선 18"/>
          <p:cNvCxnSpPr>
            <a:stCxn id="13" idx="0"/>
            <a:endCxn id="25" idx="2"/>
          </p:cNvCxnSpPr>
          <p:nvPr/>
        </p:nvCxnSpPr>
        <p:spPr>
          <a:xfrm rot="5400000" flipH="1" flipV="1">
            <a:off x="5490062" y="3629183"/>
            <a:ext cx="435407" cy="32575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50983" y="2661926"/>
            <a:ext cx="2950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</a:t>
            </a:r>
            <a:r>
              <a:rPr lang="en-US" altLang="ko-KR" sz="16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cheule</a:t>
            </a:r>
            <a:r>
              <a:rPr lang="en-US" altLang="ko-KR" sz="16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(Task, delay, period) </a:t>
            </a:r>
            <a:endParaRPr lang="ko-KR" altLang="en-US" sz="16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95821" y="2491133"/>
            <a:ext cx="2950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Timer </a:t>
            </a:r>
            <a:r>
              <a:rPr lang="ko-KR" altLang="en-US" sz="1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클래스가 </a:t>
            </a:r>
            <a:r>
              <a:rPr lang="en-US" altLang="ko-KR" sz="1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thread</a:t>
            </a:r>
            <a:r>
              <a:rPr lang="ko-KR" altLang="en-US" sz="1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작동하게 설정함</a:t>
            </a:r>
            <a:endParaRPr lang="ko-KR" altLang="en-US" sz="1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7" name="직선 화살표 연결선 36"/>
          <p:cNvCxnSpPr>
            <a:stCxn id="32" idx="1"/>
            <a:endCxn id="30" idx="3"/>
          </p:cNvCxnSpPr>
          <p:nvPr/>
        </p:nvCxnSpPr>
        <p:spPr>
          <a:xfrm flipH="1" flipV="1">
            <a:off x="1527243" y="2475690"/>
            <a:ext cx="168578" cy="15394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679866" y="449362"/>
            <a:ext cx="3525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</a:t>
            </a:r>
            <a:r>
              <a:rPr lang="ko-KR" altLang="en-US" sz="2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타이머 기능의 경우</a:t>
            </a:r>
            <a:endParaRPr lang="ko-KR" altLang="en-US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789805" y="5082120"/>
            <a:ext cx="1188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실제 활용</a:t>
            </a:r>
            <a:endParaRPr lang="ko-KR" altLang="en-US" sz="16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7" name="꺾인 연결선 46"/>
          <p:cNvCxnSpPr>
            <a:stCxn id="13" idx="2"/>
            <a:endCxn id="46" idx="1"/>
          </p:cNvCxnSpPr>
          <p:nvPr/>
        </p:nvCxnSpPr>
        <p:spPr>
          <a:xfrm rot="16200000" flipH="1">
            <a:off x="5502746" y="4964337"/>
            <a:ext cx="329201" cy="24491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/>
          <p:cNvGrpSpPr/>
          <p:nvPr/>
        </p:nvGrpSpPr>
        <p:grpSpPr>
          <a:xfrm>
            <a:off x="184792" y="130019"/>
            <a:ext cx="11841838" cy="6008512"/>
            <a:chOff x="184792" y="130019"/>
            <a:chExt cx="11841838" cy="6008512"/>
          </a:xfrm>
        </p:grpSpPr>
        <p:grpSp>
          <p:nvGrpSpPr>
            <p:cNvPr id="44" name="그룹 43"/>
            <p:cNvGrpSpPr/>
            <p:nvPr/>
          </p:nvGrpSpPr>
          <p:grpSpPr>
            <a:xfrm>
              <a:off x="184792" y="130019"/>
              <a:ext cx="11841838" cy="6008512"/>
              <a:chOff x="184792" y="130019"/>
              <a:chExt cx="11841838" cy="6008512"/>
            </a:xfrm>
          </p:grpSpPr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354231" y="130019"/>
                <a:ext cx="4672399" cy="6008512"/>
              </a:xfrm>
              <a:prstGeom prst="rect">
                <a:avLst/>
              </a:prstGeom>
            </p:spPr>
          </p:pic>
          <p:grpSp>
            <p:nvGrpSpPr>
              <p:cNvPr id="31" name="그룹 30"/>
              <p:cNvGrpSpPr/>
              <p:nvPr/>
            </p:nvGrpSpPr>
            <p:grpSpPr>
              <a:xfrm>
                <a:off x="184792" y="1084824"/>
                <a:ext cx="4533089" cy="5053707"/>
                <a:chOff x="184792" y="1084824"/>
                <a:chExt cx="4533089" cy="5053707"/>
              </a:xfrm>
            </p:grpSpPr>
            <p:pic>
              <p:nvPicPr>
                <p:cNvPr id="10" name="그림 9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4792" y="1084824"/>
                  <a:ext cx="4533089" cy="5053707"/>
                </a:xfrm>
                <a:prstGeom prst="rect">
                  <a:avLst/>
                </a:prstGeom>
              </p:spPr>
            </p:pic>
            <p:sp>
              <p:nvSpPr>
                <p:cNvPr id="30" name="직사각형 29"/>
                <p:cNvSpPr/>
                <p:nvPr/>
              </p:nvSpPr>
              <p:spPr>
                <a:xfrm>
                  <a:off x="680936" y="2373549"/>
                  <a:ext cx="846307" cy="204281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" name="직사각형 12"/>
              <p:cNvSpPr/>
              <p:nvPr/>
            </p:nvSpPr>
            <p:spPr>
              <a:xfrm>
                <a:off x="2898964" y="4009764"/>
                <a:ext cx="5291846" cy="912432"/>
              </a:xfrm>
              <a:prstGeom prst="rect">
                <a:avLst/>
              </a:prstGeom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2143413" y="2466813"/>
              <a:ext cx="1661725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err="1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쓰레드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설정 기능</a:t>
              </a:r>
              <a:endParaRPr lang="ko-KR" altLang="en-US" sz="16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cxnSp>
        <p:nvCxnSpPr>
          <p:cNvPr id="52" name="꺾인 연결선 51"/>
          <p:cNvCxnSpPr>
            <a:stCxn id="30" idx="3"/>
            <a:endCxn id="50" idx="1"/>
          </p:cNvCxnSpPr>
          <p:nvPr/>
        </p:nvCxnSpPr>
        <p:spPr>
          <a:xfrm>
            <a:off x="1527243" y="2475690"/>
            <a:ext cx="616170" cy="160400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33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330739" y="207661"/>
            <a:ext cx="3628418" cy="641827"/>
            <a:chOff x="836578" y="2937195"/>
            <a:chExt cx="3628418" cy="641827"/>
          </a:xfrm>
        </p:grpSpPr>
        <p:sp>
          <p:nvSpPr>
            <p:cNvPr id="16" name="직사각형 15"/>
            <p:cNvSpPr/>
            <p:nvPr/>
          </p:nvSpPr>
          <p:spPr>
            <a:xfrm>
              <a:off x="836578" y="3229583"/>
              <a:ext cx="3628418" cy="349439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43582" y="2937195"/>
              <a:ext cx="27334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간단 코드 소개</a:t>
              </a:r>
              <a:endParaRPr lang="ko-KR" altLang="en-US" sz="32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5082523" y="1209346"/>
            <a:ext cx="1712422" cy="955964"/>
          </a:xfrm>
          <a:prstGeom prst="rect">
            <a:avLst/>
          </a:prstGeom>
          <a:solidFill>
            <a:srgbClr val="FFCC0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타이머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082523" y="3747622"/>
            <a:ext cx="1712422" cy="955964"/>
          </a:xfrm>
          <a:prstGeom prst="rect">
            <a:avLst/>
          </a:prstGeom>
          <a:solidFill>
            <a:srgbClr val="FFCC0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 err="1" smtClean="0">
                <a:solidFill>
                  <a:schemeClr val="tx1"/>
                </a:solidFill>
              </a:rPr>
              <a:t>쓰레드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082523" y="5016760"/>
            <a:ext cx="1712422" cy="955964"/>
          </a:xfrm>
          <a:prstGeom prst="rect">
            <a:avLst/>
          </a:prstGeom>
          <a:solidFill>
            <a:srgbClr val="FFCC0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 err="1" smtClean="0">
                <a:solidFill>
                  <a:schemeClr val="tx1"/>
                </a:solidFill>
              </a:rPr>
              <a:t>쓰레드처리</a:t>
            </a:r>
            <a:endParaRPr lang="en-US" altLang="ko-KR" sz="2000" b="1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082523" y="2478484"/>
            <a:ext cx="1712422" cy="955964"/>
          </a:xfrm>
          <a:prstGeom prst="rect">
            <a:avLst/>
          </a:prstGeom>
          <a:solidFill>
            <a:srgbClr val="FFCC0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태스크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618029" y="3160418"/>
            <a:ext cx="2432879" cy="955201"/>
          </a:xfrm>
          <a:prstGeom prst="round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핵심은</a:t>
            </a:r>
            <a:r>
              <a:rPr lang="en-US" altLang="ko-KR" sz="3600" b="1" dirty="0" smtClean="0"/>
              <a:t>?</a:t>
            </a:r>
            <a:endParaRPr lang="ko-KR" altLang="en-US" sz="3600" b="1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7169286" y="1203384"/>
            <a:ext cx="4464996" cy="961926"/>
          </a:xfrm>
          <a:prstGeom prst="round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정해진 지연시간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이후 일정기간마다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동작하게 할 수 있음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169286" y="2472522"/>
            <a:ext cx="4464996" cy="961926"/>
          </a:xfrm>
          <a:prstGeom prst="round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타이머에 기능을 부여하는 클래스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169286" y="3741660"/>
            <a:ext cx="4464996" cy="961926"/>
          </a:xfrm>
          <a:prstGeom prst="round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타이머 클래스에 </a:t>
            </a:r>
            <a:r>
              <a:rPr lang="en-US" altLang="ko-KR" dirty="0" smtClean="0">
                <a:solidFill>
                  <a:schemeClr val="tx1"/>
                </a:solidFill>
              </a:rPr>
              <a:t>Thread </a:t>
            </a:r>
            <a:r>
              <a:rPr lang="ko-KR" altLang="en-US" dirty="0" smtClean="0">
                <a:solidFill>
                  <a:schemeClr val="tx1"/>
                </a:solidFill>
              </a:rPr>
              <a:t>설정이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내장되어있음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169286" y="5013779"/>
            <a:ext cx="4464996" cy="961926"/>
          </a:xfrm>
          <a:prstGeom prst="round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프로그램 뒤에서 계속 동작하고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있음을 의식 </a:t>
            </a:r>
            <a:r>
              <a:rPr lang="en-US" altLang="ko-KR" dirty="0" smtClean="0">
                <a:solidFill>
                  <a:schemeClr val="tx1"/>
                </a:solidFill>
              </a:rPr>
              <a:t>(on/off </a:t>
            </a:r>
            <a:r>
              <a:rPr lang="ko-KR" altLang="en-US" dirty="0" smtClean="0">
                <a:solidFill>
                  <a:schemeClr val="tx1"/>
                </a:solidFill>
              </a:rPr>
              <a:t>처리에 유의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-780977" y="1084824"/>
            <a:ext cx="58518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타이머 기능</a:t>
            </a:r>
            <a:endParaRPr lang="ko-KR" altLang="en-US" sz="4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108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330739" y="207661"/>
            <a:ext cx="3628418" cy="641827"/>
            <a:chOff x="836578" y="2937195"/>
            <a:chExt cx="3628418" cy="641827"/>
          </a:xfrm>
        </p:grpSpPr>
        <p:sp>
          <p:nvSpPr>
            <p:cNvPr id="16" name="직사각형 15"/>
            <p:cNvSpPr/>
            <p:nvPr/>
          </p:nvSpPr>
          <p:spPr>
            <a:xfrm>
              <a:off x="836578" y="3229583"/>
              <a:ext cx="3628418" cy="349439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43582" y="2937195"/>
              <a:ext cx="27334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간단 코드 소개</a:t>
              </a:r>
              <a:endParaRPr lang="ko-KR" altLang="en-US" sz="32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-780977" y="1084824"/>
            <a:ext cx="58518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파일츄저</a:t>
            </a:r>
            <a:r>
              <a:rPr lang="ko-KR" altLang="en-US" sz="4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기능</a:t>
            </a:r>
            <a:endParaRPr lang="ko-KR" altLang="en-US" sz="4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98720" y="3288556"/>
            <a:ext cx="3038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JFileChooser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클래스</a:t>
            </a:r>
            <a:endParaRPr lang="en-US" altLang="ko-KR" sz="2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4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FileFilter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클래스</a:t>
            </a:r>
            <a:endParaRPr lang="en-US" altLang="ko-KR" sz="2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Files 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클래스</a:t>
            </a:r>
            <a:endParaRPr lang="en-US" altLang="ko-KR" sz="2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263" y="207660"/>
            <a:ext cx="5315227" cy="616179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11414" y="1763540"/>
            <a:ext cx="3525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insert</a:t>
            </a:r>
            <a:r>
              <a:rPr lang="ko-KR" altLang="en-US" sz="20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기능을 예제로</a:t>
            </a:r>
            <a:endParaRPr lang="ko-KR" altLang="en-US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322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330739" y="207661"/>
            <a:ext cx="3628418" cy="641827"/>
            <a:chOff x="836578" y="2937195"/>
            <a:chExt cx="3628418" cy="641827"/>
          </a:xfrm>
        </p:grpSpPr>
        <p:sp>
          <p:nvSpPr>
            <p:cNvPr id="16" name="직사각형 15"/>
            <p:cNvSpPr/>
            <p:nvPr/>
          </p:nvSpPr>
          <p:spPr>
            <a:xfrm>
              <a:off x="836578" y="3229583"/>
              <a:ext cx="3628418" cy="349439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43582" y="2937195"/>
              <a:ext cx="27334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간단 코드 소개</a:t>
              </a:r>
              <a:endParaRPr lang="ko-KR" altLang="en-US" sz="32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88" y="973481"/>
            <a:ext cx="4113576" cy="5158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20707" y="6251003"/>
            <a:ext cx="303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 필터 설정</a:t>
            </a:r>
            <a:endParaRPr lang="en-US" altLang="ko-KR" sz="2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627" y="973482"/>
            <a:ext cx="4066162" cy="516033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13483" y="6251002"/>
            <a:ext cx="303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</a:t>
            </a:r>
            <a:r>
              <a:rPr lang="en-US" altLang="ko-KR" sz="24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JDialog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설정</a:t>
            </a:r>
            <a:endParaRPr lang="en-US" altLang="ko-KR" sz="2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9788" y="2557813"/>
            <a:ext cx="3539648" cy="172235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153550" y="6247119"/>
            <a:ext cx="303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24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</a:t>
            </a:r>
            <a:r>
              <a:rPr lang="ko-KR" altLang="en-US" sz="24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복사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실행</a:t>
            </a:r>
            <a:endParaRPr lang="en-US" altLang="ko-KR" sz="2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4057" y="2195802"/>
            <a:ext cx="2391109" cy="20957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460451" y="1719476"/>
            <a:ext cx="365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Files </a:t>
            </a:r>
            <a:r>
              <a:rPr lang="ko-KR" altLang="en-US" sz="2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클래스의 </a:t>
            </a:r>
            <a:r>
              <a:rPr lang="en-US" altLang="ko-KR" sz="2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copy </a:t>
            </a:r>
            <a:r>
              <a:rPr lang="ko-KR" altLang="en-US" sz="2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메서드 활용</a:t>
            </a:r>
            <a:endParaRPr lang="ko-KR" altLang="en-US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05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>
            <a:spLocks noChangeAspect="1"/>
          </p:cNvSpPr>
          <p:nvPr/>
        </p:nvSpPr>
        <p:spPr>
          <a:xfrm>
            <a:off x="234000" y="243637"/>
            <a:ext cx="11711031" cy="635885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34000" y="187200"/>
            <a:ext cx="2499472" cy="662400"/>
            <a:chOff x="836578" y="2937195"/>
            <a:chExt cx="3628418" cy="641827"/>
          </a:xfrm>
        </p:grpSpPr>
        <p:sp>
          <p:nvSpPr>
            <p:cNvPr id="7" name="직사각형 6"/>
            <p:cNvSpPr/>
            <p:nvPr/>
          </p:nvSpPr>
          <p:spPr>
            <a:xfrm>
              <a:off x="836578" y="3229583"/>
              <a:ext cx="3628418" cy="349439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46697" y="2937195"/>
              <a:ext cx="95731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목차</a:t>
              </a:r>
              <a:endParaRPr lang="ko-KR" altLang="en-US" sz="32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51916" y="1352139"/>
            <a:ext cx="2160000" cy="4357992"/>
            <a:chOff x="3219856" y="1264595"/>
            <a:chExt cx="2276272" cy="3715966"/>
          </a:xfrm>
        </p:grpSpPr>
        <p:grpSp>
          <p:nvGrpSpPr>
            <p:cNvPr id="13" name="그룹 12"/>
            <p:cNvGrpSpPr/>
            <p:nvPr/>
          </p:nvGrpSpPr>
          <p:grpSpPr>
            <a:xfrm>
              <a:off x="3219856" y="1264595"/>
              <a:ext cx="2276272" cy="3715966"/>
              <a:chOff x="3180945" y="1186774"/>
              <a:chExt cx="2276272" cy="3715966"/>
            </a:xfrm>
          </p:grpSpPr>
          <p:sp>
            <p:nvSpPr>
              <p:cNvPr id="11" name="모서리가 둥근 직사각형 10"/>
              <p:cNvSpPr/>
              <p:nvPr/>
            </p:nvSpPr>
            <p:spPr>
              <a:xfrm>
                <a:off x="3180945" y="1186774"/>
                <a:ext cx="2276272" cy="3715966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3180945" y="3492064"/>
                <a:ext cx="2276272" cy="1410675"/>
              </a:xfrm>
              <a:prstGeom prst="roundRect">
                <a:avLst/>
              </a:prstGeom>
              <a:solidFill>
                <a:srgbClr val="0D0D0D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b="1" smtClean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초안 설계</a:t>
                </a:r>
                <a:endParaRPr lang="ko-KR" altLang="en-US" sz="2400"/>
              </a:p>
            </p:txBody>
          </p:sp>
        </p:grp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66613" y="1538226"/>
              <a:ext cx="1182757" cy="1758028"/>
            </a:xfrm>
            <a:prstGeom prst="rect">
              <a:avLst/>
            </a:prstGeom>
          </p:spPr>
        </p:pic>
      </p:grpSp>
      <p:grpSp>
        <p:nvGrpSpPr>
          <p:cNvPr id="40" name="그룹 39"/>
          <p:cNvGrpSpPr/>
          <p:nvPr/>
        </p:nvGrpSpPr>
        <p:grpSpPr>
          <a:xfrm>
            <a:off x="2650566" y="2075973"/>
            <a:ext cx="2160000" cy="3614387"/>
            <a:chOff x="2740134" y="2095746"/>
            <a:chExt cx="2160000" cy="3614387"/>
          </a:xfrm>
        </p:grpSpPr>
        <p:grpSp>
          <p:nvGrpSpPr>
            <p:cNvPr id="18" name="그룹 17"/>
            <p:cNvGrpSpPr/>
            <p:nvPr/>
          </p:nvGrpSpPr>
          <p:grpSpPr>
            <a:xfrm>
              <a:off x="2740134" y="2095746"/>
              <a:ext cx="2160000" cy="3614387"/>
              <a:chOff x="3180945" y="1186774"/>
              <a:chExt cx="2276272" cy="3715966"/>
            </a:xfrm>
          </p:grpSpPr>
          <p:sp>
            <p:nvSpPr>
              <p:cNvPr id="20" name="모서리가 둥근 직사각형 19"/>
              <p:cNvSpPr/>
              <p:nvPr/>
            </p:nvSpPr>
            <p:spPr>
              <a:xfrm>
                <a:off x="3180945" y="1186774"/>
                <a:ext cx="2276272" cy="3715966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21" name="모서리가 둥근 직사각형 20"/>
              <p:cNvSpPr/>
              <p:nvPr/>
            </p:nvSpPr>
            <p:spPr>
              <a:xfrm>
                <a:off x="3180945" y="3492064"/>
                <a:ext cx="2276272" cy="1410675"/>
              </a:xfrm>
              <a:prstGeom prst="roundRect">
                <a:avLst/>
              </a:prstGeom>
              <a:solidFill>
                <a:srgbClr val="0D0D0D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b="1" smtClean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실제 구현</a:t>
                </a:r>
                <a:endParaRPr lang="ko-KR" altLang="en-US" sz="2400"/>
              </a:p>
            </p:txBody>
          </p:sp>
        </p:grpSp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60149" y="2453496"/>
              <a:ext cx="1119969" cy="1449443"/>
            </a:xfrm>
            <a:prstGeom prst="rect">
              <a:avLst/>
            </a:prstGeom>
          </p:spPr>
        </p:pic>
      </p:grp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4"/>
          <a:srcRect l="50130"/>
          <a:stretch/>
        </p:blipFill>
        <p:spPr>
          <a:xfrm>
            <a:off x="3114858" y="1316969"/>
            <a:ext cx="598594" cy="739489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4"/>
          <a:srcRect l="50130"/>
          <a:stretch/>
        </p:blipFill>
        <p:spPr>
          <a:xfrm>
            <a:off x="3571294" y="1316968"/>
            <a:ext cx="514800" cy="739489"/>
          </a:xfrm>
          <a:prstGeom prst="rect">
            <a:avLst/>
          </a:prstGeom>
        </p:spPr>
      </p:pic>
      <p:grpSp>
        <p:nvGrpSpPr>
          <p:cNvPr id="41" name="그룹 40"/>
          <p:cNvGrpSpPr/>
          <p:nvPr/>
        </p:nvGrpSpPr>
        <p:grpSpPr>
          <a:xfrm>
            <a:off x="4952357" y="1352140"/>
            <a:ext cx="2160000" cy="4357990"/>
            <a:chOff x="5347702" y="1352142"/>
            <a:chExt cx="2276272" cy="4357990"/>
          </a:xfrm>
        </p:grpSpPr>
        <p:grpSp>
          <p:nvGrpSpPr>
            <p:cNvPr id="25" name="그룹 24"/>
            <p:cNvGrpSpPr/>
            <p:nvPr/>
          </p:nvGrpSpPr>
          <p:grpSpPr>
            <a:xfrm>
              <a:off x="5347702" y="1352142"/>
              <a:ext cx="2276272" cy="4357990"/>
              <a:chOff x="3180945" y="1186774"/>
              <a:chExt cx="2276272" cy="3715966"/>
            </a:xfrm>
          </p:grpSpPr>
          <p:sp>
            <p:nvSpPr>
              <p:cNvPr id="27" name="모서리가 둥근 직사각형 26"/>
              <p:cNvSpPr/>
              <p:nvPr/>
            </p:nvSpPr>
            <p:spPr>
              <a:xfrm>
                <a:off x="3180945" y="1186774"/>
                <a:ext cx="2276272" cy="3715966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>
                <a:off x="3180945" y="3492064"/>
                <a:ext cx="2276272" cy="1410675"/>
              </a:xfrm>
              <a:prstGeom prst="roundRect">
                <a:avLst/>
              </a:prstGeom>
              <a:solidFill>
                <a:srgbClr val="0D0D0D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b="1" smtClean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문제 해결</a:t>
                </a:r>
                <a:endParaRPr lang="ko-KR" altLang="en-US" sz="2400" b="1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75781" y="1673052"/>
              <a:ext cx="1420113" cy="2061771"/>
            </a:xfrm>
            <a:prstGeom prst="rect">
              <a:avLst/>
            </a:prstGeom>
          </p:spPr>
        </p:pic>
      </p:grpSp>
      <p:grpSp>
        <p:nvGrpSpPr>
          <p:cNvPr id="47" name="그룹 46"/>
          <p:cNvGrpSpPr/>
          <p:nvPr/>
        </p:nvGrpSpPr>
        <p:grpSpPr>
          <a:xfrm>
            <a:off x="9581774" y="1332371"/>
            <a:ext cx="2160000" cy="4357990"/>
            <a:chOff x="9581774" y="1332371"/>
            <a:chExt cx="2160000" cy="4357990"/>
          </a:xfrm>
        </p:grpSpPr>
        <p:grpSp>
          <p:nvGrpSpPr>
            <p:cNvPr id="37" name="그룹 36"/>
            <p:cNvGrpSpPr/>
            <p:nvPr/>
          </p:nvGrpSpPr>
          <p:grpSpPr>
            <a:xfrm>
              <a:off x="9581774" y="1332371"/>
              <a:ext cx="2160000" cy="4357990"/>
              <a:chOff x="3180945" y="1186774"/>
              <a:chExt cx="2276272" cy="3715966"/>
            </a:xfrm>
          </p:grpSpPr>
          <p:sp>
            <p:nvSpPr>
              <p:cNvPr id="38" name="모서리가 둥근 직사각형 37"/>
              <p:cNvSpPr/>
              <p:nvPr/>
            </p:nvSpPr>
            <p:spPr>
              <a:xfrm>
                <a:off x="3180945" y="1186774"/>
                <a:ext cx="2276272" cy="3715966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39" name="모서리가 둥근 직사각형 38"/>
              <p:cNvSpPr/>
              <p:nvPr/>
            </p:nvSpPr>
            <p:spPr>
              <a:xfrm>
                <a:off x="3180945" y="3492064"/>
                <a:ext cx="2276272" cy="1410675"/>
              </a:xfrm>
              <a:prstGeom prst="roundRect">
                <a:avLst/>
              </a:prstGeom>
              <a:solidFill>
                <a:srgbClr val="0D0D0D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b="1" smtClean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질의응답</a:t>
                </a:r>
                <a:endParaRPr lang="ko-KR" altLang="en-US" sz="2400" b="1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919388" y="1446456"/>
              <a:ext cx="1495634" cy="2514951"/>
            </a:xfrm>
            <a:prstGeom prst="rect">
              <a:avLst/>
            </a:prstGeom>
          </p:spPr>
        </p:pic>
      </p:grpSp>
      <p:grpSp>
        <p:nvGrpSpPr>
          <p:cNvPr id="49" name="그룹 48"/>
          <p:cNvGrpSpPr/>
          <p:nvPr/>
        </p:nvGrpSpPr>
        <p:grpSpPr>
          <a:xfrm>
            <a:off x="7275085" y="2095742"/>
            <a:ext cx="2160000" cy="3614387"/>
            <a:chOff x="7275085" y="2095742"/>
            <a:chExt cx="2160000" cy="3614387"/>
          </a:xfrm>
        </p:grpSpPr>
        <p:grpSp>
          <p:nvGrpSpPr>
            <p:cNvPr id="33" name="그룹 32"/>
            <p:cNvGrpSpPr/>
            <p:nvPr/>
          </p:nvGrpSpPr>
          <p:grpSpPr>
            <a:xfrm>
              <a:off x="7275085" y="2095742"/>
              <a:ext cx="2160000" cy="3614387"/>
              <a:chOff x="3180945" y="1186774"/>
              <a:chExt cx="2276272" cy="3715966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3180945" y="1186774"/>
                <a:ext cx="2276272" cy="3715966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35" name="모서리가 둥근 직사각형 34"/>
              <p:cNvSpPr/>
              <p:nvPr/>
            </p:nvSpPr>
            <p:spPr>
              <a:xfrm>
                <a:off x="3180945" y="3492064"/>
                <a:ext cx="2276272" cy="1410675"/>
              </a:xfrm>
              <a:prstGeom prst="roundRect">
                <a:avLst/>
              </a:prstGeom>
              <a:solidFill>
                <a:srgbClr val="0D0D0D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b="1" smtClean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정리</a:t>
                </a:r>
                <a:endParaRPr lang="ko-KR" altLang="en-US" sz="2400" b="1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32722" y="2398730"/>
              <a:ext cx="1237079" cy="16372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074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330739" y="207661"/>
            <a:ext cx="3628418" cy="641827"/>
            <a:chOff x="836578" y="2937195"/>
            <a:chExt cx="3628418" cy="641827"/>
          </a:xfrm>
        </p:grpSpPr>
        <p:sp>
          <p:nvSpPr>
            <p:cNvPr id="16" name="직사각형 15"/>
            <p:cNvSpPr/>
            <p:nvPr/>
          </p:nvSpPr>
          <p:spPr>
            <a:xfrm>
              <a:off x="836578" y="3229583"/>
              <a:ext cx="3628418" cy="349439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43582" y="2937195"/>
              <a:ext cx="27334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간단 코드 소개</a:t>
              </a:r>
              <a:endParaRPr lang="ko-KR" altLang="en-US" sz="32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380" y="4159528"/>
            <a:ext cx="6230219" cy="40010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380" y="2506013"/>
            <a:ext cx="3600953" cy="35247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30739" y="1947812"/>
            <a:ext cx="4766620" cy="1468877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1 . </a:t>
            </a:r>
            <a:r>
              <a:rPr lang="ko-KR" altLang="en-US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클래스 호출</a:t>
            </a:r>
            <a:endParaRPr lang="ko-KR" altLang="en-US" sz="24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30739" y="3584466"/>
            <a:ext cx="4766620" cy="1468877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버튼 클릭에 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Dialog</a:t>
            </a: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호출 기능 삽입</a:t>
            </a:r>
            <a:endParaRPr lang="ko-KR" altLang="en-US" sz="24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53640" y="820251"/>
            <a:ext cx="58518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실제 활용</a:t>
            </a:r>
            <a:endParaRPr lang="ko-KR" altLang="en-US" sz="4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30739" y="5230210"/>
            <a:ext cx="4766620" cy="1468877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DB INSERT 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정상 수행되면</a:t>
            </a:r>
            <a:endParaRPr lang="en-US" altLang="ko-KR" sz="24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4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복사 수행함</a:t>
            </a:r>
            <a:endParaRPr lang="ko-KR" altLang="en-US" sz="24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5290380" y="5230209"/>
            <a:ext cx="4620270" cy="1468877"/>
            <a:chOff x="5290380" y="5230209"/>
            <a:chExt cx="4620270" cy="1468877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90380" y="5230209"/>
              <a:ext cx="4620270" cy="1468877"/>
            </a:xfrm>
            <a:prstGeom prst="rect">
              <a:avLst/>
            </a:prstGeom>
          </p:spPr>
        </p:pic>
        <p:sp>
          <p:nvSpPr>
            <p:cNvPr id="23" name="직사각형 22"/>
            <p:cNvSpPr/>
            <p:nvPr/>
          </p:nvSpPr>
          <p:spPr>
            <a:xfrm>
              <a:off x="5603132" y="5486400"/>
              <a:ext cx="2714017" cy="359923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650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330739" y="207661"/>
            <a:ext cx="3628418" cy="641827"/>
            <a:chOff x="836578" y="2937195"/>
            <a:chExt cx="3628418" cy="641827"/>
          </a:xfrm>
        </p:grpSpPr>
        <p:sp>
          <p:nvSpPr>
            <p:cNvPr id="16" name="직사각형 15"/>
            <p:cNvSpPr/>
            <p:nvPr/>
          </p:nvSpPr>
          <p:spPr>
            <a:xfrm>
              <a:off x="836578" y="3229583"/>
              <a:ext cx="3628418" cy="349439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43582" y="2937195"/>
              <a:ext cx="27334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간단 코드 소개</a:t>
              </a:r>
              <a:endParaRPr lang="ko-KR" altLang="en-US" sz="32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5082523" y="1209346"/>
            <a:ext cx="1712422" cy="955964"/>
          </a:xfrm>
          <a:prstGeom prst="rect">
            <a:avLst/>
          </a:prstGeom>
          <a:solidFill>
            <a:srgbClr val="FFCC0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 err="1" smtClean="0">
                <a:solidFill>
                  <a:schemeClr val="tx1"/>
                </a:solidFill>
              </a:rPr>
              <a:t>경로관리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082523" y="3747622"/>
            <a:ext cx="1712422" cy="955964"/>
          </a:xfrm>
          <a:prstGeom prst="rect">
            <a:avLst/>
          </a:prstGeom>
          <a:solidFill>
            <a:srgbClr val="FFCC0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Chooser</a:t>
            </a:r>
          </a:p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Dialog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관리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082523" y="5016760"/>
            <a:ext cx="1712422" cy="955964"/>
          </a:xfrm>
          <a:prstGeom prst="rect">
            <a:avLst/>
          </a:prstGeom>
          <a:solidFill>
            <a:srgbClr val="FFCC0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파일 관련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예외처리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082523" y="2478484"/>
            <a:ext cx="1712422" cy="955964"/>
          </a:xfrm>
          <a:prstGeom prst="rect">
            <a:avLst/>
          </a:prstGeom>
          <a:solidFill>
            <a:srgbClr val="FFCC0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 err="1" smtClean="0">
                <a:solidFill>
                  <a:schemeClr val="tx1"/>
                </a:solidFill>
              </a:rPr>
              <a:t>필터설정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526278" y="3267422"/>
            <a:ext cx="2432879" cy="955201"/>
          </a:xfrm>
          <a:prstGeom prst="round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핵심은</a:t>
            </a:r>
            <a:r>
              <a:rPr lang="en-US" altLang="ko-KR" sz="3600" b="1" dirty="0" smtClean="0"/>
              <a:t>?</a:t>
            </a:r>
            <a:endParaRPr lang="ko-KR" altLang="en-US" sz="3600" b="1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7169286" y="1203384"/>
            <a:ext cx="4464996" cy="961926"/>
          </a:xfrm>
          <a:prstGeom prst="round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파일을 저장할 디렉토리 설정에 주의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169286" y="2472522"/>
            <a:ext cx="4464996" cy="961926"/>
          </a:xfrm>
          <a:prstGeom prst="round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어떤 형식의 파일이 필요한지 주의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169286" y="3741660"/>
            <a:ext cx="4464996" cy="961926"/>
          </a:xfrm>
          <a:prstGeom prst="round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Dialog</a:t>
            </a:r>
            <a:r>
              <a:rPr lang="ko-KR" altLang="en-US" dirty="0" smtClean="0">
                <a:solidFill>
                  <a:schemeClr val="tx1"/>
                </a:solidFill>
              </a:rPr>
              <a:t>가 파일을 선택했을 때의 동작을 별도로 설정해야함에 주의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169286" y="5013779"/>
            <a:ext cx="4464996" cy="961926"/>
          </a:xfrm>
          <a:prstGeom prst="round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경우의 수에 </a:t>
            </a:r>
            <a:r>
              <a:rPr lang="ko-KR" altLang="en-US" dirty="0" err="1" smtClean="0">
                <a:solidFill>
                  <a:schemeClr val="tx1"/>
                </a:solidFill>
              </a:rPr>
              <a:t>대비해야함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780977" y="1084824"/>
            <a:ext cx="58518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파일츄저</a:t>
            </a:r>
            <a:r>
              <a:rPr lang="ko-KR" altLang="en-US" sz="4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기능</a:t>
            </a:r>
            <a:endParaRPr lang="ko-KR" altLang="en-US" sz="4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724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330739" y="207661"/>
            <a:ext cx="3628418" cy="641827"/>
            <a:chOff x="836578" y="2937195"/>
            <a:chExt cx="3628418" cy="641827"/>
          </a:xfrm>
        </p:grpSpPr>
        <p:sp>
          <p:nvSpPr>
            <p:cNvPr id="16" name="직사각형 15"/>
            <p:cNvSpPr/>
            <p:nvPr/>
          </p:nvSpPr>
          <p:spPr>
            <a:xfrm>
              <a:off x="836578" y="3229583"/>
              <a:ext cx="3628418" cy="349439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43582" y="2937195"/>
              <a:ext cx="5709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끝</a:t>
              </a:r>
              <a:endParaRPr lang="ko-KR" altLang="en-US" sz="32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0" y="5126477"/>
            <a:ext cx="12192000" cy="1850866"/>
            <a:chOff x="0" y="5126477"/>
            <a:chExt cx="12192000" cy="1850866"/>
          </a:xfrm>
        </p:grpSpPr>
        <p:sp>
          <p:nvSpPr>
            <p:cNvPr id="6" name="직사각형 5"/>
            <p:cNvSpPr/>
            <p:nvPr/>
          </p:nvSpPr>
          <p:spPr>
            <a:xfrm>
              <a:off x="0" y="5418305"/>
              <a:ext cx="12192000" cy="1439695"/>
            </a:xfrm>
            <a:prstGeom prst="rect">
              <a:avLst/>
            </a:prstGeom>
            <a:solidFill>
              <a:srgbClr val="0D0D0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4898" y="5126477"/>
              <a:ext cx="3701732" cy="1850866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8313" y="273785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r>
              <a:rPr lang="en-US" altLang="ko-KR" sz="5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5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404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330739" y="207661"/>
            <a:ext cx="3628418" cy="641827"/>
            <a:chOff x="836578" y="2937195"/>
            <a:chExt cx="3628418" cy="641827"/>
          </a:xfrm>
        </p:grpSpPr>
        <p:sp>
          <p:nvSpPr>
            <p:cNvPr id="16" name="직사각형 15"/>
            <p:cNvSpPr/>
            <p:nvPr/>
          </p:nvSpPr>
          <p:spPr>
            <a:xfrm>
              <a:off x="836578" y="3229583"/>
              <a:ext cx="3628418" cy="349439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43582" y="2937195"/>
              <a:ext cx="18453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초안 설계</a:t>
              </a:r>
              <a:endParaRPr lang="ko-KR" altLang="en-US" sz="32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0" y="5126477"/>
            <a:ext cx="12192000" cy="1850866"/>
            <a:chOff x="0" y="5126477"/>
            <a:chExt cx="12192000" cy="1850866"/>
          </a:xfrm>
        </p:grpSpPr>
        <p:sp>
          <p:nvSpPr>
            <p:cNvPr id="11" name="직사각형 10"/>
            <p:cNvSpPr/>
            <p:nvPr/>
          </p:nvSpPr>
          <p:spPr>
            <a:xfrm>
              <a:off x="0" y="5418305"/>
              <a:ext cx="12192000" cy="1439695"/>
            </a:xfrm>
            <a:prstGeom prst="rect">
              <a:avLst/>
            </a:prstGeom>
            <a:solidFill>
              <a:srgbClr val="0D0D0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4898" y="5126477"/>
              <a:ext cx="3701732" cy="1850866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8313" y="2297279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초안 설계</a:t>
            </a:r>
            <a:endParaRPr lang="ko-KR" altLang="en-US" sz="5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155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330739" y="207661"/>
            <a:ext cx="3628418" cy="641827"/>
            <a:chOff x="836578" y="2937195"/>
            <a:chExt cx="3628418" cy="641827"/>
          </a:xfrm>
        </p:grpSpPr>
        <p:sp>
          <p:nvSpPr>
            <p:cNvPr id="16" name="직사각형 15"/>
            <p:cNvSpPr/>
            <p:nvPr/>
          </p:nvSpPr>
          <p:spPr>
            <a:xfrm>
              <a:off x="836578" y="3229583"/>
              <a:ext cx="3628418" cy="349439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43582" y="2937195"/>
              <a:ext cx="18453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초안 설계</a:t>
              </a:r>
              <a:endParaRPr lang="ko-KR" altLang="en-US" sz="32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5" name="직사각형 4">
            <a:hlinkClick r:id="rId2" action="ppaction://hlinkpres?slideindex=1&amp;slidetitle="/>
          </p:cNvPr>
          <p:cNvSpPr/>
          <p:nvPr/>
        </p:nvSpPr>
        <p:spPr>
          <a:xfrm>
            <a:off x="437741" y="1084824"/>
            <a:ext cx="11417927" cy="555245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시안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80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330739" y="207661"/>
            <a:ext cx="3628418" cy="641827"/>
            <a:chOff x="836578" y="2937195"/>
            <a:chExt cx="3628418" cy="641827"/>
          </a:xfrm>
        </p:grpSpPr>
        <p:sp>
          <p:nvSpPr>
            <p:cNvPr id="16" name="직사각형 15"/>
            <p:cNvSpPr/>
            <p:nvPr/>
          </p:nvSpPr>
          <p:spPr>
            <a:xfrm>
              <a:off x="836578" y="3229583"/>
              <a:ext cx="3628418" cy="349439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43582" y="2937195"/>
              <a:ext cx="18453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실제 구현</a:t>
              </a:r>
              <a:endParaRPr lang="ko-KR" altLang="en-US" sz="32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0" y="5126477"/>
            <a:ext cx="12192000" cy="1850866"/>
            <a:chOff x="0" y="5126477"/>
            <a:chExt cx="12192000" cy="1850866"/>
          </a:xfrm>
        </p:grpSpPr>
        <p:sp>
          <p:nvSpPr>
            <p:cNvPr id="6" name="직사각형 5"/>
            <p:cNvSpPr/>
            <p:nvPr/>
          </p:nvSpPr>
          <p:spPr>
            <a:xfrm>
              <a:off x="0" y="5418305"/>
              <a:ext cx="12192000" cy="1439695"/>
            </a:xfrm>
            <a:prstGeom prst="rect">
              <a:avLst/>
            </a:prstGeom>
            <a:solidFill>
              <a:srgbClr val="0D0D0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4898" y="5126477"/>
              <a:ext cx="3701732" cy="1850866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8313" y="273785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실제 구현</a:t>
            </a:r>
            <a:endParaRPr lang="ko-KR" altLang="en-US" sz="5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336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330739" y="207661"/>
            <a:ext cx="3628418" cy="641827"/>
            <a:chOff x="836578" y="2937195"/>
            <a:chExt cx="3628418" cy="641827"/>
          </a:xfrm>
        </p:grpSpPr>
        <p:sp>
          <p:nvSpPr>
            <p:cNvPr id="16" name="직사각형 15"/>
            <p:cNvSpPr/>
            <p:nvPr/>
          </p:nvSpPr>
          <p:spPr>
            <a:xfrm>
              <a:off x="836578" y="3229583"/>
              <a:ext cx="3628418" cy="349439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43582" y="2937195"/>
              <a:ext cx="18453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실제 구현</a:t>
              </a:r>
              <a:endParaRPr lang="ko-KR" altLang="en-US" sz="32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556723" y="2086497"/>
            <a:ext cx="7110982" cy="2402378"/>
            <a:chOff x="2415403" y="2244437"/>
            <a:chExt cx="6679550" cy="2402378"/>
          </a:xfrm>
        </p:grpSpPr>
        <p:sp>
          <p:nvSpPr>
            <p:cNvPr id="2" name="직사각형 1"/>
            <p:cNvSpPr/>
            <p:nvPr/>
          </p:nvSpPr>
          <p:spPr>
            <a:xfrm>
              <a:off x="3000894" y="2244437"/>
              <a:ext cx="5386647" cy="2402378"/>
            </a:xfrm>
            <a:prstGeom prst="rect">
              <a:avLst/>
            </a:prstGeom>
            <a:solidFill>
              <a:srgbClr val="0D0D0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15403" y="2887480"/>
              <a:ext cx="66795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5400" b="1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이클립스 실행</a:t>
              </a:r>
              <a:endParaRPr lang="ko-KR" altLang="en-US" sz="5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017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13" y="-1"/>
            <a:ext cx="12188087" cy="5418305"/>
          </a:xfrm>
          <a:prstGeom prst="rect">
            <a:avLst/>
          </a:prstGeom>
          <a:blipFill dpi="0"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330739" y="207661"/>
            <a:ext cx="3628418" cy="641827"/>
            <a:chOff x="836578" y="2937195"/>
            <a:chExt cx="3628418" cy="641827"/>
          </a:xfrm>
        </p:grpSpPr>
        <p:sp>
          <p:nvSpPr>
            <p:cNvPr id="16" name="직사각형 15"/>
            <p:cNvSpPr/>
            <p:nvPr/>
          </p:nvSpPr>
          <p:spPr>
            <a:xfrm>
              <a:off x="836578" y="3229583"/>
              <a:ext cx="3628418" cy="349439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43582" y="2937195"/>
              <a:ext cx="172996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질의응답</a:t>
              </a:r>
              <a:endParaRPr lang="ko-KR" altLang="en-US" sz="32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0" y="5126477"/>
            <a:ext cx="12192000" cy="1850866"/>
            <a:chOff x="0" y="5126477"/>
            <a:chExt cx="12192000" cy="1850866"/>
          </a:xfrm>
        </p:grpSpPr>
        <p:sp>
          <p:nvSpPr>
            <p:cNvPr id="6" name="직사각형 5"/>
            <p:cNvSpPr/>
            <p:nvPr/>
          </p:nvSpPr>
          <p:spPr>
            <a:xfrm>
              <a:off x="0" y="5418305"/>
              <a:ext cx="12192000" cy="1439695"/>
            </a:xfrm>
            <a:prstGeom prst="rect">
              <a:avLst/>
            </a:prstGeom>
            <a:solidFill>
              <a:srgbClr val="0D0D0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4898" y="5126477"/>
              <a:ext cx="3701732" cy="1850866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8313" y="273785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질의 응답</a:t>
            </a:r>
            <a:endParaRPr lang="ko-KR" altLang="en-US" sz="5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17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330739" y="207661"/>
            <a:ext cx="3628418" cy="641827"/>
            <a:chOff x="836578" y="2937195"/>
            <a:chExt cx="3628418" cy="641827"/>
          </a:xfrm>
        </p:grpSpPr>
        <p:sp>
          <p:nvSpPr>
            <p:cNvPr id="16" name="직사각형 15"/>
            <p:cNvSpPr/>
            <p:nvPr/>
          </p:nvSpPr>
          <p:spPr>
            <a:xfrm>
              <a:off x="836578" y="3229583"/>
              <a:ext cx="3628418" cy="349439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43582" y="2937195"/>
              <a:ext cx="19111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문제 해결</a:t>
              </a:r>
              <a:endParaRPr lang="ko-KR" altLang="en-US" sz="32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0" y="5126477"/>
            <a:ext cx="12192000" cy="1850866"/>
            <a:chOff x="0" y="5126477"/>
            <a:chExt cx="12192000" cy="1850866"/>
          </a:xfrm>
        </p:grpSpPr>
        <p:sp>
          <p:nvSpPr>
            <p:cNvPr id="6" name="직사각형 5"/>
            <p:cNvSpPr/>
            <p:nvPr/>
          </p:nvSpPr>
          <p:spPr>
            <a:xfrm>
              <a:off x="0" y="5418305"/>
              <a:ext cx="12192000" cy="1439695"/>
            </a:xfrm>
            <a:prstGeom prst="rect">
              <a:avLst/>
            </a:prstGeom>
            <a:solidFill>
              <a:srgbClr val="0D0D0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4898" y="5126477"/>
              <a:ext cx="3701732" cy="1850866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8313" y="273785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문제 해결</a:t>
            </a:r>
            <a:endParaRPr lang="ko-KR" altLang="en-US" sz="5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359556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4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480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330739" y="207661"/>
            <a:ext cx="3628418" cy="641827"/>
            <a:chOff x="836578" y="2937195"/>
            <a:chExt cx="3628418" cy="641827"/>
          </a:xfrm>
        </p:grpSpPr>
        <p:sp>
          <p:nvSpPr>
            <p:cNvPr id="16" name="직사각형 15"/>
            <p:cNvSpPr/>
            <p:nvPr/>
          </p:nvSpPr>
          <p:spPr>
            <a:xfrm>
              <a:off x="836578" y="3229583"/>
              <a:ext cx="3628418" cy="349439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43582" y="2937195"/>
              <a:ext cx="19111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문제 해결</a:t>
              </a:r>
              <a:endParaRPr lang="ko-KR" altLang="en-US" sz="32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606505" y="1948141"/>
            <a:ext cx="2751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DB</a:t>
            </a:r>
            <a:r>
              <a:rPr lang="ko-KR" altLang="en-US" sz="5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공유</a:t>
            </a:r>
            <a:endParaRPr lang="ko-KR" altLang="en-US" sz="5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466082" y="1948141"/>
            <a:ext cx="1712422" cy="9559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메인</a:t>
            </a:r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441144" y="4110825"/>
            <a:ext cx="1762298" cy="989214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테스트</a:t>
            </a:r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7913564" y="1414752"/>
            <a:ext cx="1812175" cy="923330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7933596" y="2659620"/>
            <a:ext cx="1812175" cy="923330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7940802" y="3904488"/>
            <a:ext cx="1812175" cy="923330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933595" y="5149356"/>
            <a:ext cx="1812175" cy="923330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>
            <a:stCxn id="13" idx="2"/>
            <a:endCxn id="2" idx="3"/>
          </p:cNvCxnSpPr>
          <p:nvPr/>
        </p:nvCxnSpPr>
        <p:spPr>
          <a:xfrm flipH="1" flipV="1">
            <a:off x="6178504" y="2426123"/>
            <a:ext cx="1762298" cy="194003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2" idx="2"/>
            <a:endCxn id="2" idx="3"/>
          </p:cNvCxnSpPr>
          <p:nvPr/>
        </p:nvCxnSpPr>
        <p:spPr>
          <a:xfrm flipH="1" flipV="1">
            <a:off x="6178504" y="2426123"/>
            <a:ext cx="1755092" cy="69516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6" idx="2"/>
            <a:endCxn id="2" idx="3"/>
          </p:cNvCxnSpPr>
          <p:nvPr/>
        </p:nvCxnSpPr>
        <p:spPr>
          <a:xfrm flipH="1">
            <a:off x="6178504" y="1876417"/>
            <a:ext cx="1735060" cy="54970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4" idx="2"/>
            <a:endCxn id="2" idx="3"/>
          </p:cNvCxnSpPr>
          <p:nvPr/>
        </p:nvCxnSpPr>
        <p:spPr>
          <a:xfrm flipH="1" flipV="1">
            <a:off x="6178504" y="2426123"/>
            <a:ext cx="1755091" cy="318489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6" idx="2"/>
            <a:endCxn id="3" idx="3"/>
          </p:cNvCxnSpPr>
          <p:nvPr/>
        </p:nvCxnSpPr>
        <p:spPr>
          <a:xfrm flipH="1">
            <a:off x="6203442" y="1876417"/>
            <a:ext cx="1710122" cy="2729015"/>
          </a:xfrm>
          <a:prstGeom prst="straightConnector1">
            <a:avLst/>
          </a:prstGeom>
          <a:ln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12" idx="2"/>
            <a:endCxn id="3" idx="3"/>
          </p:cNvCxnSpPr>
          <p:nvPr/>
        </p:nvCxnSpPr>
        <p:spPr>
          <a:xfrm flipH="1">
            <a:off x="6203442" y="3121285"/>
            <a:ext cx="1730154" cy="1484147"/>
          </a:xfrm>
          <a:prstGeom prst="straightConnector1">
            <a:avLst/>
          </a:prstGeom>
          <a:ln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3" idx="2"/>
            <a:endCxn id="3" idx="3"/>
          </p:cNvCxnSpPr>
          <p:nvPr/>
        </p:nvCxnSpPr>
        <p:spPr>
          <a:xfrm flipH="1">
            <a:off x="6203442" y="4366153"/>
            <a:ext cx="1737360" cy="239279"/>
          </a:xfrm>
          <a:prstGeom prst="straightConnector1">
            <a:avLst/>
          </a:prstGeom>
          <a:ln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14" idx="2"/>
            <a:endCxn id="3" idx="3"/>
          </p:cNvCxnSpPr>
          <p:nvPr/>
        </p:nvCxnSpPr>
        <p:spPr>
          <a:xfrm flipH="1" flipV="1">
            <a:off x="6203442" y="4605432"/>
            <a:ext cx="1730153" cy="1005589"/>
          </a:xfrm>
          <a:prstGeom prst="straightConnector1">
            <a:avLst/>
          </a:prstGeom>
          <a:ln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614816" y="4229085"/>
            <a:ext cx="2751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  <a:r>
              <a:rPr lang="ko-KR" altLang="en-US" sz="32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포트포워딩</a:t>
            </a:r>
            <a:r>
              <a:rPr lang="en-US" altLang="ko-KR" sz="3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</a:t>
            </a:r>
            <a:endParaRPr lang="ko-KR" altLang="en-US" sz="32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621017" y="3733330"/>
            <a:ext cx="1454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공인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IP</a:t>
            </a: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608548" y="1545412"/>
            <a:ext cx="1454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사설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IP</a:t>
            </a: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092287" y="982338"/>
            <a:ext cx="1454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사용자</a:t>
            </a: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708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325</Words>
  <Application>Microsoft Office PowerPoint</Application>
  <PresentationFormat>와이드스크린</PresentationFormat>
  <Paragraphs>130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Arial</vt:lpstr>
      <vt:lpstr>나눔고딕 ExtraBold</vt:lpstr>
      <vt:lpstr>휴먼옛체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홍기태</dc:creator>
  <cp:lastModifiedBy>홍기태</cp:lastModifiedBy>
  <cp:revision>37</cp:revision>
  <dcterms:created xsi:type="dcterms:W3CDTF">2023-05-25T14:02:27Z</dcterms:created>
  <dcterms:modified xsi:type="dcterms:W3CDTF">2023-05-29T09:47:59Z</dcterms:modified>
</cp:coreProperties>
</file>