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4458373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44458373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4458373e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44458373e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44458373e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44458373e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44458373e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44458373e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4458373e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44458373e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4458373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44458373e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75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" y="951195"/>
            <a:ext cx="11629643" cy="5764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3846921" y="2341785"/>
            <a:ext cx="3845491" cy="231731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5805391" y="3843416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4327729" y="3821718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2"/>
          <p:cNvSpPr txBox="1"/>
          <p:nvPr/>
        </p:nvSpPr>
        <p:spPr>
          <a:xfrm>
            <a:off x="743970" y="2891912"/>
            <a:ext cx="2335896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[주문번호] 팝업 띄움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[영수증]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22"/>
          <p:cNvSpPr txBox="1"/>
          <p:nvPr/>
        </p:nvSpPr>
        <p:spPr>
          <a:xfrm>
            <a:off x="8970143" y="3168030"/>
            <a:ext cx="233589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[주문번호] 팝업 띄움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4" name="Google Shape;474;p22"/>
          <p:cNvCxnSpPr>
            <a:stCxn id="471" idx="1"/>
            <a:endCxn id="472" idx="2"/>
          </p:cNvCxnSpPr>
          <p:nvPr/>
        </p:nvCxnSpPr>
        <p:spPr>
          <a:xfrm rot="10800000">
            <a:off x="1911829" y="3538213"/>
            <a:ext cx="2415900" cy="608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5" name="Google Shape;475;p22"/>
          <p:cNvCxnSpPr>
            <a:stCxn id="470" idx="3"/>
            <a:endCxn id="473" idx="2"/>
          </p:cNvCxnSpPr>
          <p:nvPr/>
        </p:nvCxnSpPr>
        <p:spPr>
          <a:xfrm rot="10800000" flipH="1">
            <a:off x="7145676" y="3537411"/>
            <a:ext cx="2992500" cy="631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6" name="Google Shape;476;p22"/>
          <p:cNvSpPr/>
          <p:nvPr/>
        </p:nvSpPr>
        <p:spPr>
          <a:xfrm>
            <a:off x="4841041" y="2595152"/>
            <a:ext cx="1765171" cy="5418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4834295" y="3189572"/>
            <a:ext cx="1765171" cy="5418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시간Count(10)</a:t>
            </a:r>
            <a:endParaRPr/>
          </a:p>
        </p:txBody>
      </p:sp>
      <p:sp>
        <p:nvSpPr>
          <p:cNvPr id="478" name="Google Shape;478;p22"/>
          <p:cNvSpPr txBox="1"/>
          <p:nvPr/>
        </p:nvSpPr>
        <p:spPr>
          <a:xfrm>
            <a:off x="8811490" y="1819157"/>
            <a:ext cx="1933543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변화없는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고정텍스트 출력.</a:t>
            </a:r>
            <a:endParaRPr/>
          </a:p>
        </p:txBody>
      </p:sp>
      <p:cxnSp>
        <p:nvCxnSpPr>
          <p:cNvPr id="479" name="Google Shape;479;p22"/>
          <p:cNvCxnSpPr>
            <a:stCxn id="476" idx="3"/>
            <a:endCxn id="478" idx="1"/>
          </p:cNvCxnSpPr>
          <p:nvPr/>
        </p:nvCxnSpPr>
        <p:spPr>
          <a:xfrm rot="10800000" flipH="1">
            <a:off x="6606212" y="2142458"/>
            <a:ext cx="2205300" cy="72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p22"/>
          <p:cNvSpPr txBox="1"/>
          <p:nvPr/>
        </p:nvSpPr>
        <p:spPr>
          <a:xfrm>
            <a:off x="724598" y="1335211"/>
            <a:ext cx="2135521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10초부터 카운트함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변화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시간경과 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[미출력] 처리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1" name="Google Shape;481;p22"/>
          <p:cNvCxnSpPr>
            <a:stCxn id="477" idx="1"/>
            <a:endCxn id="480" idx="3"/>
          </p:cNvCxnSpPr>
          <p:nvPr/>
        </p:nvCxnSpPr>
        <p:spPr>
          <a:xfrm rot="10800000">
            <a:off x="2859995" y="1935278"/>
            <a:ext cx="1974300" cy="1525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2" name="Google Shape;482;p22"/>
          <p:cNvSpPr txBox="1"/>
          <p:nvPr/>
        </p:nvSpPr>
        <p:spPr>
          <a:xfrm>
            <a:off x="632624" y="4802972"/>
            <a:ext cx="1878905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200 H : 350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3" name="Google Shape;483;p22"/>
          <p:cNvCxnSpPr>
            <a:endCxn id="482" idx="3"/>
          </p:cNvCxnSpPr>
          <p:nvPr/>
        </p:nvCxnSpPr>
        <p:spPr>
          <a:xfrm flipH="1">
            <a:off x="2511529" y="2535671"/>
            <a:ext cx="1007700" cy="254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주문번호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3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3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23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23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23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23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23"/>
          <p:cNvSpPr/>
          <p:nvPr/>
        </p:nvSpPr>
        <p:spPr>
          <a:xfrm>
            <a:off x="3846921" y="2341785"/>
            <a:ext cx="3845491" cy="231731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4492470" y="2547631"/>
            <a:ext cx="2473454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당신의 주문번호는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4480154" y="3317860"/>
            <a:ext cx="2473454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1225118" y="2613314"/>
            <a:ext cx="1704313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주문번호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3" name="Google Shape;523;p23"/>
          <p:cNvCxnSpPr>
            <a:stCxn id="521" idx="1"/>
            <a:endCxn id="522" idx="2"/>
          </p:cNvCxnSpPr>
          <p:nvPr/>
        </p:nvCxnSpPr>
        <p:spPr>
          <a:xfrm rot="10800000">
            <a:off x="2077154" y="3259655"/>
            <a:ext cx="2403000" cy="3834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4" name="Google Shape;524;p23"/>
          <p:cNvSpPr txBox="1"/>
          <p:nvPr/>
        </p:nvSpPr>
        <p:spPr>
          <a:xfrm>
            <a:off x="8661764" y="3132669"/>
            <a:ext cx="3009903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팝업창은 3초 뒤 종료되고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[대기화면]으로 이동함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5141587" y="4092537"/>
            <a:ext cx="1195266" cy="401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시간count(3)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p23"/>
          <p:cNvCxnSpPr>
            <a:stCxn id="525" idx="3"/>
            <a:endCxn id="524" idx="2"/>
          </p:cNvCxnSpPr>
          <p:nvPr/>
        </p:nvCxnSpPr>
        <p:spPr>
          <a:xfrm rot="10800000" flipH="1">
            <a:off x="6336853" y="3779048"/>
            <a:ext cx="3829800" cy="514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7" name="Google Shape;527;p23"/>
          <p:cNvSpPr txBox="1"/>
          <p:nvPr/>
        </p:nvSpPr>
        <p:spPr>
          <a:xfrm>
            <a:off x="8661764" y="4990381"/>
            <a:ext cx="3009903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종료 전 count 표시 버튼 클릭 시 [대기화면]으로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8" name="Google Shape;528;p23"/>
          <p:cNvCxnSpPr>
            <a:stCxn id="525" idx="2"/>
            <a:endCxn id="527" idx="1"/>
          </p:cNvCxnSpPr>
          <p:nvPr/>
        </p:nvCxnSpPr>
        <p:spPr>
          <a:xfrm rot="-5400000" flipH="1">
            <a:off x="6721420" y="3511758"/>
            <a:ext cx="958200" cy="2922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9" name="Google Shape;529;p23"/>
          <p:cNvSpPr txBox="1"/>
          <p:nvPr/>
        </p:nvSpPr>
        <p:spPr>
          <a:xfrm>
            <a:off x="1166462" y="1356534"/>
            <a:ext cx="1878905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200 H : 350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0" name="Google Shape;530;p23"/>
          <p:cNvCxnSpPr>
            <a:endCxn id="529" idx="3"/>
          </p:cNvCxnSpPr>
          <p:nvPr/>
        </p:nvCxnSpPr>
        <p:spPr>
          <a:xfrm rot="10800000">
            <a:off x="3045367" y="1633533"/>
            <a:ext cx="556800" cy="75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/>
          <p:nvPr/>
        </p:nvSpPr>
        <p:spPr>
          <a:xfrm>
            <a:off x="3862775" y="1869150"/>
            <a:ext cx="3495600" cy="249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5203950" y="2225000"/>
            <a:ext cx="1784100" cy="48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5203950" y="2857925"/>
            <a:ext cx="1784100" cy="48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 txBox="1"/>
          <p:nvPr/>
        </p:nvSpPr>
        <p:spPr>
          <a:xfrm>
            <a:off x="4035675" y="2265650"/>
            <a:ext cx="8922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24"/>
          <p:cNvSpPr txBox="1"/>
          <p:nvPr/>
        </p:nvSpPr>
        <p:spPr>
          <a:xfrm>
            <a:off x="4035675" y="2843813"/>
            <a:ext cx="8922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4871225" y="3762800"/>
            <a:ext cx="1047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</a:t>
            </a:r>
            <a:endParaRPr/>
          </a:p>
        </p:txBody>
      </p:sp>
      <p:sp>
        <p:nvSpPr>
          <p:cNvPr id="541" name="Google Shape;541;p24"/>
          <p:cNvSpPr txBox="1"/>
          <p:nvPr/>
        </p:nvSpPr>
        <p:spPr>
          <a:xfrm>
            <a:off x="720750" y="2775423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 시 관리자 창 열림</a:t>
            </a:r>
            <a:endParaRPr/>
          </a:p>
        </p:txBody>
      </p:sp>
      <p:cxnSp>
        <p:nvCxnSpPr>
          <p:cNvPr id="542" name="Google Shape;542;p24"/>
          <p:cNvCxnSpPr>
            <a:stCxn id="540" idx="1"/>
            <a:endCxn id="541" idx="2"/>
          </p:cNvCxnSpPr>
          <p:nvPr/>
        </p:nvCxnSpPr>
        <p:spPr>
          <a:xfrm rot="10800000">
            <a:off x="1783625" y="3422000"/>
            <a:ext cx="3087600" cy="540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3" name="Google Shape;543;p24"/>
          <p:cNvSpPr/>
          <p:nvPr/>
        </p:nvSpPr>
        <p:spPr>
          <a:xfrm>
            <a:off x="332508" y="232756"/>
            <a:ext cx="2418900" cy="5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4542175" y="3339425"/>
            <a:ext cx="22122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JLabel</a:t>
            </a:r>
            <a:endParaRPr/>
          </a:p>
        </p:txBody>
      </p:sp>
      <p:cxnSp>
        <p:nvCxnSpPr>
          <p:cNvPr id="545" name="Google Shape;545;p24"/>
          <p:cNvCxnSpPr>
            <a:stCxn id="544" idx="3"/>
            <a:endCxn id="546" idx="1"/>
          </p:cNvCxnSpPr>
          <p:nvPr/>
        </p:nvCxnSpPr>
        <p:spPr>
          <a:xfrm rot="10800000" flipH="1">
            <a:off x="6754375" y="2959925"/>
            <a:ext cx="1765200" cy="579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6" name="Google Shape;546;p24"/>
          <p:cNvSpPr txBox="1"/>
          <p:nvPr/>
        </p:nvSpPr>
        <p:spPr>
          <a:xfrm>
            <a:off x="8519700" y="2775423"/>
            <a:ext cx="2125500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실패시 오류메세지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/>
        </p:nvSpPr>
        <p:spPr>
          <a:xfrm>
            <a:off x="625900" y="3455123"/>
            <a:ext cx="21255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[메인화면]의 [대기화면으로 나가기] 버튼이 클릭됨</a:t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332508" y="232756"/>
            <a:ext cx="2418900" cy="5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선택창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337175" y="953501"/>
            <a:ext cx="4918200" cy="4824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3719350" y="1726325"/>
            <a:ext cx="2015700" cy="223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6009875" y="1726325"/>
            <a:ext cx="1934100" cy="223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4999175" y="4828650"/>
            <a:ext cx="1594200" cy="44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7" name="Google Shape;557;p25"/>
          <p:cNvCxnSpPr>
            <a:stCxn id="556" idx="1"/>
            <a:endCxn id="551" idx="2"/>
          </p:cNvCxnSpPr>
          <p:nvPr/>
        </p:nvCxnSpPr>
        <p:spPr>
          <a:xfrm rot="10800000">
            <a:off x="1688675" y="4655700"/>
            <a:ext cx="3310500" cy="396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8" name="Google Shape;558;p25"/>
          <p:cNvSpPr txBox="1"/>
          <p:nvPr/>
        </p:nvSpPr>
        <p:spPr>
          <a:xfrm>
            <a:off x="9359425" y="953498"/>
            <a:ext cx="21255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윈도우창 나가기 버튼을 누르면 아래의 [나가기]버튼을 누름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"/>
          <p:cNvSpPr/>
          <p:nvPr/>
        </p:nvSpPr>
        <p:spPr>
          <a:xfrm>
            <a:off x="332508" y="232756"/>
            <a:ext cx="2418900" cy="5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메뉴 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9359425" y="328623"/>
            <a:ext cx="21255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윈도우창 나가기 버튼을 누르면 아래의 [나가기]버튼을 누름</a:t>
            </a:r>
            <a:endParaRPr/>
          </a:p>
        </p:txBody>
      </p:sp>
      <p:sp>
        <p:nvSpPr>
          <p:cNvPr id="565" name="Google Shape;565;p26"/>
          <p:cNvSpPr/>
          <p:nvPr/>
        </p:nvSpPr>
        <p:spPr>
          <a:xfrm>
            <a:off x="3408218" y="315884"/>
            <a:ext cx="4746600" cy="6351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6" name="Google Shape;566;p26"/>
          <p:cNvCxnSpPr>
            <a:stCxn id="565" idx="1"/>
            <a:endCxn id="567" idx="2"/>
          </p:cNvCxnSpPr>
          <p:nvPr/>
        </p:nvCxnSpPr>
        <p:spPr>
          <a:xfrm rot="10800000">
            <a:off x="1631918" y="2788184"/>
            <a:ext cx="1776300" cy="703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7" name="Google Shape;567;p26"/>
          <p:cNvSpPr txBox="1"/>
          <p:nvPr/>
        </p:nvSpPr>
        <p:spPr>
          <a:xfrm>
            <a:off x="569250" y="1587573"/>
            <a:ext cx="21255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[메인프레임]과 같은 사이즈로 하는게 좋을 것 같음</a:t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>
            <a:off x="3705175" y="831250"/>
            <a:ext cx="3006900" cy="446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리스트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 JTable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569250" y="4677273"/>
            <a:ext cx="2125500" cy="30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변경 내용 Commit</a:t>
            </a:r>
            <a:endParaRPr/>
          </a:p>
        </p:txBody>
      </p:sp>
      <p:sp>
        <p:nvSpPr>
          <p:cNvPr id="570" name="Google Shape;570;p26"/>
          <p:cNvSpPr/>
          <p:nvPr/>
        </p:nvSpPr>
        <p:spPr>
          <a:xfrm>
            <a:off x="6938525" y="589067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5791675" y="589067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2" name="Google Shape;572;p26"/>
          <p:cNvCxnSpPr>
            <a:stCxn id="573" idx="3"/>
            <a:endCxn id="574" idx="1"/>
          </p:cNvCxnSpPr>
          <p:nvPr/>
        </p:nvCxnSpPr>
        <p:spPr>
          <a:xfrm>
            <a:off x="7940525" y="1067375"/>
            <a:ext cx="1419000" cy="1446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5" name="Google Shape;575;p26"/>
          <p:cNvSpPr txBox="1"/>
          <p:nvPr/>
        </p:nvSpPr>
        <p:spPr>
          <a:xfrm>
            <a:off x="9359425" y="5279098"/>
            <a:ext cx="2125500" cy="92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[나가기] 누르면 [대기화면]으로 나감 Rollback 수행</a:t>
            </a:r>
            <a:endParaRPr/>
          </a:p>
        </p:txBody>
      </p:sp>
      <p:cxnSp>
        <p:nvCxnSpPr>
          <p:cNvPr id="576" name="Google Shape;576;p26"/>
          <p:cNvCxnSpPr>
            <a:stCxn id="570" idx="3"/>
            <a:endCxn id="575" idx="1"/>
          </p:cNvCxnSpPr>
          <p:nvPr/>
        </p:nvCxnSpPr>
        <p:spPr>
          <a:xfrm rot="10800000" flipH="1">
            <a:off x="7858925" y="5740825"/>
            <a:ext cx="1500600" cy="33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3" name="Google Shape;573;p26"/>
          <p:cNvSpPr/>
          <p:nvPr/>
        </p:nvSpPr>
        <p:spPr>
          <a:xfrm>
            <a:off x="7020125" y="88272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7020125" y="143682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6"/>
          <p:cNvSpPr txBox="1"/>
          <p:nvPr/>
        </p:nvSpPr>
        <p:spPr>
          <a:xfrm>
            <a:off x="9359425" y="2190398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행에 관한 수정 화면을 띄움</a:t>
            </a:r>
            <a:endParaRPr/>
          </a:p>
        </p:txBody>
      </p:sp>
      <p:cxnSp>
        <p:nvCxnSpPr>
          <p:cNvPr id="578" name="Google Shape;578;p26"/>
          <p:cNvCxnSpPr>
            <a:stCxn id="571" idx="0"/>
            <a:endCxn id="569" idx="3"/>
          </p:cNvCxnSpPr>
          <p:nvPr/>
        </p:nvCxnSpPr>
        <p:spPr>
          <a:xfrm rot="5400000" flipH="1">
            <a:off x="3943525" y="3582325"/>
            <a:ext cx="1059600" cy="3557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9" name="Google Shape;579;p26"/>
          <p:cNvCxnSpPr>
            <a:stCxn id="577" idx="3"/>
            <a:endCxn id="580" idx="1"/>
          </p:cNvCxnSpPr>
          <p:nvPr/>
        </p:nvCxnSpPr>
        <p:spPr>
          <a:xfrm>
            <a:off x="7940525" y="1621475"/>
            <a:ext cx="1415100" cy="18075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0" name="Google Shape;580;p26"/>
          <p:cNvSpPr txBox="1"/>
          <p:nvPr/>
        </p:nvSpPr>
        <p:spPr>
          <a:xfrm>
            <a:off x="9355700" y="3105748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경고창이 팝업. </a:t>
            </a:r>
            <a:endParaRPr/>
          </a:p>
        </p:txBody>
      </p:sp>
      <p:sp>
        <p:nvSpPr>
          <p:cNvPr id="581" name="Google Shape;581;p26"/>
          <p:cNvSpPr/>
          <p:nvPr/>
        </p:nvSpPr>
        <p:spPr>
          <a:xfrm>
            <a:off x="7020125" y="2583750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2" name="Google Shape;582;p26"/>
          <p:cNvCxnSpPr>
            <a:stCxn id="581" idx="2"/>
            <a:endCxn id="583" idx="1"/>
          </p:cNvCxnSpPr>
          <p:nvPr/>
        </p:nvCxnSpPr>
        <p:spPr>
          <a:xfrm rot="-5400000" flipH="1">
            <a:off x="7717475" y="2715900"/>
            <a:ext cx="1401000" cy="1875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3" name="Google Shape;583;p26"/>
          <p:cNvSpPr txBox="1"/>
          <p:nvPr/>
        </p:nvSpPr>
        <p:spPr>
          <a:xfrm>
            <a:off x="9355700" y="4030785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추가 화면을 띄움</a:t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>
            <a:off x="3705175" y="5890675"/>
            <a:ext cx="1119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새로고침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5" name="Google Shape;585;p26"/>
          <p:cNvCxnSpPr>
            <a:stCxn id="584" idx="1"/>
            <a:endCxn id="586" idx="3"/>
          </p:cNvCxnSpPr>
          <p:nvPr/>
        </p:nvCxnSpPr>
        <p:spPr>
          <a:xfrm rot="10800000">
            <a:off x="2694775" y="5813425"/>
            <a:ext cx="1010400" cy="2619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6" name="Google Shape;586;p26"/>
          <p:cNvSpPr txBox="1"/>
          <p:nvPr/>
        </p:nvSpPr>
        <p:spPr>
          <a:xfrm>
            <a:off x="569250" y="5490323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DB의 Table 내용을 다시 받아옴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/>
          <p:nvPr/>
        </p:nvSpPr>
        <p:spPr>
          <a:xfrm>
            <a:off x="3846921" y="2341785"/>
            <a:ext cx="3845400" cy="23172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4472725" y="2646750"/>
            <a:ext cx="2593800" cy="695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삭제하시겠습니까?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4472737" y="3993400"/>
            <a:ext cx="1195200" cy="401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332508" y="232756"/>
            <a:ext cx="2418900" cy="5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메뉴 삭제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890987" y="3993412"/>
            <a:ext cx="1195200" cy="401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569250" y="4677273"/>
            <a:ext cx="2125500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선택된 행 삭제</a:t>
            </a:r>
            <a:endParaRPr sz="1800"/>
          </a:p>
        </p:txBody>
      </p:sp>
      <p:cxnSp>
        <p:nvCxnSpPr>
          <p:cNvPr id="597" name="Google Shape;597;p27"/>
          <p:cNvCxnSpPr>
            <a:stCxn id="593" idx="1"/>
            <a:endCxn id="596" idx="3"/>
          </p:cNvCxnSpPr>
          <p:nvPr/>
        </p:nvCxnSpPr>
        <p:spPr>
          <a:xfrm flipH="1">
            <a:off x="2694637" y="4194100"/>
            <a:ext cx="1778100" cy="667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8" name="Google Shape;598;p27"/>
          <p:cNvSpPr/>
          <p:nvPr/>
        </p:nvSpPr>
        <p:spPr>
          <a:xfrm>
            <a:off x="4663525" y="3449125"/>
            <a:ext cx="22122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적용 시 반영됩니다</a:t>
            </a:r>
            <a:endParaRPr/>
          </a:p>
        </p:txBody>
      </p:sp>
      <p:sp>
        <p:nvSpPr>
          <p:cNvPr id="599" name="Google Shape;599;p27"/>
          <p:cNvSpPr txBox="1"/>
          <p:nvPr/>
        </p:nvSpPr>
        <p:spPr>
          <a:xfrm>
            <a:off x="8708050" y="4677273"/>
            <a:ext cx="2125500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이 경고창 dispose</a:t>
            </a:r>
            <a:endParaRPr sz="1800"/>
          </a:p>
        </p:txBody>
      </p:sp>
      <p:cxnSp>
        <p:nvCxnSpPr>
          <p:cNvPr id="600" name="Google Shape;600;p27"/>
          <p:cNvCxnSpPr>
            <a:stCxn id="595" idx="3"/>
            <a:endCxn id="599" idx="1"/>
          </p:cNvCxnSpPr>
          <p:nvPr/>
        </p:nvCxnSpPr>
        <p:spPr>
          <a:xfrm>
            <a:off x="7086187" y="4194112"/>
            <a:ext cx="1621800" cy="667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8"/>
          <p:cNvSpPr/>
          <p:nvPr/>
        </p:nvSpPr>
        <p:spPr>
          <a:xfrm>
            <a:off x="332508" y="232756"/>
            <a:ext cx="2418900" cy="5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메뉴 추가/신규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9359425" y="328623"/>
            <a:ext cx="21255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윈도우창 나가기 버튼을 누르면 아래의 [나가기]버튼을 누름</a:t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3274875" y="328628"/>
            <a:ext cx="4746600" cy="39792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6281300" y="350942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4305775" y="350942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9359425" y="5279098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추가 화면만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dispose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1" name="Google Shape;611;p28"/>
          <p:cNvCxnSpPr>
            <a:stCxn id="608" idx="3"/>
            <a:endCxn id="610" idx="1"/>
          </p:cNvCxnSpPr>
          <p:nvPr/>
        </p:nvCxnSpPr>
        <p:spPr>
          <a:xfrm>
            <a:off x="7201700" y="3694075"/>
            <a:ext cx="2157600" cy="1908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2" name="Google Shape;612;p28"/>
          <p:cNvSpPr txBox="1"/>
          <p:nvPr/>
        </p:nvSpPr>
        <p:spPr>
          <a:xfrm>
            <a:off x="332500" y="4782475"/>
            <a:ext cx="19947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[메뉴 설정] 화면의 JTable에 추가되고 [새로고침] 버튼 눌러짐</a:t>
            </a:r>
            <a:endParaRPr/>
          </a:p>
        </p:txBody>
      </p:sp>
      <p:cxnSp>
        <p:nvCxnSpPr>
          <p:cNvPr id="613" name="Google Shape;613;p28"/>
          <p:cNvCxnSpPr>
            <a:stCxn id="609" idx="1"/>
            <a:endCxn id="612" idx="3"/>
          </p:cNvCxnSpPr>
          <p:nvPr/>
        </p:nvCxnSpPr>
        <p:spPr>
          <a:xfrm flipH="1">
            <a:off x="2327275" y="3694075"/>
            <a:ext cx="1978500" cy="1827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4" name="Google Shape;614;p28"/>
          <p:cNvSpPr/>
          <p:nvPr/>
        </p:nvSpPr>
        <p:spPr>
          <a:xfrm>
            <a:off x="3781425" y="881625"/>
            <a:ext cx="2343300" cy="3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3781425" y="1538575"/>
            <a:ext cx="2343300" cy="3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3781425" y="2231363"/>
            <a:ext cx="2343300" cy="3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3781425" y="2924175"/>
            <a:ext cx="2343300" cy="3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6781800" y="914400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6781800" y="1481125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7391400" y="1474038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6781800" y="2047838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7374875" y="2043113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8"/>
          <p:cNvSpPr/>
          <p:nvPr/>
        </p:nvSpPr>
        <p:spPr>
          <a:xfrm>
            <a:off x="6781800" y="2616688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8"/>
          <p:cNvSpPr/>
          <p:nvPr/>
        </p:nvSpPr>
        <p:spPr>
          <a:xfrm>
            <a:off x="6781800" y="3181275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7374875" y="3181275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8"/>
          <p:cNvSpPr/>
          <p:nvPr/>
        </p:nvSpPr>
        <p:spPr>
          <a:xfrm>
            <a:off x="7374875" y="2616688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7391400" y="904950"/>
            <a:ext cx="47700" cy="47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8"/>
          <p:cNvSpPr txBox="1"/>
          <p:nvPr/>
        </p:nvSpPr>
        <p:spPr>
          <a:xfrm>
            <a:off x="3733800" y="613950"/>
            <a:ext cx="132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제품명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8"/>
          <p:cNvSpPr txBox="1"/>
          <p:nvPr/>
        </p:nvSpPr>
        <p:spPr>
          <a:xfrm>
            <a:off x="3699275" y="1199875"/>
            <a:ext cx="177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3733800" y="1989922"/>
            <a:ext cx="106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8"/>
          <p:cNvSpPr txBox="1"/>
          <p:nvPr/>
        </p:nvSpPr>
        <p:spPr>
          <a:xfrm>
            <a:off x="3733800" y="2616700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28"/>
          <p:cNvSpPr txBox="1"/>
          <p:nvPr/>
        </p:nvSpPr>
        <p:spPr>
          <a:xfrm>
            <a:off x="6210300" y="768900"/>
            <a:ext cx="61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shot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300" y="132797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milk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6257850" y="1895750"/>
            <a:ext cx="825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ice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300" y="2461413"/>
            <a:ext cx="825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stevia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150750" y="3027100"/>
            <a:ext cx="94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cream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9"/>
          <p:cNvSpPr/>
          <p:nvPr/>
        </p:nvSpPr>
        <p:spPr>
          <a:xfrm>
            <a:off x="332508" y="232756"/>
            <a:ext cx="2418900" cy="5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매출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9359425" y="953498"/>
            <a:ext cx="21255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윈도우창 나가기 버튼을 누르면 아래의 [나가기]버튼을 누름</a:t>
            </a: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3408218" y="315884"/>
            <a:ext cx="4746600" cy="6351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3704625" y="576375"/>
            <a:ext cx="4153800" cy="447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확인이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 JTable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6938525" y="5890675"/>
            <a:ext cx="9204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625900" y="1105898"/>
            <a:ext cx="21255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통계값 확인이 가능해야함</a:t>
            </a:r>
            <a:endParaRPr/>
          </a:p>
        </p:txBody>
      </p:sp>
      <p:sp>
        <p:nvSpPr>
          <p:cNvPr id="647" name="Google Shape;647;p29"/>
          <p:cNvSpPr/>
          <p:nvPr/>
        </p:nvSpPr>
        <p:spPr>
          <a:xfrm>
            <a:off x="6663787" y="5272262"/>
            <a:ext cx="1195200" cy="401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JTextField : 총매출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3704625" y="5288300"/>
            <a:ext cx="7452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combo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4690950" y="5288300"/>
            <a:ext cx="7452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combo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5677275" y="5288300"/>
            <a:ext cx="7452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새로고침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715750" y="4830950"/>
            <a:ext cx="6963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2" name="Google Shape;652;p29"/>
          <p:cNvCxnSpPr>
            <a:stCxn id="648" idx="1"/>
            <a:endCxn id="651" idx="3"/>
          </p:cNvCxnSpPr>
          <p:nvPr/>
        </p:nvCxnSpPr>
        <p:spPr>
          <a:xfrm flipH="1">
            <a:off x="1412025" y="5472950"/>
            <a:ext cx="2292600" cy="96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9"/>
          <p:cNvCxnSpPr>
            <a:stCxn id="649" idx="0"/>
            <a:endCxn id="654" idx="2"/>
          </p:cNvCxnSpPr>
          <p:nvPr/>
        </p:nvCxnSpPr>
        <p:spPr>
          <a:xfrm rot="5400000" flipH="1">
            <a:off x="2475450" y="2700200"/>
            <a:ext cx="1801200" cy="3375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9"/>
          <p:cNvSpPr txBox="1"/>
          <p:nvPr/>
        </p:nvSpPr>
        <p:spPr>
          <a:xfrm>
            <a:off x="625900" y="2286650"/>
            <a:ext cx="21255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사용자지정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-&gt;날짜 지정하는 Dialog띄움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5" name="Google Shape;655;p29"/>
          <p:cNvCxnSpPr>
            <a:stCxn id="650" idx="0"/>
            <a:endCxn id="656" idx="1"/>
          </p:cNvCxnSpPr>
          <p:nvPr/>
        </p:nvCxnSpPr>
        <p:spPr>
          <a:xfrm rot="-5400000">
            <a:off x="7307325" y="3250250"/>
            <a:ext cx="780600" cy="3295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6" name="Google Shape;656;p29"/>
          <p:cNvSpPr txBox="1"/>
          <p:nvPr/>
        </p:nvSpPr>
        <p:spPr>
          <a:xfrm>
            <a:off x="9345500" y="4184450"/>
            <a:ext cx="15018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Table이 다시 그려짐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3704625" y="5890675"/>
            <a:ext cx="271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JLabel : 콤보박스 지정 내용출력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광고창(손흥민)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대기화면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536546" y="1236864"/>
            <a:ext cx="2970524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감지시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[메인화면]으로 이동함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32508" y="1329197"/>
            <a:ext cx="241900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35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632244" y="49454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72192" y="103641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285507" y="103641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458876" y="103641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545560" y="103641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545560" y="49454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458876" y="49454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7285507" y="49454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368424" y="49454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620838" y="1705391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503860" y="1705391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386882" y="1705391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269904" y="1705391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152927" y="1705391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503860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39907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26758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129630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632244" y="103641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3549649" y="4359073"/>
            <a:ext cx="7282107" cy="450922"/>
            <a:chOff x="3549649" y="4359073"/>
            <a:chExt cx="7282107" cy="450922"/>
          </a:xfrm>
        </p:grpSpPr>
        <p:sp>
          <p:nvSpPr>
            <p:cNvPr id="134" name="Google Shape;134;p15"/>
            <p:cNvSpPr/>
            <p:nvPr/>
          </p:nvSpPr>
          <p:spPr>
            <a:xfrm>
              <a:off x="3549649" y="4646815"/>
              <a:ext cx="4435651" cy="163180"/>
            </a:xfrm>
            <a:prstGeom prst="flowChartPredefinedProcess">
              <a:avLst/>
            </a:prstGeom>
            <a:solidFill>
              <a:schemeClr val="lt2"/>
            </a:solidFill>
            <a:ln w="1270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8636924" y="4359073"/>
              <a:ext cx="21948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스크롤로 좌우 전환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6" name="Google Shape;136;p15"/>
            <p:cNvCxnSpPr>
              <a:stCxn id="134" idx="3"/>
              <a:endCxn id="135" idx="1"/>
            </p:cNvCxnSpPr>
            <p:nvPr/>
          </p:nvCxnSpPr>
          <p:spPr>
            <a:xfrm rot="10800000" flipH="1">
              <a:off x="7985300" y="4543605"/>
              <a:ext cx="651600" cy="18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7" name="Google Shape;137;p15"/>
          <p:cNvSpPr/>
          <p:nvPr/>
        </p:nvSpPr>
        <p:spPr>
          <a:xfrm>
            <a:off x="6368424" y="5159748"/>
            <a:ext cx="731533" cy="6682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120초 타이머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7152927" y="5159748"/>
            <a:ext cx="727665" cy="6682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9" name="Google Shape;139;p15"/>
          <p:cNvGrpSpPr/>
          <p:nvPr/>
        </p:nvGrpSpPr>
        <p:grpSpPr>
          <a:xfrm>
            <a:off x="3549649" y="4913071"/>
            <a:ext cx="2592279" cy="1650464"/>
            <a:chOff x="3632244" y="4955759"/>
            <a:chExt cx="2297656" cy="1503538"/>
          </a:xfrm>
        </p:grpSpPr>
        <p:sp>
          <p:nvSpPr>
            <p:cNvPr id="140" name="Google Shape;140;p15"/>
            <p:cNvSpPr/>
            <p:nvPr/>
          </p:nvSpPr>
          <p:spPr>
            <a:xfrm>
              <a:off x="3632244" y="4955759"/>
              <a:ext cx="2297656" cy="15035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845698" y="5057925"/>
              <a:ext cx="952241" cy="27019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제품이름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889432" y="5124164"/>
              <a:ext cx="170353" cy="1174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5489715" y="5095286"/>
            <a:ext cx="192197" cy="1289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234690" y="5095286"/>
            <a:ext cx="192197" cy="1289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3583978" y="5095286"/>
            <a:ext cx="192197" cy="1289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5709837" y="5025221"/>
            <a:ext cx="432091" cy="2472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763091" y="6182816"/>
            <a:ext cx="173316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제품 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" name="Google Shape;148;p15"/>
          <p:cNvCxnSpPr>
            <a:stCxn id="145" idx="2"/>
            <a:endCxn id="147" idx="3"/>
          </p:cNvCxnSpPr>
          <p:nvPr/>
        </p:nvCxnSpPr>
        <p:spPr>
          <a:xfrm rot="5400000">
            <a:off x="2516527" y="5203960"/>
            <a:ext cx="1143300" cy="1183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15"/>
          <p:cNvSpPr txBox="1"/>
          <p:nvPr/>
        </p:nvSpPr>
        <p:spPr>
          <a:xfrm>
            <a:off x="769739" y="5321814"/>
            <a:ext cx="1733167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제품 표기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(옵션 반영된)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15"/>
          <p:cNvCxnSpPr>
            <a:stCxn id="141" idx="2"/>
            <a:endCxn id="149" idx="3"/>
          </p:cNvCxnSpPr>
          <p:nvPr/>
        </p:nvCxnSpPr>
        <p:spPr>
          <a:xfrm rot="5400000">
            <a:off x="3253796" y="4571064"/>
            <a:ext cx="323100" cy="1824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15"/>
          <p:cNvSpPr txBox="1"/>
          <p:nvPr/>
        </p:nvSpPr>
        <p:spPr>
          <a:xfrm>
            <a:off x="778317" y="4543739"/>
            <a:ext cx="2182008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제품의 수량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(+,- 버튼으로 변동)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p15"/>
          <p:cNvCxnSpPr>
            <a:stCxn id="144" idx="2"/>
            <a:endCxn id="151" idx="3"/>
          </p:cNvCxnSpPr>
          <p:nvPr/>
        </p:nvCxnSpPr>
        <p:spPr>
          <a:xfrm rot="5400000" flipH="1">
            <a:off x="3966839" y="3860260"/>
            <a:ext cx="357300" cy="2370600"/>
          </a:xfrm>
          <a:prstGeom prst="bentConnector4">
            <a:avLst>
              <a:gd name="adj1" fmla="val -63980"/>
              <a:gd name="adj2" fmla="val 5202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5"/>
          <p:cNvSpPr txBox="1"/>
          <p:nvPr/>
        </p:nvSpPr>
        <p:spPr>
          <a:xfrm>
            <a:off x="778317" y="3691039"/>
            <a:ext cx="2143536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제품의 가격 * 수량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(변동)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15"/>
          <p:cNvCxnSpPr>
            <a:stCxn id="146" idx="0"/>
            <a:endCxn id="153" idx="3"/>
          </p:cNvCxnSpPr>
          <p:nvPr/>
        </p:nvCxnSpPr>
        <p:spPr>
          <a:xfrm rot="5400000" flipH="1">
            <a:off x="3918433" y="3017771"/>
            <a:ext cx="1011000" cy="3003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15"/>
          <p:cNvSpPr txBox="1"/>
          <p:nvPr/>
        </p:nvSpPr>
        <p:spPr>
          <a:xfrm>
            <a:off x="8999803" y="5173517"/>
            <a:ext cx="280878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선택된 제품 삭제함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" name="Google Shape;156;p15"/>
          <p:cNvCxnSpPr>
            <a:stCxn id="130" idx="3"/>
            <a:endCxn id="155" idx="2"/>
          </p:cNvCxnSpPr>
          <p:nvPr/>
        </p:nvCxnSpPr>
        <p:spPr>
          <a:xfrm>
            <a:off x="7915495" y="5483823"/>
            <a:ext cx="2488800" cy="59100"/>
          </a:xfrm>
          <a:prstGeom prst="bentConnector4">
            <a:avLst>
              <a:gd name="adj1" fmla="val 21784"/>
              <a:gd name="adj2" fmla="val 486678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15"/>
          <p:cNvSpPr txBox="1"/>
          <p:nvPr/>
        </p:nvSpPr>
        <p:spPr>
          <a:xfrm>
            <a:off x="8918932" y="2126327"/>
            <a:ext cx="2970524" cy="14773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아무 입력 없으면 줄어듦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갱신되면 120초로 초기화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0초가 되면 [대기화면]으로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15"/>
          <p:cNvCxnSpPr>
            <a:stCxn id="137" idx="0"/>
            <a:endCxn id="157" idx="2"/>
          </p:cNvCxnSpPr>
          <p:nvPr/>
        </p:nvCxnSpPr>
        <p:spPr>
          <a:xfrm rot="-5400000">
            <a:off x="7791091" y="2546748"/>
            <a:ext cx="1556100" cy="3669900"/>
          </a:xfrm>
          <a:prstGeom prst="bentConnector3">
            <a:avLst>
              <a:gd name="adj1" fmla="val 7724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9" name="Google Shape;159;p15"/>
          <p:cNvCxnSpPr>
            <a:stCxn id="131" idx="3"/>
            <a:endCxn id="160" idx="1"/>
          </p:cNvCxnSpPr>
          <p:nvPr/>
        </p:nvCxnSpPr>
        <p:spPr>
          <a:xfrm rot="10800000" flipH="1">
            <a:off x="7880592" y="6143194"/>
            <a:ext cx="1119300" cy="107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15"/>
          <p:cNvSpPr txBox="1"/>
          <p:nvPr/>
        </p:nvSpPr>
        <p:spPr>
          <a:xfrm>
            <a:off x="8999803" y="5958599"/>
            <a:ext cx="2715808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[주문세부화면]으로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804635" y="1155023"/>
            <a:ext cx="1794081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Bounds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(500, 5, 900, 1040)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p15"/>
          <p:cNvCxnSpPr>
            <a:endCxn id="161" idx="3"/>
          </p:cNvCxnSpPr>
          <p:nvPr/>
        </p:nvCxnSpPr>
        <p:spPr>
          <a:xfrm flipH="1">
            <a:off x="2598716" y="1155122"/>
            <a:ext cx="809400" cy="27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메뉴옵션화면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735108" y="718804"/>
            <a:ext cx="4092785" cy="533126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940286" y="1986020"/>
            <a:ext cx="1035221" cy="11454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112628" y="1986020"/>
            <a:ext cx="1035221" cy="11454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286943" y="1986020"/>
            <a:ext cx="1035221" cy="11454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912162" y="1268507"/>
            <a:ext cx="1869338" cy="4043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옵션1 카테고리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913864" y="3332244"/>
            <a:ext cx="1869338" cy="4043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옵션1 카테고리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934573" y="3804703"/>
            <a:ext cx="1489197" cy="98617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스테비아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906159" y="5259170"/>
            <a:ext cx="724079" cy="59418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924903" y="5259170"/>
            <a:ext cx="724079" cy="59418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770415" y="296454"/>
            <a:ext cx="365211" cy="44178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8597211" y="4658623"/>
            <a:ext cx="2887329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적용된 상품을 추가하면서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[메인화면]으로 이동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p16"/>
          <p:cNvCxnSpPr>
            <a:stCxn id="177" idx="3"/>
            <a:endCxn id="179" idx="1"/>
          </p:cNvCxnSpPr>
          <p:nvPr/>
        </p:nvCxnSpPr>
        <p:spPr>
          <a:xfrm rot="10800000" flipH="1">
            <a:off x="6648982" y="5074160"/>
            <a:ext cx="1948200" cy="48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1" name="Google Shape;181;p16"/>
          <p:cNvSpPr txBox="1"/>
          <p:nvPr/>
        </p:nvSpPr>
        <p:spPr>
          <a:xfrm>
            <a:off x="1089729" y="4790880"/>
            <a:ext cx="1909497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아무것도 반영 안함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[메인화면]으로 이동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2" name="Google Shape;182;p16"/>
          <p:cNvCxnSpPr>
            <a:stCxn id="176" idx="1"/>
            <a:endCxn id="181" idx="3"/>
          </p:cNvCxnSpPr>
          <p:nvPr/>
        </p:nvCxnSpPr>
        <p:spPr>
          <a:xfrm rot="10800000">
            <a:off x="2999359" y="5206460"/>
            <a:ext cx="1906800" cy="34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16"/>
          <p:cNvSpPr txBox="1"/>
          <p:nvPr/>
        </p:nvSpPr>
        <p:spPr>
          <a:xfrm>
            <a:off x="1056295" y="1155023"/>
            <a:ext cx="1391728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70, H : 70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p16"/>
          <p:cNvCxnSpPr>
            <a:endCxn id="183" idx="3"/>
          </p:cNvCxnSpPr>
          <p:nvPr/>
        </p:nvCxnSpPr>
        <p:spPr>
          <a:xfrm flipH="1">
            <a:off x="2448023" y="718822"/>
            <a:ext cx="1134900" cy="85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주문세부화면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3735108" y="718804"/>
            <a:ext cx="4092785" cy="533126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47100" y="4769207"/>
            <a:ext cx="913000" cy="9301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5294449" y="4769207"/>
            <a:ext cx="913000" cy="9301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6641797" y="4769207"/>
            <a:ext cx="913000" cy="9301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3947100" y="984363"/>
            <a:ext cx="3618621" cy="27729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주문 목록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3947100" y="3938217"/>
            <a:ext cx="361862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합산 금액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p17"/>
          <p:cNvCxnSpPr>
            <a:stCxn id="223" idx="0"/>
            <a:endCxn id="228" idx="1"/>
          </p:cNvCxnSpPr>
          <p:nvPr/>
        </p:nvCxnSpPr>
        <p:spPr>
          <a:xfrm rot="-5400000">
            <a:off x="7470849" y="2959307"/>
            <a:ext cx="90000" cy="3529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8" name="Google Shape;228;p17"/>
          <p:cNvSpPr txBox="1"/>
          <p:nvPr/>
        </p:nvSpPr>
        <p:spPr>
          <a:xfrm>
            <a:off x="9280896" y="4355914"/>
            <a:ext cx="2009911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[결제방식 선택]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17"/>
          <p:cNvCxnSpPr>
            <a:stCxn id="224" idx="2"/>
            <a:endCxn id="228" idx="2"/>
          </p:cNvCxnSpPr>
          <p:nvPr/>
        </p:nvCxnSpPr>
        <p:spPr>
          <a:xfrm rot="-5400000">
            <a:off x="8343447" y="3756992"/>
            <a:ext cx="697200" cy="3187500"/>
          </a:xfrm>
          <a:prstGeom prst="bentConnector3">
            <a:avLst>
              <a:gd name="adj1" fmla="val -32788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17"/>
          <p:cNvSpPr txBox="1"/>
          <p:nvPr/>
        </p:nvSpPr>
        <p:spPr>
          <a:xfrm>
            <a:off x="497370" y="4351730"/>
            <a:ext cx="225414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[메인화면]으로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p17"/>
          <p:cNvCxnSpPr>
            <a:stCxn id="222" idx="1"/>
            <a:endCxn id="230" idx="2"/>
          </p:cNvCxnSpPr>
          <p:nvPr/>
        </p:nvCxnSpPr>
        <p:spPr>
          <a:xfrm rot="10800000">
            <a:off x="1624500" y="4720975"/>
            <a:ext cx="2322600" cy="513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32;p17"/>
          <p:cNvSpPr txBox="1"/>
          <p:nvPr/>
        </p:nvSpPr>
        <p:spPr>
          <a:xfrm>
            <a:off x="9146583" y="1027550"/>
            <a:ext cx="2009911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옵션을 포함한 제품 선택 현황이 보여야함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3" name="Google Shape;233;p17"/>
          <p:cNvCxnSpPr>
            <a:stCxn id="225" idx="3"/>
            <a:endCxn id="232" idx="2"/>
          </p:cNvCxnSpPr>
          <p:nvPr/>
        </p:nvCxnSpPr>
        <p:spPr>
          <a:xfrm rot="10800000" flipH="1">
            <a:off x="7565721" y="1950855"/>
            <a:ext cx="2585700" cy="420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17"/>
          <p:cNvCxnSpPr>
            <a:stCxn id="226" idx="3"/>
            <a:endCxn id="235" idx="1"/>
          </p:cNvCxnSpPr>
          <p:nvPr/>
        </p:nvCxnSpPr>
        <p:spPr>
          <a:xfrm rot="10800000" flipH="1">
            <a:off x="7565721" y="3432785"/>
            <a:ext cx="1581000" cy="736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17"/>
          <p:cNvSpPr txBox="1"/>
          <p:nvPr/>
        </p:nvSpPr>
        <p:spPr>
          <a:xfrm>
            <a:off x="9146575" y="2971028"/>
            <a:ext cx="2010000" cy="92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제품의 합산된 금액이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1056295" y="1155023"/>
            <a:ext cx="1391728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70, H : 70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7" name="Google Shape;237;p17"/>
          <p:cNvCxnSpPr>
            <a:endCxn id="236" idx="3"/>
          </p:cNvCxnSpPr>
          <p:nvPr/>
        </p:nvCxnSpPr>
        <p:spPr>
          <a:xfrm flipH="1">
            <a:off x="2448023" y="718822"/>
            <a:ext cx="1134900" cy="85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3760061" y="709808"/>
            <a:ext cx="3845491" cy="569934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결제방식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4045358" y="1559793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결제방법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5847967" y="1559792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결제방법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4045358" y="2426177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결제방법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5847967" y="2426177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결제방법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4045358" y="4016982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471972" y="2271961"/>
            <a:ext cx="256672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방법을 선택하던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[포인트 적립 확인팝업]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등장함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0458" y="4016982"/>
            <a:ext cx="2887329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쿠폰으로 결제를 선택하면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[휴대폰 번호 입력]이 나옴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4045358" y="959538"/>
            <a:ext cx="1917196" cy="3069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: 결제방식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4045358" y="3498260"/>
            <a:ext cx="1917196" cy="3069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: 쿠폰결제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1340483" y="1238733"/>
            <a:ext cx="1561646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100 H : 120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4" name="Google Shape;284;p18"/>
          <p:cNvCxnSpPr>
            <a:endCxn id="283" idx="3"/>
          </p:cNvCxnSpPr>
          <p:nvPr/>
        </p:nvCxnSpPr>
        <p:spPr>
          <a:xfrm flipH="1">
            <a:off x="2902129" y="767731"/>
            <a:ext cx="69270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적립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확인팝업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858755" y="2404365"/>
            <a:ext cx="3845491" cy="214131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포인트를 적립하시겠습니까?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4290334" y="3750846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6016353" y="3750846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769770" y="2870971"/>
            <a:ext cx="2105063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[휴대폰 번호 입력]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8893821" y="2870971"/>
            <a:ext cx="202331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[결제창]으로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5" name="Google Shape;325;p19"/>
          <p:cNvCxnSpPr>
            <a:stCxn id="321" idx="1"/>
            <a:endCxn id="323" idx="2"/>
          </p:cNvCxnSpPr>
          <p:nvPr/>
        </p:nvCxnSpPr>
        <p:spPr>
          <a:xfrm rot="10800000">
            <a:off x="1822234" y="3517441"/>
            <a:ext cx="2468100" cy="558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6" name="Google Shape;326;p19"/>
          <p:cNvCxnSpPr>
            <a:endCxn id="324" idx="2"/>
          </p:cNvCxnSpPr>
          <p:nvPr/>
        </p:nvCxnSpPr>
        <p:spPr>
          <a:xfrm rot="10800000" flipH="1">
            <a:off x="7356677" y="3240303"/>
            <a:ext cx="2548800" cy="835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7" name="Google Shape;327;p19"/>
          <p:cNvSpPr txBox="1"/>
          <p:nvPr/>
        </p:nvSpPr>
        <p:spPr>
          <a:xfrm>
            <a:off x="769770" y="1440909"/>
            <a:ext cx="1878905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200 H : 350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p19"/>
          <p:cNvCxnSpPr>
            <a:endCxn id="327" idx="3"/>
          </p:cNvCxnSpPr>
          <p:nvPr/>
        </p:nvCxnSpPr>
        <p:spPr>
          <a:xfrm rot="10800000">
            <a:off x="2648675" y="1717908"/>
            <a:ext cx="1033500" cy="68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9" name="Google Shape;329;p19"/>
          <p:cNvSpPr/>
          <p:nvPr/>
        </p:nvSpPr>
        <p:spPr>
          <a:xfrm>
            <a:off x="10648950" y="904875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휴대폰번호 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3858755" y="1082744"/>
            <a:ext cx="3845491" cy="455396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3969904" y="4906917"/>
            <a:ext cx="3594677" cy="4312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978605" y="1217537"/>
            <a:ext cx="3605789" cy="3705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: 포인트 적립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3978604" y="1677099"/>
            <a:ext cx="3605789" cy="5416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TextArea : 입력번호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9" name="Google Shape;369;p20"/>
          <p:cNvGrpSpPr/>
          <p:nvPr/>
        </p:nvGrpSpPr>
        <p:grpSpPr>
          <a:xfrm>
            <a:off x="3978604" y="2278312"/>
            <a:ext cx="3594678" cy="2584478"/>
            <a:chOff x="3978604" y="2278312"/>
            <a:chExt cx="3594678" cy="2584478"/>
          </a:xfrm>
        </p:grpSpPr>
        <p:sp>
          <p:nvSpPr>
            <p:cNvPr id="370" name="Google Shape;370;p20"/>
            <p:cNvSpPr/>
            <p:nvPr/>
          </p:nvSpPr>
          <p:spPr>
            <a:xfrm>
              <a:off x="3978604" y="2278312"/>
              <a:ext cx="3594678" cy="258447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231686" y="2333339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4242860" y="3169556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4231686" y="4032747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5356426" y="2326178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547517" y="2324347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368259" y="3178547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6560799" y="3178547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358239" y="4032747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553854" y="4022846"/>
              <a:ext cx="814072" cy="7203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&lt;-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0" name="Google Shape;380;p20"/>
          <p:cNvSpPr txBox="1"/>
          <p:nvPr/>
        </p:nvSpPr>
        <p:spPr>
          <a:xfrm>
            <a:off x="647698" y="3875071"/>
            <a:ext cx="2484976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[결제화면]으로 이동함</a:t>
            </a:r>
            <a:endParaRPr/>
          </a:p>
        </p:txBody>
      </p:sp>
      <p:cxnSp>
        <p:nvCxnSpPr>
          <p:cNvPr id="381" name="Google Shape;381;p20"/>
          <p:cNvCxnSpPr>
            <a:stCxn id="366" idx="1"/>
            <a:endCxn id="380" idx="2"/>
          </p:cNvCxnSpPr>
          <p:nvPr/>
        </p:nvCxnSpPr>
        <p:spPr>
          <a:xfrm rot="10800000">
            <a:off x="1890304" y="4521334"/>
            <a:ext cx="2079600" cy="601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2" name="Google Shape;382;p20"/>
          <p:cNvSpPr txBox="1"/>
          <p:nvPr/>
        </p:nvSpPr>
        <p:spPr>
          <a:xfrm>
            <a:off x="8900700" y="315884"/>
            <a:ext cx="2671029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가지 상황에서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창이 나옴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적립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8811490" y="3875070"/>
            <a:ext cx="2715808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[영수증출력]으로 이동함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4" name="Google Shape;384;p20"/>
          <p:cNvCxnSpPr>
            <a:stCxn id="366" idx="3"/>
            <a:endCxn id="383" idx="2"/>
          </p:cNvCxnSpPr>
          <p:nvPr/>
        </p:nvCxnSpPr>
        <p:spPr>
          <a:xfrm rot="10800000" flipH="1">
            <a:off x="7564581" y="4521334"/>
            <a:ext cx="2604900" cy="601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5" name="Google Shape;385;p20"/>
          <p:cNvSpPr txBox="1"/>
          <p:nvPr/>
        </p:nvSpPr>
        <p:spPr>
          <a:xfrm>
            <a:off x="769770" y="1440909"/>
            <a:ext cx="1878905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200 H : 200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6" name="Google Shape;386;p20"/>
          <p:cNvCxnSpPr>
            <a:endCxn id="385" idx="3"/>
          </p:cNvCxnSpPr>
          <p:nvPr/>
        </p:nvCxnSpPr>
        <p:spPr>
          <a:xfrm flipH="1">
            <a:off x="2648675" y="1217508"/>
            <a:ext cx="953400" cy="5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/>
          <p:nvPr/>
        </p:nvSpPr>
        <p:spPr>
          <a:xfrm>
            <a:off x="3408218" y="315884"/>
            <a:ext cx="4746567" cy="635092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332508" y="232756"/>
            <a:ext cx="2419005" cy="5985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결제화면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3820438" y="513567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4761976" y="50312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5630619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6453160" y="532014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7275701" y="546628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3820438" y="994489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4761976" y="984051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5630619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6453160" y="1012936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7275701" y="1027550"/>
            <a:ext cx="713984" cy="413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3549649" y="1578280"/>
            <a:ext cx="4440036" cy="323171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3702049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4558734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5532538" y="159538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6413891" y="1616256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7152927" y="1654232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3632244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4488929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5462733" y="3109178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6344086" y="3130054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7083122" y="3168030"/>
            <a:ext cx="832373" cy="118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3602103" y="4947366"/>
            <a:ext cx="2297656" cy="15035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6194898" y="4924598"/>
            <a:ext cx="1790402" cy="1651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6320554" y="5097933"/>
            <a:ext cx="1594941" cy="7717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6285651" y="6019826"/>
            <a:ext cx="1594941" cy="4615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3719315" y="5058268"/>
            <a:ext cx="927841" cy="5784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추가된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4841041" y="5210668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5329747" y="5222703"/>
            <a:ext cx="387134" cy="2611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6463765" y="5457808"/>
            <a:ext cx="1177774" cy="3091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3858755" y="945374"/>
            <a:ext cx="3845491" cy="469133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5749814" y="4582062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승인요청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1">
            <a:hlinkClick r:id="rId3" action="ppaction://hlinksldjump"/>
          </p:cNvPr>
          <p:cNvSpPr/>
          <p:nvPr/>
        </p:nvSpPr>
        <p:spPr>
          <a:xfrm>
            <a:off x="4272152" y="4560364"/>
            <a:ext cx="1340285" cy="650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4376596" y="3767869"/>
            <a:ext cx="2706526" cy="59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합산 금액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4376067" y="1140208"/>
            <a:ext cx="2706526" cy="394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4370657" y="1783726"/>
            <a:ext cx="2706526" cy="18467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카드이미지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9050612" y="3761972"/>
            <a:ext cx="2566728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[영수증 출력]으로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9" name="Google Shape;429;p21"/>
          <p:cNvCxnSpPr>
            <a:stCxn id="423" idx="3"/>
            <a:endCxn id="428" idx="2"/>
          </p:cNvCxnSpPr>
          <p:nvPr/>
        </p:nvCxnSpPr>
        <p:spPr>
          <a:xfrm rot="10800000" flipH="1">
            <a:off x="7090099" y="4131157"/>
            <a:ext cx="3243900" cy="776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0" name="Google Shape;430;p21"/>
          <p:cNvCxnSpPr>
            <a:endCxn id="431" idx="2"/>
          </p:cNvCxnSpPr>
          <p:nvPr/>
        </p:nvCxnSpPr>
        <p:spPr>
          <a:xfrm rot="10800000">
            <a:off x="1443892" y="4197342"/>
            <a:ext cx="2810400" cy="738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Google Shape;431;p21"/>
          <p:cNvSpPr txBox="1"/>
          <p:nvPr/>
        </p:nvSpPr>
        <p:spPr>
          <a:xfrm>
            <a:off x="316820" y="3828010"/>
            <a:ext cx="225414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[메인화면]으로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769770" y="1440909"/>
            <a:ext cx="1878905" cy="5539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사이거리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200 H : 200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3" name="Google Shape;433;p21"/>
          <p:cNvCxnSpPr>
            <a:endCxn id="432" idx="3"/>
          </p:cNvCxnSpPr>
          <p:nvPr/>
        </p:nvCxnSpPr>
        <p:spPr>
          <a:xfrm flipH="1">
            <a:off x="2648675" y="1217508"/>
            <a:ext cx="953400" cy="5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662</Words>
  <Application>Microsoft Office PowerPoint</Application>
  <PresentationFormat>와이드스크린</PresentationFormat>
  <Paragraphs>249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Gi7A-09</cp:lastModifiedBy>
  <cp:revision>2</cp:revision>
  <dcterms:modified xsi:type="dcterms:W3CDTF">2023-05-26T02:53:35Z</dcterms:modified>
</cp:coreProperties>
</file>