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91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96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904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5276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84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9670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284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068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99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09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902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297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904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735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97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284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D013-316E-44C4-AC54-0354DE20DA82}" type="datetimeFigureOut">
              <a:rPr lang="da-DK" smtClean="0"/>
              <a:t>04-08-2020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A5183E-B607-48FA-B307-7A7F4782CF28}" type="slidenum">
              <a:rPr lang="da-DK" smtClean="0"/>
              <a:t>‹#›</a:t>
            </a:fld>
            <a:endParaRPr lang="da-DK"/>
          </a:p>
        </p:txBody>
      </p:sp>
      <p:graphicFrame>
        <p:nvGraphicFramePr>
          <p:cNvPr id="36" name="Object 35" hidden="1">
            <a:extLst>
              <a:ext uri="{FF2B5EF4-FFF2-40B4-BE49-F238E27FC236}">
                <a16:creationId xmlns:a16="http://schemas.microsoft.com/office/drawing/2014/main" id="{29BD54EE-6E0A-4E4C-8E59-C46C0D5402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101418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5A59998-A901-4E06-881A-27C15E1B42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DE73CA6F-FF1F-4E8A-8819-E6F76A8FC901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.xml"/><Relationship Id="rId7" Type="http://schemas.openxmlformats.org/officeDocument/2006/relationships/hyperlink" Target="https://developer.foursquare.com/docs/build-with-foursquare/categories/" TargetMode="Externa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905D8B8-F361-485F-B248-A5285B44549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2729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047B7F9-7670-4ACA-B203-E4D758F9FC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a-DK" sz="54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B3F691-05BF-4977-83D7-51125A0EE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Exchange Student Decision Assistant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D6C3D90-2DBF-4B2B-AC60-89844D596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Denmark Edition</a:t>
            </a:r>
          </a:p>
        </p:txBody>
      </p:sp>
    </p:spTree>
    <p:extLst>
      <p:ext uri="{BB962C8B-B14F-4D97-AF65-F5344CB8AC3E}">
        <p14:creationId xmlns:p14="http://schemas.microsoft.com/office/powerpoint/2010/main" val="111898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AB5AA1-F96D-42A3-B655-746F44A5ED3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48801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9EF26B8-6807-4C1C-AC7F-B55D5C201F0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a-DK" sz="36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3F684-CEBB-4AF4-928D-12EA3E63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BA53-A2A8-4008-AAF4-F8F17A6E0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4300"/>
            <a:ext cx="8915400" cy="4526922"/>
          </a:xfrm>
        </p:spPr>
        <p:txBody>
          <a:bodyPr/>
          <a:lstStyle/>
          <a:p>
            <a:r>
              <a:rPr lang="en-US"/>
              <a:t>The Exchange Student Decision Assistant – Denmark, is a tool created to support aspiring Exchange Students (within Medicine) to select the right University to study at while in Denmark</a:t>
            </a:r>
          </a:p>
          <a:p>
            <a:r>
              <a:rPr lang="en-US"/>
              <a:t>There are three main universities in Denmark, of equal renown and quality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52711-79D9-4627-9ECA-14C29B5459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8900" y="2814507"/>
            <a:ext cx="5981700" cy="38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6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6482EE2-45A0-43FD-80D4-31D67D04FF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82488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EE1C8CB-5D93-48ED-BB19-7C9F529D840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a-DK" sz="36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0CF7D-074B-44A0-81F9-01D1CC09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Decision parameters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9609-0091-465A-8F4F-4D7537D48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3500"/>
            <a:ext cx="8915400" cy="4577722"/>
          </a:xfrm>
        </p:spPr>
        <p:txBody>
          <a:bodyPr/>
          <a:lstStyle/>
          <a:p>
            <a:r>
              <a:rPr lang="da-DK" dirty="0" err="1"/>
              <a:t>Initially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must </a:t>
            </a:r>
            <a:r>
              <a:rPr lang="da-DK" dirty="0" err="1"/>
              <a:t>choose</a:t>
            </a:r>
            <a:r>
              <a:rPr lang="da-DK" dirty="0"/>
              <a:t> the distance in meters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like to </a:t>
            </a:r>
            <a:r>
              <a:rPr lang="da-DK" dirty="0" err="1"/>
              <a:t>investigate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Three </a:t>
            </a:r>
            <a:r>
              <a:rPr lang="da-DK" dirty="0" err="1"/>
              <a:t>choices</a:t>
            </a:r>
            <a:r>
              <a:rPr lang="da-DK" dirty="0"/>
              <a:t> of </a:t>
            </a:r>
            <a:r>
              <a:rPr lang="da-DK" dirty="0" err="1"/>
              <a:t>venues</a:t>
            </a:r>
            <a:r>
              <a:rPr lang="da-DK" dirty="0"/>
              <a:t> to </a:t>
            </a:r>
            <a:r>
              <a:rPr lang="da-DK" dirty="0" err="1"/>
              <a:t>select</a:t>
            </a:r>
            <a:r>
              <a:rPr lang="da-DK" dirty="0"/>
              <a:t> from </a:t>
            </a:r>
            <a:r>
              <a:rPr lang="da-DK" dirty="0" err="1"/>
              <a:t>based</a:t>
            </a:r>
            <a:r>
              <a:rPr lang="da-DK" dirty="0"/>
              <a:t> on the </a:t>
            </a:r>
            <a:r>
              <a:rPr lang="da-DK" dirty="0" err="1"/>
              <a:t>Foursquare</a:t>
            </a:r>
            <a:r>
              <a:rPr lang="da-DK" dirty="0"/>
              <a:t> API data, </a:t>
            </a:r>
            <a:r>
              <a:rPr lang="da-DK" dirty="0" err="1"/>
              <a:t>you</a:t>
            </a:r>
            <a:r>
              <a:rPr lang="da-DK" dirty="0"/>
              <a:t> must input the </a:t>
            </a:r>
            <a:r>
              <a:rPr lang="da-DK" dirty="0" err="1"/>
              <a:t>Venue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and </a:t>
            </a:r>
            <a:r>
              <a:rPr lang="da-DK" dirty="0" err="1">
                <a:hlinkClick r:id="rId7"/>
              </a:rPr>
              <a:t>Venue</a:t>
            </a:r>
            <a:r>
              <a:rPr lang="da-DK" dirty="0">
                <a:hlinkClick r:id="rId7"/>
              </a:rPr>
              <a:t> </a:t>
            </a:r>
            <a:r>
              <a:rPr lang="da-DK" dirty="0" err="1">
                <a:hlinkClick r:id="rId7"/>
              </a:rPr>
              <a:t>CategoryId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72C46-CFEE-4737-8A8B-D7747F338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2418" y="3690383"/>
            <a:ext cx="8408988" cy="2543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14BBE-7833-4261-8739-94D9ED02B0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2418" y="1846779"/>
            <a:ext cx="7248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6482EE2-45A0-43FD-80D4-31D67D04FF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35454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6482EE2-45A0-43FD-80D4-31D67D04FF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EE1C8CB-5D93-48ED-BB19-7C9F529D840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a-DK" sz="360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0CF7D-074B-44A0-81F9-01D1CC09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Decision parameters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9609-0091-465A-8F4F-4D7537D48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3500"/>
            <a:ext cx="8915400" cy="4577722"/>
          </a:xfrm>
        </p:spPr>
        <p:txBody>
          <a:bodyPr/>
          <a:lstStyle/>
          <a:p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assess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venue</a:t>
            </a:r>
            <a:r>
              <a:rPr lang="da-DK" dirty="0"/>
              <a:t> in </a:t>
            </a:r>
            <a:r>
              <a:rPr lang="da-DK" dirty="0" err="1"/>
              <a:t>respect</a:t>
            </a:r>
            <a:r>
              <a:rPr lang="da-DK" dirty="0"/>
              <a:t> to </a:t>
            </a:r>
            <a:r>
              <a:rPr lang="da-DK" dirty="0" err="1"/>
              <a:t>eachother</a:t>
            </a:r>
            <a:r>
              <a:rPr lang="da-DK" dirty="0"/>
              <a:t> to </a:t>
            </a:r>
            <a:r>
              <a:rPr lang="da-DK" dirty="0" err="1"/>
              <a:t>allow</a:t>
            </a:r>
            <a:r>
              <a:rPr lang="da-DK" dirty="0"/>
              <a:t> for </a:t>
            </a:r>
            <a:r>
              <a:rPr lang="da-DK" dirty="0" err="1"/>
              <a:t>differentiated</a:t>
            </a:r>
            <a:r>
              <a:rPr lang="da-DK" dirty="0"/>
              <a:t> </a:t>
            </a:r>
            <a:r>
              <a:rPr lang="da-DK" dirty="0" err="1"/>
              <a:t>weighting</a:t>
            </a:r>
            <a:r>
              <a:rPr lang="da-DK" dirty="0"/>
              <a:t> of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venue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This is done for all </a:t>
            </a:r>
            <a:r>
              <a:rPr lang="da-DK" dirty="0" err="1"/>
              <a:t>three</a:t>
            </a:r>
            <a:r>
              <a:rPr lang="da-DK" dirty="0"/>
              <a:t> </a:t>
            </a:r>
            <a:r>
              <a:rPr lang="da-DK" dirty="0" err="1"/>
              <a:t>selected</a:t>
            </a:r>
            <a:r>
              <a:rPr lang="da-DK" dirty="0"/>
              <a:t> types of </a:t>
            </a:r>
            <a:r>
              <a:rPr lang="da-DK" dirty="0" err="1"/>
              <a:t>venues</a:t>
            </a:r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32D6B-8CC8-44E9-8A78-59C5CC7E0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599" y="2152734"/>
            <a:ext cx="10177343" cy="20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8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67BF97F-4495-4C6F-BB19-DEDF69191DB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50957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1FD399-2443-44E7-AB53-D85E5ACE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9B9D-66F4-4499-B4BA-F330C5ABD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da-DK" dirty="0" err="1"/>
              <a:t>Based</a:t>
            </a:r>
            <a:r>
              <a:rPr lang="da-DK" dirty="0"/>
              <a:t> on the user-</a:t>
            </a:r>
            <a:r>
              <a:rPr lang="da-DK" dirty="0" err="1"/>
              <a:t>defined</a:t>
            </a:r>
            <a:r>
              <a:rPr lang="da-DK" dirty="0"/>
              <a:t> input, the Exchange Student Decision Assistant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count</a:t>
            </a:r>
            <a:r>
              <a:rPr lang="da-DK" dirty="0"/>
              <a:t>, rank and score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university</a:t>
            </a:r>
            <a:endParaRPr lang="da-DK" dirty="0"/>
          </a:p>
          <a:p>
            <a:endParaRPr lang="da-DK" dirty="0"/>
          </a:p>
          <a:p>
            <a:r>
              <a:rPr lang="da-DK" dirty="0"/>
              <a:t>Count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Rank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4FFB3-90A3-4CAD-A3BB-3344E4BB1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237" y="2453166"/>
            <a:ext cx="4686300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7D0A6E-8E91-4AE4-ADDC-5B2206841D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5237" y="4087402"/>
            <a:ext cx="4581525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F5968-09CE-4F5A-BB16-2F0BF4BFF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5237" y="5344484"/>
            <a:ext cx="63627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1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1EE3EE-E72C-4F4E-BFE1-D13E2A08506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0184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5AADE9-A980-4205-A0BE-676A07D7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4F62-F9C1-4541-B1DE-8D713A83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da-DK" dirty="0" err="1"/>
              <a:t>Lastly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presented</a:t>
            </a:r>
            <a:r>
              <a:rPr lang="da-DK" dirty="0"/>
              <a:t> with a </a:t>
            </a:r>
            <a:r>
              <a:rPr lang="da-DK" dirty="0" err="1"/>
              <a:t>conclusion</a:t>
            </a:r>
            <a:r>
              <a:rPr lang="da-DK" dirty="0"/>
              <a:t> to </a:t>
            </a:r>
            <a:r>
              <a:rPr lang="da-DK" dirty="0" err="1"/>
              <a:t>which</a:t>
            </a:r>
            <a:r>
              <a:rPr lang="da-DK" dirty="0"/>
              <a:t> University supports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selected</a:t>
            </a:r>
            <a:r>
              <a:rPr lang="da-DK" dirty="0"/>
              <a:t> </a:t>
            </a:r>
            <a:r>
              <a:rPr lang="da-DK" dirty="0" err="1"/>
              <a:t>interests</a:t>
            </a:r>
            <a:r>
              <a:rPr lang="da-DK" dirty="0"/>
              <a:t> the most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The ‘Exchange Student Decision Assistant’ is a </a:t>
            </a:r>
            <a:r>
              <a:rPr lang="da-DK" dirty="0" err="1"/>
              <a:t>strong</a:t>
            </a:r>
            <a:r>
              <a:rPr lang="da-DK" dirty="0"/>
              <a:t> </a:t>
            </a:r>
            <a:r>
              <a:rPr lang="da-DK" dirty="0" err="1"/>
              <a:t>tool</a:t>
            </a:r>
            <a:r>
              <a:rPr lang="da-DK" dirty="0"/>
              <a:t> for </a:t>
            </a:r>
            <a:r>
              <a:rPr lang="da-DK" dirty="0" err="1"/>
              <a:t>helping</a:t>
            </a:r>
            <a:r>
              <a:rPr lang="da-DK" dirty="0"/>
              <a:t> </a:t>
            </a:r>
            <a:r>
              <a:rPr lang="da-DK" dirty="0" err="1"/>
              <a:t>exchange</a:t>
            </a:r>
            <a:r>
              <a:rPr lang="da-DK" dirty="0"/>
              <a:t> students, with no </a:t>
            </a:r>
            <a:r>
              <a:rPr lang="da-DK" dirty="0" err="1"/>
              <a:t>preference</a:t>
            </a:r>
            <a:r>
              <a:rPr lang="da-DK" dirty="0"/>
              <a:t> or </a:t>
            </a:r>
            <a:r>
              <a:rPr lang="da-DK" dirty="0" err="1"/>
              <a:t>family</a:t>
            </a:r>
            <a:r>
              <a:rPr lang="da-DK" dirty="0"/>
              <a:t> ties, to </a:t>
            </a:r>
            <a:r>
              <a:rPr lang="da-DK" dirty="0" err="1"/>
              <a:t>decide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in Denmark to </a:t>
            </a:r>
            <a:r>
              <a:rPr lang="da-DK" dirty="0" err="1"/>
              <a:t>study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For future </a:t>
            </a:r>
            <a:r>
              <a:rPr lang="da-DK" dirty="0" err="1"/>
              <a:t>development</a:t>
            </a:r>
            <a:r>
              <a:rPr lang="da-DK" dirty="0"/>
              <a:t> of the </a:t>
            </a:r>
            <a:r>
              <a:rPr lang="da-DK" dirty="0" err="1"/>
              <a:t>tool</a:t>
            </a:r>
            <a:r>
              <a:rPr lang="da-DK" dirty="0"/>
              <a:t>, it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aim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‘</a:t>
            </a:r>
            <a:r>
              <a:rPr lang="da-DK" dirty="0" err="1"/>
              <a:t>geopy</a:t>
            </a:r>
            <a:r>
              <a:rPr lang="da-DK" dirty="0"/>
              <a:t>’ to let the user </a:t>
            </a:r>
            <a:r>
              <a:rPr lang="da-DK" dirty="0" err="1"/>
              <a:t>select</a:t>
            </a:r>
            <a:r>
              <a:rPr lang="da-DK" dirty="0"/>
              <a:t> multiple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Universities</a:t>
            </a:r>
            <a:r>
              <a:rPr lang="da-DK" dirty="0"/>
              <a:t> </a:t>
            </a:r>
            <a:r>
              <a:rPr lang="da-DK" dirty="0" err="1"/>
              <a:t>around</a:t>
            </a:r>
            <a:r>
              <a:rPr lang="da-DK" dirty="0"/>
              <a:t> the </a:t>
            </a:r>
            <a:r>
              <a:rPr lang="da-DK" dirty="0" err="1"/>
              <a:t>world</a:t>
            </a:r>
            <a:r>
              <a:rPr lang="da-DK" dirty="0"/>
              <a:t> and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 to </a:t>
            </a:r>
            <a:r>
              <a:rPr lang="da-DK"/>
              <a:t>eachother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A9F06-EB1B-4BA5-B4C5-3B617CBFF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925" y="2323877"/>
            <a:ext cx="73723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22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Lz.xdoBh2P.DAwKa6ZM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vqYUtB92pZMu4frCCRK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_U3rxK957nL1QtVyO2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U2J.Bicg.SZmOg9Nj2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Lz.xdoBh2P.DAwKa6ZMg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226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 Light</vt:lpstr>
      <vt:lpstr>Century Gothic</vt:lpstr>
      <vt:lpstr>Wingdings 3</vt:lpstr>
      <vt:lpstr>Wisp</vt:lpstr>
      <vt:lpstr>think-cell Slide</vt:lpstr>
      <vt:lpstr>Exchange Student Decision Assistant</vt:lpstr>
      <vt:lpstr>Introduction</vt:lpstr>
      <vt:lpstr>Decision parameters 1/2</vt:lpstr>
      <vt:lpstr>Decision parameters 2/2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 Student Decision Assistant</dc:title>
  <dc:creator>Nicklas Gregersen</dc:creator>
  <cp:lastModifiedBy>Nicklas Gregersen</cp:lastModifiedBy>
  <cp:revision>2</cp:revision>
  <dcterms:created xsi:type="dcterms:W3CDTF">2020-08-04T20:05:59Z</dcterms:created>
  <dcterms:modified xsi:type="dcterms:W3CDTF">2020-08-04T20:21:34Z</dcterms:modified>
</cp:coreProperties>
</file>