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259" r:id="rId4"/>
    <p:sldId id="267" r:id="rId5"/>
    <p:sldId id="282" r:id="rId6"/>
    <p:sldId id="263" r:id="rId7"/>
    <p:sldId id="284" r:id="rId8"/>
  </p:sldIdLst>
  <p:sldSz cx="9144000" cy="5143500" type="screen16x9"/>
  <p:notesSz cx="6858000" cy="9144000"/>
  <p:embeddedFontLst>
    <p:embeddedFont>
      <p:font typeface="Figtree Black" panose="020B0604020202020204" charset="0"/>
      <p:bold r:id="rId10"/>
      <p:boldItalic r:id="rId11"/>
    </p:embeddedFont>
    <p:embeddedFont>
      <p:font typeface="Hanken Grotesk" panose="020B0604020202020204" charset="0"/>
      <p:regular r:id="rId12"/>
      <p:bold r:id="rId13"/>
      <p:italic r:id="rId14"/>
      <p:boldItalic r:id="rId15"/>
    </p:embeddedFont>
    <p:embeddedFont>
      <p:font typeface="Lato" panose="020F050202020403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EEC02A-195D-43CD-B0C9-4D22465518C7}">
  <a:tblStyle styleId="{35EEC02A-195D-43CD-B0C9-4D22465518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7"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ti Shukla" userId="1e302bb2c73c1f9f" providerId="LiveId" clId="{36FBE43F-584E-4264-83BB-D9440D2BDC9A}"/>
    <pc:docChg chg="undo custSel addSld delSld modSld delMainMaster modMainMaster">
      <pc:chgData name="Vinti Shukla" userId="1e302bb2c73c1f9f" providerId="LiveId" clId="{36FBE43F-584E-4264-83BB-D9440D2BDC9A}" dt="2024-09-27T17:35:31.191" v="4793" actId="20577"/>
      <pc:docMkLst>
        <pc:docMk/>
      </pc:docMkLst>
      <pc:sldChg chg="modTransition">
        <pc:chgData name="Vinti Shukla" userId="1e302bb2c73c1f9f" providerId="LiveId" clId="{36FBE43F-584E-4264-83BB-D9440D2BDC9A}" dt="2024-09-27T16:42:35.319" v="4791"/>
        <pc:sldMkLst>
          <pc:docMk/>
          <pc:sldMk cId="0" sldId="256"/>
        </pc:sldMkLst>
      </pc:sldChg>
      <pc:sldChg chg="addSp delSp modSp add del mod modTransition">
        <pc:chgData name="Vinti Shukla" userId="1e302bb2c73c1f9f" providerId="LiveId" clId="{36FBE43F-584E-4264-83BB-D9440D2BDC9A}" dt="2024-09-27T16:51:13.045" v="4792" actId="14100"/>
        <pc:sldMkLst>
          <pc:docMk/>
          <pc:sldMk cId="0" sldId="257"/>
        </pc:sldMkLst>
        <pc:spChg chg="add mod">
          <ac:chgData name="Vinti Shukla" userId="1e302bb2c73c1f9f" providerId="LiveId" clId="{36FBE43F-584E-4264-83BB-D9440D2BDC9A}" dt="2024-09-27T16:51:13.045" v="4792" actId="14100"/>
          <ac:spMkLst>
            <pc:docMk/>
            <pc:sldMk cId="0" sldId="257"/>
            <ac:spMk id="2" creationId="{00000000-0000-0000-0000-000000000000}"/>
          </ac:spMkLst>
        </pc:spChg>
        <pc:spChg chg="mod">
          <ac:chgData name="Vinti Shukla" userId="1e302bb2c73c1f9f" providerId="LiveId" clId="{36FBE43F-584E-4264-83BB-D9440D2BDC9A}" dt="2024-09-27T14:31:27.436" v="4740" actId="1076"/>
          <ac:spMkLst>
            <pc:docMk/>
            <pc:sldMk cId="0" sldId="257"/>
            <ac:spMk id="295" creationId="{00000000-0000-0000-0000-000000000000}"/>
          </ac:spMkLst>
        </pc:spChg>
        <pc:spChg chg="del">
          <ac:chgData name="Vinti Shukla" userId="1e302bb2c73c1f9f" providerId="LiveId" clId="{36FBE43F-584E-4264-83BB-D9440D2BDC9A}" dt="2024-09-24T11:32:13.026" v="1151" actId="21"/>
          <ac:spMkLst>
            <pc:docMk/>
            <pc:sldMk cId="0" sldId="257"/>
            <ac:spMk id="296" creationId="{00000000-0000-0000-0000-000000000000}"/>
          </ac:spMkLst>
        </pc:spChg>
      </pc:sldChg>
      <pc:sldChg chg="del">
        <pc:chgData name="Vinti Shukla" userId="1e302bb2c73c1f9f" providerId="LiveId" clId="{36FBE43F-584E-4264-83BB-D9440D2BDC9A}" dt="2024-09-18T17:28:27.240" v="45" actId="47"/>
        <pc:sldMkLst>
          <pc:docMk/>
          <pc:sldMk cId="0" sldId="258"/>
        </pc:sldMkLst>
      </pc:sldChg>
      <pc:sldChg chg="new del modTransition">
        <pc:chgData name="Vinti Shukla" userId="1e302bb2c73c1f9f" providerId="LiveId" clId="{36FBE43F-584E-4264-83BB-D9440D2BDC9A}" dt="2024-09-19T13:46:30.180" v="59" actId="47"/>
        <pc:sldMkLst>
          <pc:docMk/>
          <pc:sldMk cId="3001448582" sldId="258"/>
        </pc:sldMkLst>
      </pc:sldChg>
      <pc:sldChg chg="new del">
        <pc:chgData name="Vinti Shukla" userId="1e302bb2c73c1f9f" providerId="LiveId" clId="{36FBE43F-584E-4264-83BB-D9440D2BDC9A}" dt="2024-09-18T17:32:10.512" v="50" actId="47"/>
        <pc:sldMkLst>
          <pc:docMk/>
          <pc:sldMk cId="3157206811" sldId="259"/>
        </pc:sldMkLst>
      </pc:sldChg>
      <pc:sldChg chg="addSp delSp modSp new mod modTransition">
        <pc:chgData name="Vinti Shukla" userId="1e302bb2c73c1f9f" providerId="LiveId" clId="{36FBE43F-584E-4264-83BB-D9440D2BDC9A}" dt="2024-09-27T16:42:35.319" v="4791"/>
        <pc:sldMkLst>
          <pc:docMk/>
          <pc:sldMk cId="3733012736" sldId="259"/>
        </pc:sldMkLst>
        <pc:spChg chg="mod">
          <ac:chgData name="Vinti Shukla" userId="1e302bb2c73c1f9f" providerId="LiveId" clId="{36FBE43F-584E-4264-83BB-D9440D2BDC9A}" dt="2024-09-19T14:42:23.815" v="946" actId="14100"/>
          <ac:spMkLst>
            <pc:docMk/>
            <pc:sldMk cId="3733012736" sldId="259"/>
            <ac:spMk id="2" creationId="{0D1A0648-6D55-20F1-3811-6A3B10461DDB}"/>
          </ac:spMkLst>
        </pc:spChg>
        <pc:spChg chg="add del mod">
          <ac:chgData name="Vinti Shukla" userId="1e302bb2c73c1f9f" providerId="LiveId" clId="{36FBE43F-584E-4264-83BB-D9440D2BDC9A}" dt="2024-09-19T13:55:15.444" v="127" actId="21"/>
          <ac:spMkLst>
            <pc:docMk/>
            <pc:sldMk cId="3733012736" sldId="259"/>
            <ac:spMk id="3" creationId="{A969CAA6-4AFC-CAC9-6B9A-DD6FADD657B4}"/>
          </ac:spMkLst>
        </pc:spChg>
        <pc:spChg chg="add mod">
          <ac:chgData name="Vinti Shukla" userId="1e302bb2c73c1f9f" providerId="LiveId" clId="{36FBE43F-584E-4264-83BB-D9440D2BDC9A}" dt="2024-09-19T14:42:36.263" v="957" actId="20577"/>
          <ac:spMkLst>
            <pc:docMk/>
            <pc:sldMk cId="3733012736" sldId="259"/>
            <ac:spMk id="4" creationId="{01BF73F6-892B-1A75-0FA3-F8FD6803689B}"/>
          </ac:spMkLst>
        </pc:spChg>
        <pc:spChg chg="add del mod">
          <ac:chgData name="Vinti Shukla" userId="1e302bb2c73c1f9f" providerId="LiveId" clId="{36FBE43F-584E-4264-83BB-D9440D2BDC9A}" dt="2024-09-19T13:55:11.347" v="126" actId="478"/>
          <ac:spMkLst>
            <pc:docMk/>
            <pc:sldMk cId="3733012736" sldId="259"/>
            <ac:spMk id="5" creationId="{A90331EC-A220-C147-3C45-39409E75CBA1}"/>
          </ac:spMkLst>
        </pc:spChg>
        <pc:spChg chg="add mod">
          <ac:chgData name="Vinti Shukla" userId="1e302bb2c73c1f9f" providerId="LiveId" clId="{36FBE43F-584E-4264-83BB-D9440D2BDC9A}" dt="2024-09-25T17:16:23.283" v="3827" actId="2711"/>
          <ac:spMkLst>
            <pc:docMk/>
            <pc:sldMk cId="3733012736" sldId="259"/>
            <ac:spMk id="6" creationId="{A969CAA6-4AFC-CAC9-6B9A-DD6FADD657B4}"/>
          </ac:spMkLst>
        </pc:spChg>
        <pc:spChg chg="add mod">
          <ac:chgData name="Vinti Shukla" userId="1e302bb2c73c1f9f" providerId="LiveId" clId="{36FBE43F-584E-4264-83BB-D9440D2BDC9A}" dt="2024-09-25T17:16:31.131" v="3828" actId="2711"/>
          <ac:spMkLst>
            <pc:docMk/>
            <pc:sldMk cId="3733012736" sldId="259"/>
            <ac:spMk id="7" creationId="{3491DEC5-791C-7CB7-E80F-0E52EDB12E8B}"/>
          </ac:spMkLst>
        </pc:spChg>
        <pc:spChg chg="add mod">
          <ac:chgData name="Vinti Shukla" userId="1e302bb2c73c1f9f" providerId="LiveId" clId="{36FBE43F-584E-4264-83BB-D9440D2BDC9A}" dt="2024-09-19T14:43:05.371" v="972" actId="1076"/>
          <ac:spMkLst>
            <pc:docMk/>
            <pc:sldMk cId="3733012736" sldId="259"/>
            <ac:spMk id="8" creationId="{37E04B03-9358-2300-679F-AEADA962AA26}"/>
          </ac:spMkLst>
        </pc:spChg>
        <pc:spChg chg="add mod">
          <ac:chgData name="Vinti Shukla" userId="1e302bb2c73c1f9f" providerId="LiveId" clId="{36FBE43F-584E-4264-83BB-D9440D2BDC9A}" dt="2024-09-27T14:33:40.488" v="4743" actId="2711"/>
          <ac:spMkLst>
            <pc:docMk/>
            <pc:sldMk cId="3733012736" sldId="259"/>
            <ac:spMk id="15" creationId="{E52114B6-AAEF-88EA-7E05-7EF82DF07ADD}"/>
          </ac:spMkLst>
        </pc:spChg>
        <pc:spChg chg="add mod">
          <ac:chgData name="Vinti Shukla" userId="1e302bb2c73c1f9f" providerId="LiveId" clId="{36FBE43F-584E-4264-83BB-D9440D2BDC9A}" dt="2024-09-27T14:33:49.941" v="4744" actId="2711"/>
          <ac:spMkLst>
            <pc:docMk/>
            <pc:sldMk cId="3733012736" sldId="259"/>
            <ac:spMk id="16" creationId="{3BFB1470-BF19-7D98-E9CB-FBCC963F5D2F}"/>
          </ac:spMkLst>
        </pc:spChg>
        <pc:spChg chg="add mod">
          <ac:chgData name="Vinti Shukla" userId="1e302bb2c73c1f9f" providerId="LiveId" clId="{36FBE43F-584E-4264-83BB-D9440D2BDC9A}" dt="2024-09-27T14:34:19.219" v="4771" actId="2711"/>
          <ac:spMkLst>
            <pc:docMk/>
            <pc:sldMk cId="3733012736" sldId="259"/>
            <ac:spMk id="17" creationId="{A648C8BE-94F5-4204-D299-262EBA463538}"/>
          </ac:spMkLst>
        </pc:spChg>
        <pc:cxnChg chg="add">
          <ac:chgData name="Vinti Shukla" userId="1e302bb2c73c1f9f" providerId="LiveId" clId="{36FBE43F-584E-4264-83BB-D9440D2BDC9A}" dt="2024-09-19T14:43:54.076" v="973" actId="11529"/>
          <ac:cxnSpMkLst>
            <pc:docMk/>
            <pc:sldMk cId="3733012736" sldId="259"/>
            <ac:cxnSpMk id="10" creationId="{AF3C9106-6274-D6F5-5CCD-8D84527EE2BB}"/>
          </ac:cxnSpMkLst>
        </pc:cxnChg>
        <pc:cxnChg chg="add">
          <ac:chgData name="Vinti Shukla" userId="1e302bb2c73c1f9f" providerId="LiveId" clId="{36FBE43F-584E-4264-83BB-D9440D2BDC9A}" dt="2024-09-19T14:52:44.733" v="974" actId="11529"/>
          <ac:cxnSpMkLst>
            <pc:docMk/>
            <pc:sldMk cId="3733012736" sldId="259"/>
            <ac:cxnSpMk id="12" creationId="{F15D8F2F-297B-8131-9165-4C4E93FED883}"/>
          </ac:cxnSpMkLst>
        </pc:cxnChg>
        <pc:cxnChg chg="add">
          <ac:chgData name="Vinti Shukla" userId="1e302bb2c73c1f9f" providerId="LiveId" clId="{36FBE43F-584E-4264-83BB-D9440D2BDC9A}" dt="2024-09-19T14:54:49.745" v="975" actId="11529"/>
          <ac:cxnSpMkLst>
            <pc:docMk/>
            <pc:sldMk cId="3733012736" sldId="259"/>
            <ac:cxnSpMk id="14" creationId="{DF83750F-92AB-AD70-A3C5-47F3F5B285C6}"/>
          </ac:cxnSpMkLst>
        </pc:cxnChg>
      </pc:sldChg>
      <pc:sldChg chg="del">
        <pc:chgData name="Vinti Shukla" userId="1e302bb2c73c1f9f" providerId="LiveId" clId="{36FBE43F-584E-4264-83BB-D9440D2BDC9A}" dt="2024-09-18T17:28:25.952" v="44" actId="47"/>
        <pc:sldMkLst>
          <pc:docMk/>
          <pc:sldMk cId="0" sldId="260"/>
        </pc:sldMkLst>
      </pc:sldChg>
      <pc:sldChg chg="new del">
        <pc:chgData name="Vinti Shukla" userId="1e302bb2c73c1f9f" providerId="LiveId" clId="{36FBE43F-584E-4264-83BB-D9440D2BDC9A}" dt="2024-09-19T15:10:05.798" v="1052" actId="47"/>
        <pc:sldMkLst>
          <pc:docMk/>
          <pc:sldMk cId="1013609158" sldId="260"/>
        </pc:sldMkLst>
      </pc:sldChg>
      <pc:sldChg chg="new del">
        <pc:chgData name="Vinti Shukla" userId="1e302bb2c73c1f9f" providerId="LiveId" clId="{36FBE43F-584E-4264-83BB-D9440D2BDC9A}" dt="2024-09-19T15:10:28.187" v="1054" actId="47"/>
        <pc:sldMkLst>
          <pc:docMk/>
          <pc:sldMk cId="3758166257" sldId="260"/>
        </pc:sldMkLst>
      </pc:sldChg>
      <pc:sldChg chg="del">
        <pc:chgData name="Vinti Shukla" userId="1e302bb2c73c1f9f" providerId="LiveId" clId="{36FBE43F-584E-4264-83BB-D9440D2BDC9A}" dt="2024-09-18T17:27:38.958" v="0" actId="47"/>
        <pc:sldMkLst>
          <pc:docMk/>
          <pc:sldMk cId="0" sldId="261"/>
        </pc:sldMkLst>
      </pc:sldChg>
      <pc:sldChg chg="del">
        <pc:chgData name="Vinti Shukla" userId="1e302bb2c73c1f9f" providerId="LiveId" clId="{36FBE43F-584E-4264-83BB-D9440D2BDC9A}" dt="2024-09-18T17:27:42.120" v="1" actId="47"/>
        <pc:sldMkLst>
          <pc:docMk/>
          <pc:sldMk cId="0" sldId="262"/>
        </pc:sldMkLst>
      </pc:sldChg>
      <pc:sldChg chg="addSp delSp modSp add del mod modTransition">
        <pc:chgData name="Vinti Shukla" userId="1e302bb2c73c1f9f" providerId="LiveId" clId="{36FBE43F-584E-4264-83BB-D9440D2BDC9A}" dt="2024-09-27T16:42:35.319" v="4791"/>
        <pc:sldMkLst>
          <pc:docMk/>
          <pc:sldMk cId="0" sldId="263"/>
        </pc:sldMkLst>
        <pc:spChg chg="add del mod">
          <ac:chgData name="Vinti Shukla" userId="1e302bb2c73c1f9f" providerId="LiveId" clId="{36FBE43F-584E-4264-83BB-D9440D2BDC9A}" dt="2024-09-26T07:55:49.432" v="3973" actId="478"/>
          <ac:spMkLst>
            <pc:docMk/>
            <pc:sldMk cId="0" sldId="263"/>
            <ac:spMk id="3" creationId="{5249A202-E49D-4FB9-CCC6-12326E5C7D1F}"/>
          </ac:spMkLst>
        </pc:spChg>
        <pc:spChg chg="add del mod">
          <ac:chgData name="Vinti Shukla" userId="1e302bb2c73c1f9f" providerId="LiveId" clId="{36FBE43F-584E-4264-83BB-D9440D2BDC9A}" dt="2024-09-26T07:55:54.976" v="3975" actId="478"/>
          <ac:spMkLst>
            <pc:docMk/>
            <pc:sldMk cId="0" sldId="263"/>
            <ac:spMk id="5" creationId="{DEE91514-C736-2DDA-6790-CC5CB8097DE7}"/>
          </ac:spMkLst>
        </pc:spChg>
        <pc:spChg chg="add del mod">
          <ac:chgData name="Vinti Shukla" userId="1e302bb2c73c1f9f" providerId="LiveId" clId="{36FBE43F-584E-4264-83BB-D9440D2BDC9A}" dt="2024-09-26T07:56:01.631" v="3977" actId="478"/>
          <ac:spMkLst>
            <pc:docMk/>
            <pc:sldMk cId="0" sldId="263"/>
            <ac:spMk id="7" creationId="{2CF49EA5-5EB4-C231-C988-FADE5241243F}"/>
          </ac:spMkLst>
        </pc:spChg>
        <pc:spChg chg="add del mod">
          <ac:chgData name="Vinti Shukla" userId="1e302bb2c73c1f9f" providerId="LiveId" clId="{36FBE43F-584E-4264-83BB-D9440D2BDC9A}" dt="2024-09-26T07:56:06.382" v="3979" actId="478"/>
          <ac:spMkLst>
            <pc:docMk/>
            <pc:sldMk cId="0" sldId="263"/>
            <ac:spMk id="9" creationId="{FBC4E646-0808-A6FB-8EA7-4649CA37073F}"/>
          </ac:spMkLst>
        </pc:spChg>
        <pc:spChg chg="add del mod">
          <ac:chgData name="Vinti Shukla" userId="1e302bb2c73c1f9f" providerId="LiveId" clId="{36FBE43F-584E-4264-83BB-D9440D2BDC9A}" dt="2024-09-26T07:56:13.954" v="3981" actId="478"/>
          <ac:spMkLst>
            <pc:docMk/>
            <pc:sldMk cId="0" sldId="263"/>
            <ac:spMk id="11" creationId="{08476027-0361-9194-9FCA-3A893854958B}"/>
          </ac:spMkLst>
        </pc:spChg>
        <pc:spChg chg="add del mod">
          <ac:chgData name="Vinti Shukla" userId="1e302bb2c73c1f9f" providerId="LiveId" clId="{36FBE43F-584E-4264-83BB-D9440D2BDC9A}" dt="2024-09-26T07:56:19.424" v="3983" actId="478"/>
          <ac:spMkLst>
            <pc:docMk/>
            <pc:sldMk cId="0" sldId="263"/>
            <ac:spMk id="13" creationId="{BA3C07D8-07C2-2602-5164-D05AAEE8B18A}"/>
          </ac:spMkLst>
        </pc:spChg>
        <pc:spChg chg="add mod">
          <ac:chgData name="Vinti Shukla" userId="1e302bb2c73c1f9f" providerId="LiveId" clId="{36FBE43F-584E-4264-83BB-D9440D2BDC9A}" dt="2024-09-26T08:17:40.797" v="4460" actId="1076"/>
          <ac:spMkLst>
            <pc:docMk/>
            <pc:sldMk cId="0" sldId="263"/>
            <ac:spMk id="16" creationId="{239A5C44-88DC-AC52-6712-0CE33A5B807C}"/>
          </ac:spMkLst>
        </pc:spChg>
        <pc:spChg chg="add mod">
          <ac:chgData name="Vinti Shukla" userId="1e302bb2c73c1f9f" providerId="LiveId" clId="{36FBE43F-584E-4264-83BB-D9440D2BDC9A}" dt="2024-09-26T08:21:04.761" v="4720" actId="20577"/>
          <ac:spMkLst>
            <pc:docMk/>
            <pc:sldMk cId="0" sldId="263"/>
            <ac:spMk id="17" creationId="{47F2B1B7-33E1-B984-37FB-F76A5312FFAA}"/>
          </ac:spMkLst>
        </pc:spChg>
        <pc:spChg chg="del">
          <ac:chgData name="Vinti Shukla" userId="1e302bb2c73c1f9f" providerId="LiveId" clId="{36FBE43F-584E-4264-83BB-D9440D2BDC9A}" dt="2024-09-26T07:56:12.057" v="3980" actId="478"/>
          <ac:spMkLst>
            <pc:docMk/>
            <pc:sldMk cId="0" sldId="263"/>
            <ac:spMk id="386" creationId="{00000000-0000-0000-0000-000000000000}"/>
          </ac:spMkLst>
        </pc:spChg>
        <pc:spChg chg="del">
          <ac:chgData name="Vinti Shukla" userId="1e302bb2c73c1f9f" providerId="LiveId" clId="{36FBE43F-584E-4264-83BB-D9440D2BDC9A}" dt="2024-09-26T07:56:17.291" v="3982" actId="478"/>
          <ac:spMkLst>
            <pc:docMk/>
            <pc:sldMk cId="0" sldId="263"/>
            <ac:spMk id="387" creationId="{00000000-0000-0000-0000-000000000000}"/>
          </ac:spMkLst>
        </pc:spChg>
        <pc:spChg chg="del">
          <ac:chgData name="Vinti Shukla" userId="1e302bb2c73c1f9f" providerId="LiveId" clId="{36FBE43F-584E-4264-83BB-D9440D2BDC9A}" dt="2024-09-26T07:56:04.415" v="3978" actId="478"/>
          <ac:spMkLst>
            <pc:docMk/>
            <pc:sldMk cId="0" sldId="263"/>
            <ac:spMk id="388" creationId="{00000000-0000-0000-0000-000000000000}"/>
          </ac:spMkLst>
        </pc:spChg>
        <pc:spChg chg="del">
          <ac:chgData name="Vinti Shukla" userId="1e302bb2c73c1f9f" providerId="LiveId" clId="{36FBE43F-584E-4264-83BB-D9440D2BDC9A}" dt="2024-09-26T07:55:59.225" v="3976" actId="478"/>
          <ac:spMkLst>
            <pc:docMk/>
            <pc:sldMk cId="0" sldId="263"/>
            <ac:spMk id="389" creationId="{00000000-0000-0000-0000-000000000000}"/>
          </ac:spMkLst>
        </pc:spChg>
        <pc:spChg chg="del">
          <ac:chgData name="Vinti Shukla" userId="1e302bb2c73c1f9f" providerId="LiveId" clId="{36FBE43F-584E-4264-83BB-D9440D2BDC9A}" dt="2024-09-26T07:55:45.133" v="3972" actId="478"/>
          <ac:spMkLst>
            <pc:docMk/>
            <pc:sldMk cId="0" sldId="263"/>
            <ac:spMk id="390" creationId="{00000000-0000-0000-0000-000000000000}"/>
          </ac:spMkLst>
        </pc:spChg>
        <pc:spChg chg="del">
          <ac:chgData name="Vinti Shukla" userId="1e302bb2c73c1f9f" providerId="LiveId" clId="{36FBE43F-584E-4264-83BB-D9440D2BDC9A}" dt="2024-09-26T07:55:52.408" v="3974" actId="478"/>
          <ac:spMkLst>
            <pc:docMk/>
            <pc:sldMk cId="0" sldId="263"/>
            <ac:spMk id="391" creationId="{00000000-0000-0000-0000-000000000000}"/>
          </ac:spMkLst>
        </pc:spChg>
        <pc:picChg chg="add mod">
          <ac:chgData name="Vinti Shukla" userId="1e302bb2c73c1f9f" providerId="LiveId" clId="{36FBE43F-584E-4264-83BB-D9440D2BDC9A}" dt="2024-09-26T08:20:48.969" v="4714" actId="1076"/>
          <ac:picMkLst>
            <pc:docMk/>
            <pc:sldMk cId="0" sldId="263"/>
            <ac:picMk id="14" creationId="{EC359F49-5610-BFCD-17D1-D27BC935F1ED}"/>
          </ac:picMkLst>
        </pc:picChg>
        <pc:picChg chg="add mod">
          <ac:chgData name="Vinti Shukla" userId="1e302bb2c73c1f9f" providerId="LiveId" clId="{36FBE43F-584E-4264-83BB-D9440D2BDC9A}" dt="2024-09-26T08:17:37.581" v="4459" actId="14100"/>
          <ac:picMkLst>
            <pc:docMk/>
            <pc:sldMk cId="0" sldId="263"/>
            <ac:picMk id="15" creationId="{56B25C70-208C-DA8C-A64E-D4D356C45869}"/>
          </ac:picMkLst>
        </pc:picChg>
      </pc:sldChg>
      <pc:sldChg chg="del">
        <pc:chgData name="Vinti Shukla" userId="1e302bb2c73c1f9f" providerId="LiveId" clId="{36FBE43F-584E-4264-83BB-D9440D2BDC9A}" dt="2024-09-18T17:27:45.126" v="3" actId="47"/>
        <pc:sldMkLst>
          <pc:docMk/>
          <pc:sldMk cId="0" sldId="264"/>
        </pc:sldMkLst>
      </pc:sldChg>
      <pc:sldChg chg="del">
        <pc:chgData name="Vinti Shukla" userId="1e302bb2c73c1f9f" providerId="LiveId" clId="{36FBE43F-584E-4264-83BB-D9440D2BDC9A}" dt="2024-09-18T17:27:46.821" v="4" actId="47"/>
        <pc:sldMkLst>
          <pc:docMk/>
          <pc:sldMk cId="0" sldId="265"/>
        </pc:sldMkLst>
      </pc:sldChg>
      <pc:sldChg chg="del">
        <pc:chgData name="Vinti Shukla" userId="1e302bb2c73c1f9f" providerId="LiveId" clId="{36FBE43F-584E-4264-83BB-D9440D2BDC9A}" dt="2024-09-18T17:27:47.754" v="5" actId="47"/>
        <pc:sldMkLst>
          <pc:docMk/>
          <pc:sldMk cId="0" sldId="266"/>
        </pc:sldMkLst>
      </pc:sldChg>
      <pc:sldChg chg="addSp delSp modSp add del mod modTransition">
        <pc:chgData name="Vinti Shukla" userId="1e302bb2c73c1f9f" providerId="LiveId" clId="{36FBE43F-584E-4264-83BB-D9440D2BDC9A}" dt="2024-09-27T17:35:31.191" v="4793" actId="20577"/>
        <pc:sldMkLst>
          <pc:docMk/>
          <pc:sldMk cId="0" sldId="267"/>
        </pc:sldMkLst>
        <pc:spChg chg="add del mod">
          <ac:chgData name="Vinti Shukla" userId="1e302bb2c73c1f9f" providerId="LiveId" clId="{36FBE43F-584E-4264-83BB-D9440D2BDC9A}" dt="2024-09-24T11:32:05.836" v="1150" actId="478"/>
          <ac:spMkLst>
            <pc:docMk/>
            <pc:sldMk cId="0" sldId="267"/>
            <ac:spMk id="2" creationId="{B779602B-B9EC-422D-F312-6710B5AE86C0}"/>
          </ac:spMkLst>
        </pc:spChg>
        <pc:spChg chg="add mod">
          <ac:chgData name="Vinti Shukla" userId="1e302bb2c73c1f9f" providerId="LiveId" clId="{36FBE43F-584E-4264-83BB-D9440D2BDC9A}" dt="2024-09-27T17:35:31.191" v="4793" actId="20577"/>
          <ac:spMkLst>
            <pc:docMk/>
            <pc:sldMk cId="0" sldId="267"/>
            <ac:spMk id="3" creationId="{6381B4BC-1DCB-4BC4-347E-D79F24D48042}"/>
          </ac:spMkLst>
        </pc:spChg>
        <pc:spChg chg="add del">
          <ac:chgData name="Vinti Shukla" userId="1e302bb2c73c1f9f" providerId="LiveId" clId="{36FBE43F-584E-4264-83BB-D9440D2BDC9A}" dt="2024-09-24T17:19:44.624" v="2809" actId="478"/>
          <ac:spMkLst>
            <pc:docMk/>
            <pc:sldMk cId="0" sldId="267"/>
            <ac:spMk id="4" creationId="{940F9A6E-779C-3902-57A4-5C2142DFEA96}"/>
          </ac:spMkLst>
        </pc:spChg>
        <pc:spChg chg="del">
          <ac:chgData name="Vinti Shukla" userId="1e302bb2c73c1f9f" providerId="LiveId" clId="{36FBE43F-584E-4264-83BB-D9440D2BDC9A}" dt="2024-09-24T11:00:14.202" v="1069" actId="478"/>
          <ac:spMkLst>
            <pc:docMk/>
            <pc:sldMk cId="0" sldId="267"/>
            <ac:spMk id="420" creationId="{00000000-0000-0000-0000-000000000000}"/>
          </ac:spMkLst>
        </pc:spChg>
        <pc:spChg chg="del">
          <ac:chgData name="Vinti Shukla" userId="1e302bb2c73c1f9f" providerId="LiveId" clId="{36FBE43F-584E-4264-83BB-D9440D2BDC9A}" dt="2024-09-24T11:00:23.396" v="1070" actId="478"/>
          <ac:spMkLst>
            <pc:docMk/>
            <pc:sldMk cId="0" sldId="267"/>
            <ac:spMk id="421" creationId="{00000000-0000-0000-0000-000000000000}"/>
          </ac:spMkLst>
        </pc:spChg>
        <pc:spChg chg="mod">
          <ac:chgData name="Vinti Shukla" userId="1e302bb2c73c1f9f" providerId="LiveId" clId="{36FBE43F-584E-4264-83BB-D9440D2BDC9A}" dt="2024-09-25T16:49:59.188" v="3798" actId="1076"/>
          <ac:spMkLst>
            <pc:docMk/>
            <pc:sldMk cId="0" sldId="267"/>
            <ac:spMk id="422" creationId="{00000000-0000-0000-0000-000000000000}"/>
          </ac:spMkLst>
        </pc:spChg>
        <pc:spChg chg="del">
          <ac:chgData name="Vinti Shukla" userId="1e302bb2c73c1f9f" providerId="LiveId" clId="{36FBE43F-584E-4264-83BB-D9440D2BDC9A}" dt="2024-09-24T10:58:59.863" v="1066" actId="478"/>
          <ac:spMkLst>
            <pc:docMk/>
            <pc:sldMk cId="0" sldId="267"/>
            <ac:spMk id="423" creationId="{00000000-0000-0000-0000-000000000000}"/>
          </ac:spMkLst>
        </pc:spChg>
        <pc:spChg chg="del mod">
          <ac:chgData name="Vinti Shukla" userId="1e302bb2c73c1f9f" providerId="LiveId" clId="{36FBE43F-584E-4264-83BB-D9440D2BDC9A}" dt="2024-09-24T10:58:57.160" v="1065" actId="478"/>
          <ac:spMkLst>
            <pc:docMk/>
            <pc:sldMk cId="0" sldId="267"/>
            <ac:spMk id="424" creationId="{00000000-0000-0000-0000-000000000000}"/>
          </ac:spMkLst>
        </pc:spChg>
        <pc:spChg chg="del">
          <ac:chgData name="Vinti Shukla" userId="1e302bb2c73c1f9f" providerId="LiveId" clId="{36FBE43F-584E-4264-83BB-D9440D2BDC9A}" dt="2024-09-24T11:00:29.982" v="1072" actId="478"/>
          <ac:spMkLst>
            <pc:docMk/>
            <pc:sldMk cId="0" sldId="267"/>
            <ac:spMk id="425" creationId="{00000000-0000-0000-0000-000000000000}"/>
          </ac:spMkLst>
        </pc:spChg>
        <pc:spChg chg="del">
          <ac:chgData name="Vinti Shukla" userId="1e302bb2c73c1f9f" providerId="LiveId" clId="{36FBE43F-584E-4264-83BB-D9440D2BDC9A}" dt="2024-09-24T11:00:32.734" v="1073" actId="478"/>
          <ac:spMkLst>
            <pc:docMk/>
            <pc:sldMk cId="0" sldId="267"/>
            <ac:spMk id="426" creationId="{00000000-0000-0000-0000-000000000000}"/>
          </ac:spMkLst>
        </pc:spChg>
        <pc:spChg chg="del">
          <ac:chgData name="Vinti Shukla" userId="1e302bb2c73c1f9f" providerId="LiveId" clId="{36FBE43F-584E-4264-83BB-D9440D2BDC9A}" dt="2024-09-24T11:00:23.396" v="1070" actId="478"/>
          <ac:spMkLst>
            <pc:docMk/>
            <pc:sldMk cId="0" sldId="267"/>
            <ac:spMk id="427" creationId="{00000000-0000-0000-0000-000000000000}"/>
          </ac:spMkLst>
        </pc:spChg>
        <pc:spChg chg="del">
          <ac:chgData name="Vinti Shukla" userId="1e302bb2c73c1f9f" providerId="LiveId" clId="{36FBE43F-584E-4264-83BB-D9440D2BDC9A}" dt="2024-09-24T11:00:23.396" v="1070" actId="478"/>
          <ac:spMkLst>
            <pc:docMk/>
            <pc:sldMk cId="0" sldId="267"/>
            <ac:spMk id="428" creationId="{00000000-0000-0000-0000-000000000000}"/>
          </ac:spMkLst>
        </pc:spChg>
        <pc:spChg chg="del">
          <ac:chgData name="Vinti Shukla" userId="1e302bb2c73c1f9f" providerId="LiveId" clId="{36FBE43F-584E-4264-83BB-D9440D2BDC9A}" dt="2024-09-24T11:00:23.396" v="1070" actId="478"/>
          <ac:spMkLst>
            <pc:docMk/>
            <pc:sldMk cId="0" sldId="267"/>
            <ac:spMk id="429" creationId="{00000000-0000-0000-0000-000000000000}"/>
          </ac:spMkLst>
        </pc:spChg>
        <pc:spChg chg="del">
          <ac:chgData name="Vinti Shukla" userId="1e302bb2c73c1f9f" providerId="LiveId" clId="{36FBE43F-584E-4264-83BB-D9440D2BDC9A}" dt="2024-09-24T11:00:23.396" v="1070" actId="478"/>
          <ac:spMkLst>
            <pc:docMk/>
            <pc:sldMk cId="0" sldId="267"/>
            <ac:spMk id="430" creationId="{00000000-0000-0000-0000-000000000000}"/>
          </ac:spMkLst>
        </pc:spChg>
        <pc:spChg chg="del">
          <ac:chgData name="Vinti Shukla" userId="1e302bb2c73c1f9f" providerId="LiveId" clId="{36FBE43F-584E-4264-83BB-D9440D2BDC9A}" dt="2024-09-24T11:00:26.565" v="1071" actId="478"/>
          <ac:spMkLst>
            <pc:docMk/>
            <pc:sldMk cId="0" sldId="267"/>
            <ac:spMk id="431" creationId="{00000000-0000-0000-0000-000000000000}"/>
          </ac:spMkLst>
        </pc:spChg>
        <pc:spChg chg="del">
          <ac:chgData name="Vinti Shukla" userId="1e302bb2c73c1f9f" providerId="LiveId" clId="{36FBE43F-584E-4264-83BB-D9440D2BDC9A}" dt="2024-09-24T11:00:23.396" v="1070" actId="478"/>
          <ac:spMkLst>
            <pc:docMk/>
            <pc:sldMk cId="0" sldId="267"/>
            <ac:spMk id="432" creationId="{00000000-0000-0000-0000-000000000000}"/>
          </ac:spMkLst>
        </pc:spChg>
        <pc:grpChg chg="del">
          <ac:chgData name="Vinti Shukla" userId="1e302bb2c73c1f9f" providerId="LiveId" clId="{36FBE43F-584E-4264-83BB-D9440D2BDC9A}" dt="2024-09-24T10:59:04.743" v="1068" actId="478"/>
          <ac:grpSpMkLst>
            <pc:docMk/>
            <pc:sldMk cId="0" sldId="267"/>
            <ac:grpSpMk id="433" creationId="{00000000-0000-0000-0000-000000000000}"/>
          </ac:grpSpMkLst>
        </pc:grpChg>
        <pc:grpChg chg="del">
          <ac:chgData name="Vinti Shukla" userId="1e302bb2c73c1f9f" providerId="LiveId" clId="{36FBE43F-584E-4264-83BB-D9440D2BDC9A}" dt="2024-09-24T10:59:02.498" v="1067" actId="478"/>
          <ac:grpSpMkLst>
            <pc:docMk/>
            <pc:sldMk cId="0" sldId="267"/>
            <ac:grpSpMk id="438" creationId="{00000000-0000-0000-0000-000000000000}"/>
          </ac:grpSpMkLst>
        </pc:grpChg>
        <pc:grpChg chg="del">
          <ac:chgData name="Vinti Shukla" userId="1e302bb2c73c1f9f" providerId="LiveId" clId="{36FBE43F-584E-4264-83BB-D9440D2BDC9A}" dt="2024-09-24T11:00:23.396" v="1070" actId="478"/>
          <ac:grpSpMkLst>
            <pc:docMk/>
            <pc:sldMk cId="0" sldId="267"/>
            <ac:grpSpMk id="448" creationId="{00000000-0000-0000-0000-000000000000}"/>
          </ac:grpSpMkLst>
        </pc:grpChg>
        <pc:cxnChg chg="del mod">
          <ac:chgData name="Vinti Shukla" userId="1e302bb2c73c1f9f" providerId="LiveId" clId="{36FBE43F-584E-4264-83BB-D9440D2BDC9A}" dt="2024-09-24T11:00:23.396" v="1070" actId="478"/>
          <ac:cxnSpMkLst>
            <pc:docMk/>
            <pc:sldMk cId="0" sldId="267"/>
            <ac:cxnSpMk id="419" creationId="{00000000-0000-0000-0000-000000000000}"/>
          </ac:cxnSpMkLst>
        </pc:cxnChg>
        <pc:cxnChg chg="del mod">
          <ac:chgData name="Vinti Shukla" userId="1e302bb2c73c1f9f" providerId="LiveId" clId="{36FBE43F-584E-4264-83BB-D9440D2BDC9A}" dt="2024-09-24T11:00:23.396" v="1070" actId="478"/>
          <ac:cxnSpMkLst>
            <pc:docMk/>
            <pc:sldMk cId="0" sldId="267"/>
            <ac:cxnSpMk id="455" creationId="{00000000-0000-0000-0000-000000000000}"/>
          </ac:cxnSpMkLst>
        </pc:cxnChg>
        <pc:cxnChg chg="del mod">
          <ac:chgData name="Vinti Shukla" userId="1e302bb2c73c1f9f" providerId="LiveId" clId="{36FBE43F-584E-4264-83BB-D9440D2BDC9A}" dt="2024-09-24T11:00:23.396" v="1070" actId="478"/>
          <ac:cxnSpMkLst>
            <pc:docMk/>
            <pc:sldMk cId="0" sldId="267"/>
            <ac:cxnSpMk id="456" creationId="{00000000-0000-0000-0000-000000000000}"/>
          </ac:cxnSpMkLst>
        </pc:cxnChg>
        <pc:cxnChg chg="del mod">
          <ac:chgData name="Vinti Shukla" userId="1e302bb2c73c1f9f" providerId="LiveId" clId="{36FBE43F-584E-4264-83BB-D9440D2BDC9A}" dt="2024-09-24T11:00:23.396" v="1070" actId="478"/>
          <ac:cxnSpMkLst>
            <pc:docMk/>
            <pc:sldMk cId="0" sldId="267"/>
            <ac:cxnSpMk id="457" creationId="{00000000-0000-0000-0000-000000000000}"/>
          </ac:cxnSpMkLst>
        </pc:cxnChg>
      </pc:sldChg>
      <pc:sldChg chg="del">
        <pc:chgData name="Vinti Shukla" userId="1e302bb2c73c1f9f" providerId="LiveId" clId="{36FBE43F-584E-4264-83BB-D9440D2BDC9A}" dt="2024-09-18T17:27:57.826" v="7" actId="47"/>
        <pc:sldMkLst>
          <pc:docMk/>
          <pc:sldMk cId="0" sldId="268"/>
        </pc:sldMkLst>
      </pc:sldChg>
      <pc:sldChg chg="del">
        <pc:chgData name="Vinti Shukla" userId="1e302bb2c73c1f9f" providerId="LiveId" clId="{36FBE43F-584E-4264-83BB-D9440D2BDC9A}" dt="2024-09-18T17:27:58.618" v="8" actId="47"/>
        <pc:sldMkLst>
          <pc:docMk/>
          <pc:sldMk cId="0" sldId="269"/>
        </pc:sldMkLst>
      </pc:sldChg>
      <pc:sldChg chg="del">
        <pc:chgData name="Vinti Shukla" userId="1e302bb2c73c1f9f" providerId="LiveId" clId="{36FBE43F-584E-4264-83BB-D9440D2BDC9A}" dt="2024-09-18T17:27:59.247" v="9" actId="47"/>
        <pc:sldMkLst>
          <pc:docMk/>
          <pc:sldMk cId="0" sldId="270"/>
        </pc:sldMkLst>
      </pc:sldChg>
      <pc:sldChg chg="del">
        <pc:chgData name="Vinti Shukla" userId="1e302bb2c73c1f9f" providerId="LiveId" clId="{36FBE43F-584E-4264-83BB-D9440D2BDC9A}" dt="2024-09-18T17:28:00.179" v="10" actId="47"/>
        <pc:sldMkLst>
          <pc:docMk/>
          <pc:sldMk cId="0" sldId="271"/>
        </pc:sldMkLst>
      </pc:sldChg>
      <pc:sldChg chg="del">
        <pc:chgData name="Vinti Shukla" userId="1e302bb2c73c1f9f" providerId="LiveId" clId="{36FBE43F-584E-4264-83BB-D9440D2BDC9A}" dt="2024-09-18T17:28:02.928" v="11" actId="47"/>
        <pc:sldMkLst>
          <pc:docMk/>
          <pc:sldMk cId="0" sldId="272"/>
        </pc:sldMkLst>
      </pc:sldChg>
      <pc:sldChg chg="del">
        <pc:chgData name="Vinti Shukla" userId="1e302bb2c73c1f9f" providerId="LiveId" clId="{36FBE43F-584E-4264-83BB-D9440D2BDC9A}" dt="2024-09-18T17:28:03.571" v="12" actId="47"/>
        <pc:sldMkLst>
          <pc:docMk/>
          <pc:sldMk cId="0" sldId="273"/>
        </pc:sldMkLst>
      </pc:sldChg>
      <pc:sldChg chg="del">
        <pc:chgData name="Vinti Shukla" userId="1e302bb2c73c1f9f" providerId="LiveId" clId="{36FBE43F-584E-4264-83BB-D9440D2BDC9A}" dt="2024-09-18T17:28:04.881" v="13" actId="47"/>
        <pc:sldMkLst>
          <pc:docMk/>
          <pc:sldMk cId="0" sldId="274"/>
        </pc:sldMkLst>
      </pc:sldChg>
      <pc:sldChg chg="del">
        <pc:chgData name="Vinti Shukla" userId="1e302bb2c73c1f9f" providerId="LiveId" clId="{36FBE43F-584E-4264-83BB-D9440D2BDC9A}" dt="2024-09-18T17:28:05.768" v="14" actId="47"/>
        <pc:sldMkLst>
          <pc:docMk/>
          <pc:sldMk cId="0" sldId="275"/>
        </pc:sldMkLst>
      </pc:sldChg>
      <pc:sldChg chg="del">
        <pc:chgData name="Vinti Shukla" userId="1e302bb2c73c1f9f" providerId="LiveId" clId="{36FBE43F-584E-4264-83BB-D9440D2BDC9A}" dt="2024-09-18T17:28:07.664" v="15" actId="47"/>
        <pc:sldMkLst>
          <pc:docMk/>
          <pc:sldMk cId="0" sldId="276"/>
        </pc:sldMkLst>
      </pc:sldChg>
      <pc:sldChg chg="del">
        <pc:chgData name="Vinti Shukla" userId="1e302bb2c73c1f9f" providerId="LiveId" clId="{36FBE43F-584E-4264-83BB-D9440D2BDC9A}" dt="2024-09-18T17:28:09.849" v="16" actId="47"/>
        <pc:sldMkLst>
          <pc:docMk/>
          <pc:sldMk cId="0" sldId="277"/>
        </pc:sldMkLst>
      </pc:sldChg>
      <pc:sldChg chg="del">
        <pc:chgData name="Vinti Shukla" userId="1e302bb2c73c1f9f" providerId="LiveId" clId="{36FBE43F-584E-4264-83BB-D9440D2BDC9A}" dt="2024-09-18T17:28:10.694" v="17" actId="47"/>
        <pc:sldMkLst>
          <pc:docMk/>
          <pc:sldMk cId="0" sldId="278"/>
        </pc:sldMkLst>
      </pc:sldChg>
      <pc:sldChg chg="del">
        <pc:chgData name="Vinti Shukla" userId="1e302bb2c73c1f9f" providerId="LiveId" clId="{36FBE43F-584E-4264-83BB-D9440D2BDC9A}" dt="2024-09-18T17:28:11.152" v="18" actId="47"/>
        <pc:sldMkLst>
          <pc:docMk/>
          <pc:sldMk cId="0" sldId="279"/>
        </pc:sldMkLst>
      </pc:sldChg>
      <pc:sldChg chg="del">
        <pc:chgData name="Vinti Shukla" userId="1e302bb2c73c1f9f" providerId="LiveId" clId="{36FBE43F-584E-4264-83BB-D9440D2BDC9A}" dt="2024-09-18T17:28:11.765" v="19" actId="47"/>
        <pc:sldMkLst>
          <pc:docMk/>
          <pc:sldMk cId="0" sldId="280"/>
        </pc:sldMkLst>
      </pc:sldChg>
      <pc:sldChg chg="del">
        <pc:chgData name="Vinti Shukla" userId="1e302bb2c73c1f9f" providerId="LiveId" clId="{36FBE43F-584E-4264-83BB-D9440D2BDC9A}" dt="2024-09-18T17:28:12.418" v="20" actId="47"/>
        <pc:sldMkLst>
          <pc:docMk/>
          <pc:sldMk cId="0" sldId="281"/>
        </pc:sldMkLst>
      </pc:sldChg>
      <pc:sldChg chg="addSp delSp modSp add del mod modTransition">
        <pc:chgData name="Vinti Shukla" userId="1e302bb2c73c1f9f" providerId="LiveId" clId="{36FBE43F-584E-4264-83BB-D9440D2BDC9A}" dt="2024-09-27T16:42:35.319" v="4791"/>
        <pc:sldMkLst>
          <pc:docMk/>
          <pc:sldMk cId="0" sldId="282"/>
        </pc:sldMkLst>
        <pc:spChg chg="add del mod">
          <ac:chgData name="Vinti Shukla" userId="1e302bb2c73c1f9f" providerId="LiveId" clId="{36FBE43F-584E-4264-83BB-D9440D2BDC9A}" dt="2024-09-25T17:09:03.419" v="3809" actId="478"/>
          <ac:spMkLst>
            <pc:docMk/>
            <pc:sldMk cId="0" sldId="282"/>
            <ac:spMk id="3" creationId="{779F593E-C737-ECF7-B81A-DD912604D6D1}"/>
          </ac:spMkLst>
        </pc:spChg>
        <pc:spChg chg="add del mod">
          <ac:chgData name="Vinti Shukla" userId="1e302bb2c73c1f9f" providerId="LiveId" clId="{36FBE43F-584E-4264-83BB-D9440D2BDC9A}" dt="2024-09-25T17:15:57.202" v="3825" actId="478"/>
          <ac:spMkLst>
            <pc:docMk/>
            <pc:sldMk cId="0" sldId="282"/>
            <ac:spMk id="4" creationId="{1815914F-9249-FE4A-90F3-E61CA74A7C7F}"/>
          </ac:spMkLst>
        </pc:spChg>
        <pc:spChg chg="add mod">
          <ac:chgData name="Vinti Shukla" userId="1e302bb2c73c1f9f" providerId="LiveId" clId="{36FBE43F-584E-4264-83BB-D9440D2BDC9A}" dt="2024-09-25T17:20:36.630" v="3935" actId="1076"/>
          <ac:spMkLst>
            <pc:docMk/>
            <pc:sldMk cId="0" sldId="282"/>
            <ac:spMk id="5" creationId="{76CEAB72-5C9E-FEFD-A76D-059849465E7B}"/>
          </ac:spMkLst>
        </pc:spChg>
        <pc:spChg chg="add mod">
          <ac:chgData name="Vinti Shukla" userId="1e302bb2c73c1f9f" providerId="LiveId" clId="{36FBE43F-584E-4264-83BB-D9440D2BDC9A}" dt="2024-09-26T08:01:59.797" v="4178" actId="1076"/>
          <ac:spMkLst>
            <pc:docMk/>
            <pc:sldMk cId="0" sldId="282"/>
            <ac:spMk id="13" creationId="{10B08A9D-6B68-E6E1-DBE3-AF994A7FC37D}"/>
          </ac:spMkLst>
        </pc:spChg>
        <pc:spChg chg="mod">
          <ac:chgData name="Vinti Shukla" userId="1e302bb2c73c1f9f" providerId="LiveId" clId="{36FBE43F-584E-4264-83BB-D9440D2BDC9A}" dt="2024-09-25T17:09:30.484" v="3810" actId="1076"/>
          <ac:spMkLst>
            <pc:docMk/>
            <pc:sldMk cId="0" sldId="282"/>
            <ac:spMk id="844" creationId="{00000000-0000-0000-0000-000000000000}"/>
          </ac:spMkLst>
        </pc:spChg>
        <pc:spChg chg="del">
          <ac:chgData name="Vinti Shukla" userId="1e302bb2c73c1f9f" providerId="LiveId" clId="{36FBE43F-584E-4264-83BB-D9440D2BDC9A}" dt="2024-09-25T17:08:58.009" v="3808" actId="478"/>
          <ac:spMkLst>
            <pc:docMk/>
            <pc:sldMk cId="0" sldId="282"/>
            <ac:spMk id="845" creationId="{00000000-0000-0000-0000-000000000000}"/>
          </ac:spMkLst>
        </pc:spChg>
        <pc:grpChg chg="del">
          <ac:chgData name="Vinti Shukla" userId="1e302bb2c73c1f9f" providerId="LiveId" clId="{36FBE43F-584E-4264-83BB-D9440D2BDC9A}" dt="2024-09-24T10:57:58.150" v="1058" actId="478"/>
          <ac:grpSpMkLst>
            <pc:docMk/>
            <pc:sldMk cId="0" sldId="282"/>
            <ac:grpSpMk id="839" creationId="{00000000-0000-0000-0000-000000000000}"/>
          </ac:grpSpMkLst>
        </pc:grpChg>
        <pc:grpChg chg="del">
          <ac:chgData name="Vinti Shukla" userId="1e302bb2c73c1f9f" providerId="LiveId" clId="{36FBE43F-584E-4264-83BB-D9440D2BDC9A}" dt="2024-09-24T10:58:00.956" v="1059" actId="478"/>
          <ac:grpSpMkLst>
            <pc:docMk/>
            <pc:sldMk cId="0" sldId="282"/>
            <ac:grpSpMk id="847" creationId="{00000000-0000-0000-0000-000000000000}"/>
          </ac:grpSpMkLst>
        </pc:grpChg>
        <pc:picChg chg="add del mod modCrop">
          <ac:chgData name="Vinti Shukla" userId="1e302bb2c73c1f9f" providerId="LiveId" clId="{36FBE43F-584E-4264-83BB-D9440D2BDC9A}" dt="2024-09-26T07:57:47.103" v="3992" actId="478"/>
          <ac:picMkLst>
            <pc:docMk/>
            <pc:sldMk cId="0" sldId="282"/>
            <ac:picMk id="3" creationId="{AE1F6E08-4296-F6B9-F3D0-095E74759E2B}"/>
          </ac:picMkLst>
        </pc:picChg>
        <pc:picChg chg="add del mod">
          <ac:chgData name="Vinti Shukla" userId="1e302bb2c73c1f9f" providerId="LiveId" clId="{36FBE43F-584E-4264-83BB-D9440D2BDC9A}" dt="2024-09-26T07:57:11.658" v="3987" actId="21"/>
          <ac:picMkLst>
            <pc:docMk/>
            <pc:sldMk cId="0" sldId="282"/>
            <ac:picMk id="6" creationId="{56B25C70-208C-DA8C-A64E-D4D356C45869}"/>
          </ac:picMkLst>
        </pc:picChg>
        <pc:picChg chg="add mod">
          <ac:chgData name="Vinti Shukla" userId="1e302bb2c73c1f9f" providerId="LiveId" clId="{36FBE43F-584E-4264-83BB-D9440D2BDC9A}" dt="2024-09-26T07:59:53.845" v="4021" actId="1076"/>
          <ac:picMkLst>
            <pc:docMk/>
            <pc:sldMk cId="0" sldId="282"/>
            <ac:picMk id="8" creationId="{86DF2B8C-B641-FB8E-A3CE-DA70653D7A93}"/>
          </ac:picMkLst>
        </pc:picChg>
        <pc:picChg chg="add del mod">
          <ac:chgData name="Vinti Shukla" userId="1e302bb2c73c1f9f" providerId="LiveId" clId="{36FBE43F-584E-4264-83BB-D9440D2BDC9A}" dt="2024-09-26T07:59:23.706" v="4014" actId="478"/>
          <ac:picMkLst>
            <pc:docMk/>
            <pc:sldMk cId="0" sldId="282"/>
            <ac:picMk id="10" creationId="{989D9429-E25F-51C9-87BC-A5AACADDDB04}"/>
          </ac:picMkLst>
        </pc:picChg>
        <pc:picChg chg="add del mod">
          <ac:chgData name="Vinti Shukla" userId="1e302bb2c73c1f9f" providerId="LiveId" clId="{36FBE43F-584E-4264-83BB-D9440D2BDC9A}" dt="2024-09-26T07:56:41.328" v="3985" actId="21"/>
          <ac:picMkLst>
            <pc:docMk/>
            <pc:sldMk cId="0" sldId="282"/>
            <ac:picMk id="12" creationId="{EC359F49-5610-BFCD-17D1-D27BC935F1ED}"/>
          </ac:picMkLst>
        </pc:picChg>
        <pc:picChg chg="add mod">
          <ac:chgData name="Vinti Shukla" userId="1e302bb2c73c1f9f" providerId="LiveId" clId="{36FBE43F-584E-4264-83BB-D9440D2BDC9A}" dt="2024-09-26T08:00:04.106" v="4023" actId="14100"/>
          <ac:picMkLst>
            <pc:docMk/>
            <pc:sldMk cId="0" sldId="282"/>
            <ac:picMk id="15" creationId="{28FD0A37-F1A1-1B2C-DB2F-3081B30FF08B}"/>
          </ac:picMkLst>
        </pc:picChg>
        <pc:picChg chg="del">
          <ac:chgData name="Vinti Shukla" userId="1e302bb2c73c1f9f" providerId="LiveId" clId="{36FBE43F-584E-4264-83BB-D9440D2BDC9A}" dt="2024-09-24T10:57:56.147" v="1057" actId="478"/>
          <ac:picMkLst>
            <pc:docMk/>
            <pc:sldMk cId="0" sldId="282"/>
            <ac:picMk id="846" creationId="{00000000-0000-0000-0000-000000000000}"/>
          </ac:picMkLst>
        </pc:picChg>
        <pc:picChg chg="del">
          <ac:chgData name="Vinti Shukla" userId="1e302bb2c73c1f9f" providerId="LiveId" clId="{36FBE43F-584E-4264-83BB-D9440D2BDC9A}" dt="2024-09-24T10:58:02.982" v="1060" actId="478"/>
          <ac:picMkLst>
            <pc:docMk/>
            <pc:sldMk cId="0" sldId="282"/>
            <ac:picMk id="851" creationId="{00000000-0000-0000-0000-000000000000}"/>
          </ac:picMkLst>
        </pc:picChg>
      </pc:sldChg>
      <pc:sldChg chg="addSp delSp modSp add del mod">
        <pc:chgData name="Vinti Shukla" userId="1e302bb2c73c1f9f" providerId="LiveId" clId="{36FBE43F-584E-4264-83BB-D9440D2BDC9A}" dt="2024-09-26T08:22:38.679" v="4728" actId="47"/>
        <pc:sldMkLst>
          <pc:docMk/>
          <pc:sldMk cId="0" sldId="283"/>
        </pc:sldMkLst>
        <pc:spChg chg="add del mod">
          <ac:chgData name="Vinti Shukla" userId="1e302bb2c73c1f9f" providerId="LiveId" clId="{36FBE43F-584E-4264-83BB-D9440D2BDC9A}" dt="2024-09-26T08:22:01.812" v="4723" actId="478"/>
          <ac:spMkLst>
            <pc:docMk/>
            <pc:sldMk cId="0" sldId="283"/>
            <ac:spMk id="3" creationId="{76046A22-C683-346B-0B3E-1E7F3537FB40}"/>
          </ac:spMkLst>
        </pc:spChg>
        <pc:spChg chg="del">
          <ac:chgData name="Vinti Shukla" userId="1e302bb2c73c1f9f" providerId="LiveId" clId="{36FBE43F-584E-4264-83BB-D9440D2BDC9A}" dt="2024-09-26T08:21:59.645" v="4722" actId="478"/>
          <ac:spMkLst>
            <pc:docMk/>
            <pc:sldMk cId="0" sldId="283"/>
            <ac:spMk id="857" creationId="{00000000-0000-0000-0000-000000000000}"/>
          </ac:spMkLst>
        </pc:spChg>
        <pc:spChg chg="del">
          <ac:chgData name="Vinti Shukla" userId="1e302bb2c73c1f9f" providerId="LiveId" clId="{36FBE43F-584E-4264-83BB-D9440D2BDC9A}" dt="2024-09-26T08:22:09.138" v="4726" actId="478"/>
          <ac:spMkLst>
            <pc:docMk/>
            <pc:sldMk cId="0" sldId="283"/>
            <ac:spMk id="859" creationId="{00000000-0000-0000-0000-000000000000}"/>
          </ac:spMkLst>
        </pc:spChg>
        <pc:grpChg chg="del">
          <ac:chgData name="Vinti Shukla" userId="1e302bb2c73c1f9f" providerId="LiveId" clId="{36FBE43F-584E-4264-83BB-D9440D2BDC9A}" dt="2024-09-26T08:22:06.848" v="4725" actId="478"/>
          <ac:grpSpMkLst>
            <pc:docMk/>
            <pc:sldMk cId="0" sldId="283"/>
            <ac:grpSpMk id="860" creationId="{00000000-0000-0000-0000-000000000000}"/>
          </ac:grpSpMkLst>
        </pc:grpChg>
        <pc:grpChg chg="del">
          <ac:chgData name="Vinti Shukla" userId="1e302bb2c73c1f9f" providerId="LiveId" clId="{36FBE43F-584E-4264-83BB-D9440D2BDC9A}" dt="2024-09-26T08:22:04.272" v="4724" actId="478"/>
          <ac:grpSpMkLst>
            <pc:docMk/>
            <pc:sldMk cId="0" sldId="283"/>
            <ac:grpSpMk id="865" creationId="{00000000-0000-0000-0000-000000000000}"/>
          </ac:grpSpMkLst>
        </pc:grpChg>
      </pc:sldChg>
      <pc:sldChg chg="delSp modSp new mod">
        <pc:chgData name="Vinti Shukla" userId="1e302bb2c73c1f9f" providerId="LiveId" clId="{36FBE43F-584E-4264-83BB-D9440D2BDC9A}" dt="2024-09-26T08:22:56.606" v="4739" actId="20577"/>
        <pc:sldMkLst>
          <pc:docMk/>
          <pc:sldMk cId="293394299" sldId="284"/>
        </pc:sldMkLst>
        <pc:spChg chg="mod">
          <ac:chgData name="Vinti Shukla" userId="1e302bb2c73c1f9f" providerId="LiveId" clId="{36FBE43F-584E-4264-83BB-D9440D2BDC9A}" dt="2024-09-26T08:22:56.606" v="4739" actId="20577"/>
          <ac:spMkLst>
            <pc:docMk/>
            <pc:sldMk cId="293394299" sldId="284"/>
            <ac:spMk id="2" creationId="{F2C8F287-2531-FD72-3206-21167710D568}"/>
          </ac:spMkLst>
        </pc:spChg>
        <pc:spChg chg="del">
          <ac:chgData name="Vinti Shukla" userId="1e302bb2c73c1f9f" providerId="LiveId" clId="{36FBE43F-584E-4264-83BB-D9440D2BDC9A}" dt="2024-09-26T08:22:49.500" v="4738" actId="478"/>
          <ac:spMkLst>
            <pc:docMk/>
            <pc:sldMk cId="293394299" sldId="284"/>
            <ac:spMk id="3" creationId="{8377282B-92D9-5301-E0D8-53DF3101B047}"/>
          </ac:spMkLst>
        </pc:spChg>
      </pc:sldChg>
      <pc:sldChg chg="del modTransition">
        <pc:chgData name="Vinti Shukla" userId="1e302bb2c73c1f9f" providerId="LiveId" clId="{36FBE43F-584E-4264-83BB-D9440D2BDC9A}" dt="2024-09-27T16:42:35.319" v="4791"/>
        <pc:sldMkLst>
          <pc:docMk/>
          <pc:sldMk cId="293394299" sldId="284"/>
        </pc:sldMkLst>
      </pc:sldChg>
      <pc:sldChg chg="del">
        <pc:chgData name="Vinti Shukla" userId="1e302bb2c73c1f9f" providerId="LiveId" clId="{36FBE43F-584E-4264-83BB-D9440D2BDC9A}" dt="2024-09-18T17:28:15.388" v="24" actId="47"/>
        <pc:sldMkLst>
          <pc:docMk/>
          <pc:sldMk cId="0" sldId="285"/>
        </pc:sldMkLst>
      </pc:sldChg>
      <pc:sldChg chg="del">
        <pc:chgData name="Vinti Shukla" userId="1e302bb2c73c1f9f" providerId="LiveId" clId="{36FBE43F-584E-4264-83BB-D9440D2BDC9A}" dt="2024-09-18T17:28:16.056" v="25" actId="47"/>
        <pc:sldMkLst>
          <pc:docMk/>
          <pc:sldMk cId="0" sldId="286"/>
        </pc:sldMkLst>
      </pc:sldChg>
      <pc:sldChg chg="del">
        <pc:chgData name="Vinti Shukla" userId="1e302bb2c73c1f9f" providerId="LiveId" clId="{36FBE43F-584E-4264-83BB-D9440D2BDC9A}" dt="2024-09-18T17:28:16.884" v="26" actId="47"/>
        <pc:sldMkLst>
          <pc:docMk/>
          <pc:sldMk cId="0" sldId="287"/>
        </pc:sldMkLst>
      </pc:sldChg>
      <pc:sldChg chg="del">
        <pc:chgData name="Vinti Shukla" userId="1e302bb2c73c1f9f" providerId="LiveId" clId="{36FBE43F-584E-4264-83BB-D9440D2BDC9A}" dt="2024-09-18T17:28:17.515" v="27" actId="47"/>
        <pc:sldMkLst>
          <pc:docMk/>
          <pc:sldMk cId="0" sldId="288"/>
        </pc:sldMkLst>
      </pc:sldChg>
      <pc:sldChg chg="del">
        <pc:chgData name="Vinti Shukla" userId="1e302bb2c73c1f9f" providerId="LiveId" clId="{36FBE43F-584E-4264-83BB-D9440D2BDC9A}" dt="2024-09-18T17:28:18.085" v="28" actId="47"/>
        <pc:sldMkLst>
          <pc:docMk/>
          <pc:sldMk cId="0" sldId="289"/>
        </pc:sldMkLst>
      </pc:sldChg>
      <pc:sldChg chg="del">
        <pc:chgData name="Vinti Shukla" userId="1e302bb2c73c1f9f" providerId="LiveId" clId="{36FBE43F-584E-4264-83BB-D9440D2BDC9A}" dt="2024-09-18T17:28:18.747" v="29" actId="47"/>
        <pc:sldMkLst>
          <pc:docMk/>
          <pc:sldMk cId="0" sldId="290"/>
        </pc:sldMkLst>
      </pc:sldChg>
      <pc:sldChg chg="del">
        <pc:chgData name="Vinti Shukla" userId="1e302bb2c73c1f9f" providerId="LiveId" clId="{36FBE43F-584E-4264-83BB-D9440D2BDC9A}" dt="2024-09-18T17:28:19.924" v="30" actId="47"/>
        <pc:sldMkLst>
          <pc:docMk/>
          <pc:sldMk cId="0" sldId="291"/>
        </pc:sldMkLst>
      </pc:sldChg>
      <pc:sldChg chg="del">
        <pc:chgData name="Vinti Shukla" userId="1e302bb2c73c1f9f" providerId="LiveId" clId="{36FBE43F-584E-4264-83BB-D9440D2BDC9A}" dt="2024-09-18T17:28:20.634" v="31" actId="47"/>
        <pc:sldMkLst>
          <pc:docMk/>
          <pc:sldMk cId="0" sldId="292"/>
        </pc:sldMkLst>
      </pc:sldChg>
      <pc:sldChg chg="del">
        <pc:chgData name="Vinti Shukla" userId="1e302bb2c73c1f9f" providerId="LiveId" clId="{36FBE43F-584E-4264-83BB-D9440D2BDC9A}" dt="2024-09-18T17:28:20.735" v="32" actId="47"/>
        <pc:sldMkLst>
          <pc:docMk/>
          <pc:sldMk cId="0" sldId="293"/>
        </pc:sldMkLst>
      </pc:sldChg>
      <pc:sldChg chg="del">
        <pc:chgData name="Vinti Shukla" userId="1e302bb2c73c1f9f" providerId="LiveId" clId="{36FBE43F-584E-4264-83BB-D9440D2BDC9A}" dt="2024-09-18T17:28:21.288" v="33" actId="47"/>
        <pc:sldMkLst>
          <pc:docMk/>
          <pc:sldMk cId="0" sldId="294"/>
        </pc:sldMkLst>
      </pc:sldChg>
      <pc:sldChg chg="del">
        <pc:chgData name="Vinti Shukla" userId="1e302bb2c73c1f9f" providerId="LiveId" clId="{36FBE43F-584E-4264-83BB-D9440D2BDC9A}" dt="2024-09-18T17:28:21.661" v="34" actId="47"/>
        <pc:sldMkLst>
          <pc:docMk/>
          <pc:sldMk cId="0" sldId="295"/>
        </pc:sldMkLst>
      </pc:sldChg>
      <pc:sldChg chg="del">
        <pc:chgData name="Vinti Shukla" userId="1e302bb2c73c1f9f" providerId="LiveId" clId="{36FBE43F-584E-4264-83BB-D9440D2BDC9A}" dt="2024-09-18T17:28:22.087" v="35" actId="47"/>
        <pc:sldMkLst>
          <pc:docMk/>
          <pc:sldMk cId="0" sldId="296"/>
        </pc:sldMkLst>
      </pc:sldChg>
      <pc:sldChg chg="del">
        <pc:chgData name="Vinti Shukla" userId="1e302bb2c73c1f9f" providerId="LiveId" clId="{36FBE43F-584E-4264-83BB-D9440D2BDC9A}" dt="2024-09-18T17:28:22.418" v="36" actId="47"/>
        <pc:sldMkLst>
          <pc:docMk/>
          <pc:sldMk cId="0" sldId="297"/>
        </pc:sldMkLst>
      </pc:sldChg>
      <pc:sldChg chg="del">
        <pc:chgData name="Vinti Shukla" userId="1e302bb2c73c1f9f" providerId="LiveId" clId="{36FBE43F-584E-4264-83BB-D9440D2BDC9A}" dt="2024-09-18T17:28:23.573" v="37" actId="47"/>
        <pc:sldMkLst>
          <pc:docMk/>
          <pc:sldMk cId="0" sldId="298"/>
        </pc:sldMkLst>
      </pc:sldChg>
      <pc:sldChg chg="del">
        <pc:chgData name="Vinti Shukla" userId="1e302bb2c73c1f9f" providerId="LiveId" clId="{36FBE43F-584E-4264-83BB-D9440D2BDC9A}" dt="2024-09-18T17:28:24.109" v="38" actId="47"/>
        <pc:sldMkLst>
          <pc:docMk/>
          <pc:sldMk cId="0" sldId="299"/>
        </pc:sldMkLst>
      </pc:sldChg>
      <pc:sldChg chg="del">
        <pc:chgData name="Vinti Shukla" userId="1e302bb2c73c1f9f" providerId="LiveId" clId="{36FBE43F-584E-4264-83BB-D9440D2BDC9A}" dt="2024-09-18T17:28:24.393" v="39" actId="47"/>
        <pc:sldMkLst>
          <pc:docMk/>
          <pc:sldMk cId="0" sldId="300"/>
        </pc:sldMkLst>
      </pc:sldChg>
      <pc:sldChg chg="del">
        <pc:chgData name="Vinti Shukla" userId="1e302bb2c73c1f9f" providerId="LiveId" clId="{36FBE43F-584E-4264-83BB-D9440D2BDC9A}" dt="2024-09-18T17:28:24.600" v="40" actId="47"/>
        <pc:sldMkLst>
          <pc:docMk/>
          <pc:sldMk cId="0" sldId="301"/>
        </pc:sldMkLst>
      </pc:sldChg>
      <pc:sldChg chg="del">
        <pc:chgData name="Vinti Shukla" userId="1e302bb2c73c1f9f" providerId="LiveId" clId="{36FBE43F-584E-4264-83BB-D9440D2BDC9A}" dt="2024-09-18T17:28:24.950" v="41" actId="47"/>
        <pc:sldMkLst>
          <pc:docMk/>
          <pc:sldMk cId="0" sldId="302"/>
        </pc:sldMkLst>
      </pc:sldChg>
      <pc:sldChg chg="del">
        <pc:chgData name="Vinti Shukla" userId="1e302bb2c73c1f9f" providerId="LiveId" clId="{36FBE43F-584E-4264-83BB-D9440D2BDC9A}" dt="2024-09-18T17:28:25.449" v="42" actId="47"/>
        <pc:sldMkLst>
          <pc:docMk/>
          <pc:sldMk cId="0" sldId="303"/>
        </pc:sldMkLst>
      </pc:sldChg>
      <pc:sldChg chg="del">
        <pc:chgData name="Vinti Shukla" userId="1e302bb2c73c1f9f" providerId="LiveId" clId="{36FBE43F-584E-4264-83BB-D9440D2BDC9A}" dt="2024-09-18T17:28:25.746" v="43" actId="47"/>
        <pc:sldMkLst>
          <pc:docMk/>
          <pc:sldMk cId="0" sldId="304"/>
        </pc:sldMkLst>
      </pc:sldChg>
      <pc:sldMasterChg chg="modTransition addSldLayout delSldLayout modSldLayout">
        <pc:chgData name="Vinti Shukla" userId="1e302bb2c73c1f9f" providerId="LiveId" clId="{36FBE43F-584E-4264-83BB-D9440D2BDC9A}" dt="2024-09-27T16:42:35.319" v="4791"/>
        <pc:sldMasterMkLst>
          <pc:docMk/>
          <pc:sldMasterMk cId="0" sldId="2147483678"/>
        </pc:sldMasterMkLst>
        <pc:sldLayoutChg chg="modTransition">
          <pc:chgData name="Vinti Shukla" userId="1e302bb2c73c1f9f" providerId="LiveId" clId="{36FBE43F-584E-4264-83BB-D9440D2BDC9A}" dt="2024-09-27T16:42:35.319" v="4791"/>
          <pc:sldLayoutMkLst>
            <pc:docMk/>
            <pc:sldMasterMk cId="0" sldId="2147483678"/>
            <pc:sldLayoutMk cId="0" sldId="2147483648"/>
          </pc:sldLayoutMkLst>
        </pc:sldLayoutChg>
        <pc:sldLayoutChg chg="del">
          <pc:chgData name="Vinti Shukla" userId="1e302bb2c73c1f9f" providerId="LiveId" clId="{36FBE43F-584E-4264-83BB-D9440D2BDC9A}" dt="2024-09-18T17:28:00.179" v="10" actId="47"/>
          <pc:sldLayoutMkLst>
            <pc:docMk/>
            <pc:sldMasterMk cId="0" sldId="2147483678"/>
            <pc:sldLayoutMk cId="0" sldId="2147483650"/>
          </pc:sldLayoutMkLst>
        </pc:sldLayoutChg>
        <pc:sldLayoutChg chg="del">
          <pc:chgData name="Vinti Shukla" userId="1e302bb2c73c1f9f" providerId="LiveId" clId="{36FBE43F-584E-4264-83BB-D9440D2BDC9A}" dt="2024-09-18T17:28:05.768" v="14" actId="47"/>
          <pc:sldLayoutMkLst>
            <pc:docMk/>
            <pc:sldMasterMk cId="0" sldId="2147483678"/>
            <pc:sldLayoutMk cId="0" sldId="2147483651"/>
          </pc:sldLayoutMkLst>
        </pc:sldLayoutChg>
        <pc:sldLayoutChg chg="add del modTransition">
          <pc:chgData name="Vinti Shukla" userId="1e302bb2c73c1f9f" providerId="LiveId" clId="{36FBE43F-584E-4264-83BB-D9440D2BDC9A}" dt="2024-09-27T16:42:35.319" v="4791"/>
          <pc:sldLayoutMkLst>
            <pc:docMk/>
            <pc:sldMasterMk cId="0" sldId="2147483678"/>
            <pc:sldLayoutMk cId="0" sldId="2147483652"/>
          </pc:sldLayoutMkLst>
        </pc:sldLayoutChg>
        <pc:sldLayoutChg chg="del">
          <pc:chgData name="Vinti Shukla" userId="1e302bb2c73c1f9f" providerId="LiveId" clId="{36FBE43F-584E-4264-83BB-D9440D2BDC9A}" dt="2024-09-18T17:28:12.418" v="20" actId="47"/>
          <pc:sldLayoutMkLst>
            <pc:docMk/>
            <pc:sldMasterMk cId="0" sldId="2147483678"/>
            <pc:sldLayoutMk cId="0" sldId="2147483653"/>
          </pc:sldLayoutMkLst>
        </pc:sldLayoutChg>
        <pc:sldLayoutChg chg="del">
          <pc:chgData name="Vinti Shukla" userId="1e302bb2c73c1f9f" providerId="LiveId" clId="{36FBE43F-584E-4264-83BB-D9440D2BDC9A}" dt="2024-09-18T17:27:47.754" v="5" actId="47"/>
          <pc:sldLayoutMkLst>
            <pc:docMk/>
            <pc:sldMasterMk cId="0" sldId="2147483678"/>
            <pc:sldLayoutMk cId="0" sldId="2147483654"/>
          </pc:sldLayoutMkLst>
        </pc:sldLayoutChg>
        <pc:sldLayoutChg chg="del modTransition">
          <pc:chgData name="Vinti Shukla" userId="1e302bb2c73c1f9f" providerId="LiveId" clId="{36FBE43F-584E-4264-83BB-D9440D2BDC9A}" dt="2024-09-19T15:10:05.798" v="1052" actId="47"/>
          <pc:sldLayoutMkLst>
            <pc:docMk/>
            <pc:sldMasterMk cId="0" sldId="2147483678"/>
            <pc:sldLayoutMk cId="0" sldId="2147483655"/>
          </pc:sldLayoutMkLst>
        </pc:sldLayoutChg>
        <pc:sldLayoutChg chg="del">
          <pc:chgData name="Vinti Shukla" userId="1e302bb2c73c1f9f" providerId="LiveId" clId="{36FBE43F-584E-4264-83BB-D9440D2BDC9A}" dt="2024-09-18T17:27:46.821" v="4" actId="47"/>
          <pc:sldLayoutMkLst>
            <pc:docMk/>
            <pc:sldMasterMk cId="0" sldId="2147483678"/>
            <pc:sldLayoutMk cId="0" sldId="2147483656"/>
          </pc:sldLayoutMkLst>
        </pc:sldLayoutChg>
        <pc:sldLayoutChg chg="del">
          <pc:chgData name="Vinti Shukla" userId="1e302bb2c73c1f9f" providerId="LiveId" clId="{36FBE43F-584E-4264-83BB-D9440D2BDC9A}" dt="2024-09-18T17:27:42.120" v="1" actId="47"/>
          <pc:sldLayoutMkLst>
            <pc:docMk/>
            <pc:sldMasterMk cId="0" sldId="2147483678"/>
            <pc:sldLayoutMk cId="0" sldId="2147483657"/>
          </pc:sldLayoutMkLst>
        </pc:sldLayoutChg>
        <pc:sldLayoutChg chg="modTransition">
          <pc:chgData name="Vinti Shukla" userId="1e302bb2c73c1f9f" providerId="LiveId" clId="{36FBE43F-584E-4264-83BB-D9440D2BDC9A}" dt="2024-09-27T16:42:35.319" v="4791"/>
          <pc:sldLayoutMkLst>
            <pc:docMk/>
            <pc:sldMasterMk cId="0" sldId="2147483678"/>
            <pc:sldLayoutMk cId="0" sldId="2147483658"/>
          </pc:sldLayoutMkLst>
        </pc:sldLayoutChg>
        <pc:sldLayoutChg chg="del">
          <pc:chgData name="Vinti Shukla" userId="1e302bb2c73c1f9f" providerId="LiveId" clId="{36FBE43F-584E-4264-83BB-D9440D2BDC9A}" dt="2024-09-18T17:28:27.240" v="45" actId="47"/>
          <pc:sldLayoutMkLst>
            <pc:docMk/>
            <pc:sldMasterMk cId="0" sldId="2147483678"/>
            <pc:sldLayoutMk cId="0" sldId="2147483659"/>
          </pc:sldLayoutMkLst>
        </pc:sldLayoutChg>
        <pc:sldLayoutChg chg="del">
          <pc:chgData name="Vinti Shukla" userId="1e302bb2c73c1f9f" providerId="LiveId" clId="{36FBE43F-584E-4264-83BB-D9440D2BDC9A}" dt="2024-09-18T17:27:38.958" v="0" actId="47"/>
          <pc:sldLayoutMkLst>
            <pc:docMk/>
            <pc:sldMasterMk cId="0" sldId="2147483678"/>
            <pc:sldLayoutMk cId="0" sldId="2147483660"/>
          </pc:sldLayoutMkLst>
        </pc:sldLayoutChg>
        <pc:sldLayoutChg chg="del">
          <pc:chgData name="Vinti Shukla" userId="1e302bb2c73c1f9f" providerId="LiveId" clId="{36FBE43F-584E-4264-83BB-D9440D2BDC9A}" dt="2024-09-18T17:27:45.126" v="3" actId="47"/>
          <pc:sldLayoutMkLst>
            <pc:docMk/>
            <pc:sldMasterMk cId="0" sldId="2147483678"/>
            <pc:sldLayoutMk cId="0" sldId="2147483661"/>
          </pc:sldLayoutMkLst>
        </pc:sldLayoutChg>
        <pc:sldLayoutChg chg="del">
          <pc:chgData name="Vinti Shukla" userId="1e302bb2c73c1f9f" providerId="LiveId" clId="{36FBE43F-584E-4264-83BB-D9440D2BDC9A}" dt="2024-09-18T17:28:12.829" v="21" actId="47"/>
          <pc:sldLayoutMkLst>
            <pc:docMk/>
            <pc:sldMasterMk cId="0" sldId="2147483678"/>
            <pc:sldLayoutMk cId="0" sldId="2147483662"/>
          </pc:sldLayoutMkLst>
        </pc:sldLayoutChg>
        <pc:sldLayoutChg chg="del">
          <pc:chgData name="Vinti Shukla" userId="1e302bb2c73c1f9f" providerId="LiveId" clId="{36FBE43F-584E-4264-83BB-D9440D2BDC9A}" dt="2024-09-18T17:28:15.388" v="24" actId="47"/>
          <pc:sldLayoutMkLst>
            <pc:docMk/>
            <pc:sldMasterMk cId="0" sldId="2147483678"/>
            <pc:sldLayoutMk cId="0" sldId="2147483663"/>
          </pc:sldLayoutMkLst>
        </pc:sldLayoutChg>
        <pc:sldLayoutChg chg="del">
          <pc:chgData name="Vinti Shukla" userId="1e302bb2c73c1f9f" providerId="LiveId" clId="{36FBE43F-584E-4264-83BB-D9440D2BDC9A}" dt="2024-09-18T17:28:16.056" v="25" actId="47"/>
          <pc:sldLayoutMkLst>
            <pc:docMk/>
            <pc:sldMasterMk cId="0" sldId="2147483678"/>
            <pc:sldLayoutMk cId="0" sldId="2147483664"/>
          </pc:sldLayoutMkLst>
        </pc:sldLayoutChg>
        <pc:sldLayoutChg chg="del">
          <pc:chgData name="Vinti Shukla" userId="1e302bb2c73c1f9f" providerId="LiveId" clId="{36FBE43F-584E-4264-83BB-D9440D2BDC9A}" dt="2024-09-18T17:27:58.618" v="8" actId="47"/>
          <pc:sldLayoutMkLst>
            <pc:docMk/>
            <pc:sldMasterMk cId="0" sldId="2147483678"/>
            <pc:sldLayoutMk cId="0" sldId="2147483665"/>
          </pc:sldLayoutMkLst>
        </pc:sldLayoutChg>
        <pc:sldLayoutChg chg="del">
          <pc:chgData name="Vinti Shukla" userId="1e302bb2c73c1f9f" providerId="LiveId" clId="{36FBE43F-584E-4264-83BB-D9440D2BDC9A}" dt="2024-09-18T17:28:25.952" v="44" actId="47"/>
          <pc:sldLayoutMkLst>
            <pc:docMk/>
            <pc:sldMasterMk cId="0" sldId="2147483678"/>
            <pc:sldLayoutMk cId="0" sldId="2147483666"/>
          </pc:sldLayoutMkLst>
        </pc:sldLayoutChg>
        <pc:sldLayoutChg chg="del">
          <pc:chgData name="Vinti Shukla" userId="1e302bb2c73c1f9f" providerId="LiveId" clId="{36FBE43F-584E-4264-83BB-D9440D2BDC9A}" dt="2024-09-18T17:27:57.826" v="7" actId="47"/>
          <pc:sldLayoutMkLst>
            <pc:docMk/>
            <pc:sldMasterMk cId="0" sldId="2147483678"/>
            <pc:sldLayoutMk cId="0" sldId="2147483667"/>
          </pc:sldLayoutMkLst>
        </pc:sldLayoutChg>
        <pc:sldLayoutChg chg="del">
          <pc:chgData name="Vinti Shukla" userId="1e302bb2c73c1f9f" providerId="LiveId" clId="{36FBE43F-584E-4264-83BB-D9440D2BDC9A}" dt="2024-09-18T17:28:11.765" v="19" actId="47"/>
          <pc:sldLayoutMkLst>
            <pc:docMk/>
            <pc:sldMasterMk cId="0" sldId="2147483678"/>
            <pc:sldLayoutMk cId="0" sldId="2147483668"/>
          </pc:sldLayoutMkLst>
        </pc:sldLayoutChg>
        <pc:sldLayoutChg chg="del">
          <pc:chgData name="Vinti Shukla" userId="1e302bb2c73c1f9f" providerId="LiveId" clId="{36FBE43F-584E-4264-83BB-D9440D2BDC9A}" dt="2024-09-18T17:27:59.247" v="9" actId="47"/>
          <pc:sldLayoutMkLst>
            <pc:docMk/>
            <pc:sldMasterMk cId="0" sldId="2147483678"/>
            <pc:sldLayoutMk cId="0" sldId="2147483669"/>
          </pc:sldLayoutMkLst>
        </pc:sldLayoutChg>
        <pc:sldLayoutChg chg="del">
          <pc:chgData name="Vinti Shukla" userId="1e302bb2c73c1f9f" providerId="LiveId" clId="{36FBE43F-584E-4264-83BB-D9440D2BDC9A}" dt="2024-09-18T17:27:43.172" v="2" actId="47"/>
          <pc:sldLayoutMkLst>
            <pc:docMk/>
            <pc:sldMasterMk cId="0" sldId="2147483678"/>
            <pc:sldLayoutMk cId="0" sldId="2147483670"/>
          </pc:sldLayoutMkLst>
        </pc:sldLayoutChg>
        <pc:sldLayoutChg chg="del">
          <pc:chgData name="Vinti Shukla" userId="1e302bb2c73c1f9f" providerId="LiveId" clId="{36FBE43F-584E-4264-83BB-D9440D2BDC9A}" dt="2024-09-18T17:28:11.152" v="18" actId="47"/>
          <pc:sldLayoutMkLst>
            <pc:docMk/>
            <pc:sldMasterMk cId="0" sldId="2147483678"/>
            <pc:sldLayoutMk cId="0" sldId="2147483671"/>
          </pc:sldLayoutMkLst>
        </pc:sldLayoutChg>
        <pc:sldLayoutChg chg="del">
          <pc:chgData name="Vinti Shukla" userId="1e302bb2c73c1f9f" providerId="LiveId" clId="{36FBE43F-584E-4264-83BB-D9440D2BDC9A}" dt="2024-09-18T17:28:10.694" v="17" actId="47"/>
          <pc:sldLayoutMkLst>
            <pc:docMk/>
            <pc:sldMasterMk cId="0" sldId="2147483678"/>
            <pc:sldLayoutMk cId="0" sldId="2147483672"/>
          </pc:sldLayoutMkLst>
        </pc:sldLayoutChg>
        <pc:sldLayoutChg chg="del">
          <pc:chgData name="Vinti Shukla" userId="1e302bb2c73c1f9f" providerId="LiveId" clId="{36FBE43F-584E-4264-83BB-D9440D2BDC9A}" dt="2024-09-18T17:28:13.790" v="22" actId="47"/>
          <pc:sldLayoutMkLst>
            <pc:docMk/>
            <pc:sldMasterMk cId="0" sldId="2147483678"/>
            <pc:sldLayoutMk cId="0" sldId="2147483673"/>
          </pc:sldLayoutMkLst>
        </pc:sldLayoutChg>
        <pc:sldLayoutChg chg="del modTransition">
          <pc:chgData name="Vinti Shukla" userId="1e302bb2c73c1f9f" providerId="LiveId" clId="{36FBE43F-584E-4264-83BB-D9440D2BDC9A}" dt="2024-09-19T15:10:28.187" v="1054" actId="47"/>
          <pc:sldLayoutMkLst>
            <pc:docMk/>
            <pc:sldMasterMk cId="0" sldId="2147483678"/>
            <pc:sldLayoutMk cId="0" sldId="2147483674"/>
          </pc:sldLayoutMkLst>
        </pc:sldLayoutChg>
        <pc:sldLayoutChg chg="del modTransition">
          <pc:chgData name="Vinti Shukla" userId="1e302bb2c73c1f9f" providerId="LiveId" clId="{36FBE43F-584E-4264-83BB-D9440D2BDC9A}" dt="2024-09-19T13:46:30.180" v="59" actId="47"/>
          <pc:sldLayoutMkLst>
            <pc:docMk/>
            <pc:sldMasterMk cId="0" sldId="2147483678"/>
            <pc:sldLayoutMk cId="0" sldId="2147483675"/>
          </pc:sldLayoutMkLst>
        </pc:sldLayoutChg>
        <pc:sldLayoutChg chg="modTransition">
          <pc:chgData name="Vinti Shukla" userId="1e302bb2c73c1f9f" providerId="LiveId" clId="{36FBE43F-584E-4264-83BB-D9440D2BDC9A}" dt="2024-09-27T16:42:35.319" v="4791"/>
          <pc:sldLayoutMkLst>
            <pc:docMk/>
            <pc:sldMasterMk cId="0" sldId="2147483678"/>
            <pc:sldLayoutMk cId="1498529147" sldId="2147483679"/>
          </pc:sldLayoutMkLst>
        </pc:sldLayoutChg>
        <pc:sldLayoutChg chg="modTransition">
          <pc:chgData name="Vinti Shukla" userId="1e302bb2c73c1f9f" providerId="LiveId" clId="{36FBE43F-584E-4264-83BB-D9440D2BDC9A}" dt="2024-09-27T16:42:35.319" v="4791"/>
          <pc:sldLayoutMkLst>
            <pc:docMk/>
            <pc:sldMasterMk cId="0" sldId="2147483678"/>
            <pc:sldLayoutMk cId="1450827547" sldId="2147483680"/>
          </pc:sldLayoutMkLst>
        </pc:sldLayoutChg>
        <pc:sldLayoutChg chg="modTransition">
          <pc:chgData name="Vinti Shukla" userId="1e302bb2c73c1f9f" providerId="LiveId" clId="{36FBE43F-584E-4264-83BB-D9440D2BDC9A}" dt="2024-09-27T16:42:35.319" v="4791"/>
          <pc:sldLayoutMkLst>
            <pc:docMk/>
            <pc:sldMasterMk cId="0" sldId="2147483678"/>
            <pc:sldLayoutMk cId="2673084163" sldId="2147483681"/>
          </pc:sldLayoutMkLst>
        </pc:sldLayoutChg>
        <pc:sldLayoutChg chg="del">
          <pc:chgData name="Vinti Shukla" userId="1e302bb2c73c1f9f" providerId="LiveId" clId="{36FBE43F-584E-4264-83BB-D9440D2BDC9A}" dt="2024-09-26T08:22:38.679" v="4728" actId="47"/>
          <pc:sldLayoutMkLst>
            <pc:docMk/>
            <pc:sldMasterMk cId="0" sldId="2147483678"/>
            <pc:sldLayoutMk cId="3246207617" sldId="2147483682"/>
          </pc:sldLayoutMkLst>
        </pc:sldLayoutChg>
      </pc:sldMasterChg>
      <pc:sldMasterChg chg="del delSldLayout">
        <pc:chgData name="Vinti Shukla" userId="1e302bb2c73c1f9f" providerId="LiveId" clId="{36FBE43F-584E-4264-83BB-D9440D2BDC9A}" dt="2024-09-18T17:28:25.746" v="43" actId="47"/>
        <pc:sldMasterMkLst>
          <pc:docMk/>
          <pc:sldMasterMk cId="0" sldId="2147483679"/>
        </pc:sldMasterMkLst>
        <pc:sldLayoutChg chg="del">
          <pc:chgData name="Vinti Shukla" userId="1e302bb2c73c1f9f" providerId="LiveId" clId="{36FBE43F-584E-4264-83BB-D9440D2BDC9A}" dt="2024-09-18T17:28:25.746" v="43" actId="47"/>
          <pc:sldLayoutMkLst>
            <pc:docMk/>
            <pc:sldMasterMk cId="0" sldId="2147483679"/>
            <pc:sldLayoutMk cId="0" sldId="2147483676"/>
          </pc:sldLayoutMkLst>
        </pc:sldLayoutChg>
        <pc:sldLayoutChg chg="del">
          <pc:chgData name="Vinti Shukla" userId="1e302bb2c73c1f9f" providerId="LiveId" clId="{36FBE43F-584E-4264-83BB-D9440D2BDC9A}" dt="2024-09-18T17:28:25.449" v="42"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dd46dd1d67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dd46dd1d67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35" name="Google Shape;135;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98529147"/>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extLst>
      <p:ext uri="{BB962C8B-B14F-4D97-AF65-F5344CB8AC3E}">
        <p14:creationId xmlns:p14="http://schemas.microsoft.com/office/powerpoint/2010/main" val="1450827547"/>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36" name="Google Shape;236;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9" name="Google Shape;239;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1" name="Google Shape;241;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extLst>
      <p:ext uri="{BB962C8B-B14F-4D97-AF65-F5344CB8AC3E}">
        <p14:creationId xmlns:p14="http://schemas.microsoft.com/office/powerpoint/2010/main" val="2673084163"/>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9" r:id="rId4"/>
    <p:sldLayoutId id="2147483680" r:id="rId5"/>
    <p:sldLayoutId id="2147483681" r:id="rId6"/>
  </p:sldLayoutIdLst>
  <mc:AlternateContent xmlns:mc="http://schemas.openxmlformats.org/markup-compatibility/2006">
    <mc:Choice xmlns:p14="http://schemas.microsoft.com/office/powerpoint/2010/main" Requires="p14">
      <p:transition>
        <p14:pan dir="u"/>
      </p:transition>
    </mc:Choice>
    <mc:Fallback>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Fraud Detection Model</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Objective: To analyze historical transactional data to identify patterns and behaviours indicative of fraud. </a:t>
            </a:r>
            <a:endParaRPr dirty="0">
              <a:latin typeface="Hanken Grotesk"/>
              <a:ea typeface="Hanken Grotesk"/>
              <a:cs typeface="Hanken Grotesk"/>
              <a:sym typeface="Hanken Grotesk"/>
            </a:endParaRP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587587" y="3277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2" name="Google Shape;296;p34"/>
          <p:cNvSpPr txBox="1">
            <a:spLocks/>
          </p:cNvSpPr>
          <p:nvPr/>
        </p:nvSpPr>
        <p:spPr>
          <a:xfrm>
            <a:off x="481586" y="972891"/>
            <a:ext cx="8271645" cy="3943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0" indent="0">
              <a:lnSpc>
                <a:spcPct val="100000"/>
              </a:lnSpc>
              <a:buFont typeface="Hanken Grotesk"/>
              <a:buNone/>
            </a:pPr>
            <a:r>
              <a:rPr lang="en-US" sz="1200" dirty="0"/>
              <a:t>The goal of the project was to develop a fraud detection model capable of identifying fraudulent transactions in a financial dataset which contained the columns </a:t>
            </a:r>
            <a:r>
              <a:rPr lang="en-US" sz="1200" i="1" dirty="0"/>
              <a:t>step, type, </a:t>
            </a:r>
            <a:r>
              <a:rPr lang="en-US" sz="1200" i="1" dirty="0">
                <a:solidFill>
                  <a:schemeClr val="tx1"/>
                </a:solidFill>
                <a:latin typeface="Hanken Grotesk" panose="020B0604020202020204" charset="0"/>
              </a:rPr>
              <a:t>amount, </a:t>
            </a:r>
            <a:r>
              <a:rPr lang="en-US" sz="1200" i="1" dirty="0" err="1">
                <a:solidFill>
                  <a:schemeClr val="tx1"/>
                </a:solidFill>
                <a:latin typeface="Hanken Grotesk" panose="020B0604020202020204" charset="0"/>
              </a:rPr>
              <a:t>nameOrig</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oldbalanceOrg</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newbalanceOrig</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nameDest</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oldbalanceDest</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newbalanceDest</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isFraud</a:t>
            </a:r>
            <a:r>
              <a:rPr lang="en-US" sz="1200" i="1" dirty="0">
                <a:solidFill>
                  <a:schemeClr val="tx1"/>
                </a:solidFill>
                <a:latin typeface="Hanken Grotesk" panose="020B0604020202020204" charset="0"/>
              </a:rPr>
              <a:t>, </a:t>
            </a:r>
            <a:r>
              <a:rPr lang="en-US" sz="1200" i="1" dirty="0" err="1">
                <a:solidFill>
                  <a:schemeClr val="tx1"/>
                </a:solidFill>
                <a:latin typeface="Hanken Grotesk" panose="020B0604020202020204" charset="0"/>
              </a:rPr>
              <a:t>isFlaggedFraud</a:t>
            </a:r>
            <a:r>
              <a:rPr lang="en-US" sz="1200" i="1" dirty="0">
                <a:solidFill>
                  <a:schemeClr val="tx1"/>
                </a:solidFill>
                <a:latin typeface="Hanken Grotesk" panose="020B0604020202020204" charset="0"/>
              </a:rPr>
              <a:t>. </a:t>
            </a:r>
            <a:r>
              <a:rPr lang="en-US" sz="1200" dirty="0">
                <a:solidFill>
                  <a:schemeClr val="tx1"/>
                </a:solidFill>
                <a:latin typeface="Hanken Grotesk" panose="020B0604020202020204" charset="0"/>
              </a:rPr>
              <a:t>To achieve this, different classification algorithms were applied to compare accuracy and check which is the most well-suited algorithm for our dataset and train the model to it. The dataset at hand are quite imbalanced with only a small proportion of fraudulent transactions which makes it difficult for the model to be perfect in detecting fraudulent transactions. Apart from accuracy score, it is also important to compare precision, recall, f1-score and </a:t>
            </a:r>
            <a:r>
              <a:rPr lang="en-US" sz="1200" dirty="0" err="1">
                <a:solidFill>
                  <a:schemeClr val="tx1"/>
                </a:solidFill>
                <a:latin typeface="Hanken Grotesk" panose="020B0604020202020204" charset="0"/>
              </a:rPr>
              <a:t>auc</a:t>
            </a:r>
            <a:r>
              <a:rPr lang="en-US" sz="1200" dirty="0">
                <a:solidFill>
                  <a:schemeClr val="tx1"/>
                </a:solidFill>
                <a:latin typeface="Hanken Grotesk" panose="020B0604020202020204" charset="0"/>
              </a:rPr>
              <a:t> score of the models. </a:t>
            </a:r>
          </a:p>
          <a:p>
            <a:pPr marL="0" indent="0">
              <a:lnSpc>
                <a:spcPct val="100000"/>
              </a:lnSpc>
              <a:buFont typeface="Hanken Grotesk"/>
              <a:buNone/>
            </a:pPr>
            <a:r>
              <a:rPr lang="en-US" sz="1200" dirty="0">
                <a:solidFill>
                  <a:schemeClr val="tx1"/>
                </a:solidFill>
                <a:latin typeface="Hanken Grotesk" panose="020B0604020202020204" charset="0"/>
              </a:rPr>
              <a:t>My approach to this problem is to first perform data pre-processing, which involves data cleaning for missing values, feature selection, normalization </a:t>
            </a:r>
            <a:r>
              <a:rPr lang="en-US" sz="1200" dirty="0" err="1">
                <a:solidFill>
                  <a:schemeClr val="tx1"/>
                </a:solidFill>
                <a:latin typeface="Hanken Grotesk" panose="020B0604020202020204" charset="0"/>
              </a:rPr>
              <a:t>etc</a:t>
            </a:r>
            <a:r>
              <a:rPr lang="en-US" sz="1200" dirty="0">
                <a:solidFill>
                  <a:schemeClr val="tx1"/>
                </a:solidFill>
                <a:latin typeface="Hanken Grotesk" panose="020B0604020202020204" charset="0"/>
              </a:rPr>
              <a:t>, followed by creating data visualization to better understand the relationships between the variables and derive some insights into the data. Then follows model training for which I’ll start with logistic regression and then random forest and decision tree algorithm. On comparing the performance of the three models, we can determine which is more suitable to our project of detecting fraudulent transaction and our concerned dataset. The decision tree performed the best with an accuracy of ~0.9992, precision 0.89, recall 0.26 and f1 score 0.40. The performance of Logistic regression followed close behind with similar metrics and random forest model showed to poorest performance in all with a high accuracy and precision of ~0.9990 and 1.00 respectively but very low recall of 0.08 leading to an imbalance and thus the f1 score was 0.15. The results highlight the importance of balancing multiple performance metrics of a model and it is necessary to give equal importance to all metrics. There is room for improvement in terms of recall for all the models but it is also important to maintain a high precision too. We can further try much advanced algorithms to drive better results, however with the algorithms performed, Decision tree proved to better than the rest.</a:t>
            </a:r>
            <a:endParaRPr lang="en-US" sz="1200" i="1" dirty="0">
              <a:solidFill>
                <a:schemeClr val="tx1"/>
              </a:solidFill>
              <a:latin typeface="Hanken Grotesk"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0648-6D55-20F1-3811-6A3B10461DDB}"/>
              </a:ext>
            </a:extLst>
          </p:cNvPr>
          <p:cNvSpPr>
            <a:spLocks noGrp="1"/>
          </p:cNvSpPr>
          <p:nvPr>
            <p:ph type="title"/>
          </p:nvPr>
        </p:nvSpPr>
        <p:spPr>
          <a:xfrm>
            <a:off x="313600" y="296533"/>
            <a:ext cx="4258400" cy="572700"/>
          </a:xfrm>
        </p:spPr>
        <p:txBody>
          <a:bodyPr/>
          <a:lstStyle/>
          <a:p>
            <a:r>
              <a:rPr lang="en-US" sz="2000" dirty="0"/>
              <a:t>Problem</a:t>
            </a:r>
            <a:endParaRPr lang="en-IN" sz="2000" dirty="0"/>
          </a:p>
        </p:txBody>
      </p:sp>
      <p:sp>
        <p:nvSpPr>
          <p:cNvPr id="4" name="Title 1">
            <a:extLst>
              <a:ext uri="{FF2B5EF4-FFF2-40B4-BE49-F238E27FC236}">
                <a16:creationId xmlns:a16="http://schemas.microsoft.com/office/drawing/2014/main" id="{01BF73F6-892B-1A75-0FA3-F8FD6803689B}"/>
              </a:ext>
            </a:extLst>
          </p:cNvPr>
          <p:cNvSpPr txBox="1">
            <a:spLocks/>
          </p:cNvSpPr>
          <p:nvPr/>
        </p:nvSpPr>
        <p:spPr>
          <a:xfrm>
            <a:off x="313600" y="2548792"/>
            <a:ext cx="4453785" cy="518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2000" dirty="0"/>
              <a:t>Proposed Solution</a:t>
            </a:r>
            <a:endParaRPr lang="en-IN" sz="2000" dirty="0"/>
          </a:p>
        </p:txBody>
      </p:sp>
      <p:sp>
        <p:nvSpPr>
          <p:cNvPr id="6" name="TextBox 5">
            <a:extLst>
              <a:ext uri="{FF2B5EF4-FFF2-40B4-BE49-F238E27FC236}">
                <a16:creationId xmlns:a16="http://schemas.microsoft.com/office/drawing/2014/main" id="{A969CAA6-4AFC-CAC9-6B9A-DD6FADD657B4}"/>
              </a:ext>
            </a:extLst>
          </p:cNvPr>
          <p:cNvSpPr txBox="1"/>
          <p:nvPr/>
        </p:nvSpPr>
        <p:spPr>
          <a:xfrm>
            <a:off x="298461" y="869867"/>
            <a:ext cx="4453785" cy="1384995"/>
          </a:xfrm>
          <a:prstGeom prst="rect">
            <a:avLst/>
          </a:prstGeom>
          <a:noFill/>
        </p:spPr>
        <p:txBody>
          <a:bodyPr wrap="square" rtlCol="0">
            <a:spAutoFit/>
          </a:bodyPr>
          <a:lstStyle/>
          <a:p>
            <a:r>
              <a:rPr lang="en-US" sz="1200" dirty="0">
                <a:latin typeface="Hanken Grotesk" panose="020B0604020202020204" charset="0"/>
              </a:rPr>
              <a:t>An online payment platform is facing increasing incidents of fraudulent transactions. The objective is to analyze historical transaction data to identify patterns and behaviors indicative of fraud. Using machine learning techniques, we have to train a fraud detection system that can flag suspicious transactions, thereby reducing financial losses and improving trust and security for legitimate users.</a:t>
            </a:r>
          </a:p>
        </p:txBody>
      </p:sp>
      <p:sp>
        <p:nvSpPr>
          <p:cNvPr id="7" name="TextBox 6">
            <a:extLst>
              <a:ext uri="{FF2B5EF4-FFF2-40B4-BE49-F238E27FC236}">
                <a16:creationId xmlns:a16="http://schemas.microsoft.com/office/drawing/2014/main" id="{3491DEC5-791C-7CB7-E80F-0E52EDB12E8B}"/>
              </a:ext>
            </a:extLst>
          </p:cNvPr>
          <p:cNvSpPr txBox="1"/>
          <p:nvPr/>
        </p:nvSpPr>
        <p:spPr>
          <a:xfrm>
            <a:off x="313600" y="3096543"/>
            <a:ext cx="4453785" cy="1754326"/>
          </a:xfrm>
          <a:prstGeom prst="rect">
            <a:avLst/>
          </a:prstGeom>
          <a:noFill/>
        </p:spPr>
        <p:txBody>
          <a:bodyPr wrap="square" rtlCol="0">
            <a:spAutoFit/>
          </a:bodyPr>
          <a:lstStyle/>
          <a:p>
            <a:r>
              <a:rPr lang="en-US" sz="1200" dirty="0">
                <a:latin typeface="Hanken Grotesk" panose="020B0604020202020204" charset="0"/>
              </a:rPr>
              <a:t>Develop a machine learning model to classify transactions as fraudulent or non-fraudulent suitable to our data and maximize precision and recall to ensure the model flags fraud accurately and minimizes overlooked fraud cases. To ensure this, plan of action requires following the data preprocessing procedure including techniques like handling missing values, feature engineering, normalization, etc. Then we’ll test multiple machine learning models and train them to the data to get optimal performance metrics. </a:t>
            </a:r>
          </a:p>
        </p:txBody>
      </p:sp>
      <p:sp>
        <p:nvSpPr>
          <p:cNvPr id="8" name="Title 1">
            <a:extLst>
              <a:ext uri="{FF2B5EF4-FFF2-40B4-BE49-F238E27FC236}">
                <a16:creationId xmlns:a16="http://schemas.microsoft.com/office/drawing/2014/main" id="{37E04B03-9358-2300-679F-AEADA962AA26}"/>
              </a:ext>
            </a:extLst>
          </p:cNvPr>
          <p:cNvSpPr txBox="1">
            <a:spLocks/>
          </p:cNvSpPr>
          <p:nvPr/>
        </p:nvSpPr>
        <p:spPr>
          <a:xfrm>
            <a:off x="4767385" y="2162221"/>
            <a:ext cx="1827816" cy="518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2000" dirty="0"/>
              <a:t>Models Used</a:t>
            </a:r>
            <a:endParaRPr lang="en-IN" sz="2000" dirty="0"/>
          </a:p>
        </p:txBody>
      </p:sp>
      <p:cxnSp>
        <p:nvCxnSpPr>
          <p:cNvPr id="10" name="Connector: Curved 9">
            <a:extLst>
              <a:ext uri="{FF2B5EF4-FFF2-40B4-BE49-F238E27FC236}">
                <a16:creationId xmlns:a16="http://schemas.microsoft.com/office/drawing/2014/main" id="{AF3C9106-6274-D6F5-5CCD-8D84527EE2BB}"/>
              </a:ext>
            </a:extLst>
          </p:cNvPr>
          <p:cNvCxnSpPr>
            <a:stCxn id="8" idx="3"/>
          </p:cNvCxnSpPr>
          <p:nvPr/>
        </p:nvCxnSpPr>
        <p:spPr>
          <a:xfrm flipV="1">
            <a:off x="6595201" y="984738"/>
            <a:ext cx="251076" cy="14367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F15D8F2F-297B-8131-9165-4C4E93FED883}"/>
              </a:ext>
            </a:extLst>
          </p:cNvPr>
          <p:cNvCxnSpPr>
            <a:stCxn id="8" idx="3"/>
          </p:cNvCxnSpPr>
          <p:nvPr/>
        </p:nvCxnSpPr>
        <p:spPr>
          <a:xfrm>
            <a:off x="6595201" y="2421470"/>
            <a:ext cx="516799" cy="155223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F83750F-92AB-AD70-A3C5-47F3F5B285C6}"/>
              </a:ext>
            </a:extLst>
          </p:cNvPr>
          <p:cNvCxnSpPr>
            <a:stCxn id="8" idx="3"/>
          </p:cNvCxnSpPr>
          <p:nvPr/>
        </p:nvCxnSpPr>
        <p:spPr>
          <a:xfrm flipV="1">
            <a:off x="6595201" y="2421469"/>
            <a:ext cx="1009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2114B6-AAEF-88EA-7E05-7EF82DF07ADD}"/>
              </a:ext>
            </a:extLst>
          </p:cNvPr>
          <p:cNvSpPr txBox="1"/>
          <p:nvPr/>
        </p:nvSpPr>
        <p:spPr>
          <a:xfrm>
            <a:off x="5595077" y="598167"/>
            <a:ext cx="2517045" cy="276999"/>
          </a:xfrm>
          <a:prstGeom prst="rect">
            <a:avLst/>
          </a:prstGeom>
          <a:noFill/>
        </p:spPr>
        <p:txBody>
          <a:bodyPr wrap="square" rtlCol="0">
            <a:spAutoFit/>
          </a:bodyPr>
          <a:lstStyle/>
          <a:p>
            <a:pPr algn="ctr"/>
            <a:r>
              <a:rPr lang="en-US" sz="1200" dirty="0">
                <a:latin typeface="Hanken Grotesk" panose="020B0604020202020204" charset="0"/>
              </a:rPr>
              <a:t>Logistic Regression</a:t>
            </a:r>
            <a:endParaRPr lang="en-IN" sz="1200" dirty="0">
              <a:latin typeface="Hanken Grotesk" panose="020B0604020202020204" charset="0"/>
            </a:endParaRPr>
          </a:p>
        </p:txBody>
      </p:sp>
      <p:sp>
        <p:nvSpPr>
          <p:cNvPr id="16" name="TextBox 15">
            <a:extLst>
              <a:ext uri="{FF2B5EF4-FFF2-40B4-BE49-F238E27FC236}">
                <a16:creationId xmlns:a16="http://schemas.microsoft.com/office/drawing/2014/main" id="{3BFB1470-BF19-7D98-E9CB-FBCC963F5D2F}"/>
              </a:ext>
            </a:extLst>
          </p:cNvPr>
          <p:cNvSpPr txBox="1"/>
          <p:nvPr/>
        </p:nvSpPr>
        <p:spPr>
          <a:xfrm>
            <a:off x="7659077" y="2254862"/>
            <a:ext cx="1171323" cy="646331"/>
          </a:xfrm>
          <a:prstGeom prst="rect">
            <a:avLst/>
          </a:prstGeom>
          <a:noFill/>
        </p:spPr>
        <p:txBody>
          <a:bodyPr wrap="square" rtlCol="0">
            <a:spAutoFit/>
          </a:bodyPr>
          <a:lstStyle/>
          <a:p>
            <a:r>
              <a:rPr lang="en-US" sz="1200" dirty="0">
                <a:latin typeface="Hanken Grotesk" panose="020B0604020202020204" charset="0"/>
              </a:rPr>
              <a:t>Random Forest Algorithm</a:t>
            </a:r>
            <a:endParaRPr lang="en-IN" sz="1200" dirty="0">
              <a:latin typeface="Hanken Grotesk" panose="020B0604020202020204" charset="0"/>
            </a:endParaRPr>
          </a:p>
        </p:txBody>
      </p:sp>
      <p:sp>
        <p:nvSpPr>
          <p:cNvPr id="17" name="TextBox 16">
            <a:extLst>
              <a:ext uri="{FF2B5EF4-FFF2-40B4-BE49-F238E27FC236}">
                <a16:creationId xmlns:a16="http://schemas.microsoft.com/office/drawing/2014/main" id="{A648C8BE-94F5-4204-D299-262EBA463538}"/>
              </a:ext>
            </a:extLst>
          </p:cNvPr>
          <p:cNvSpPr txBox="1"/>
          <p:nvPr/>
        </p:nvSpPr>
        <p:spPr>
          <a:xfrm>
            <a:off x="5853477" y="4060925"/>
            <a:ext cx="2517045" cy="276999"/>
          </a:xfrm>
          <a:prstGeom prst="rect">
            <a:avLst/>
          </a:prstGeom>
          <a:noFill/>
        </p:spPr>
        <p:txBody>
          <a:bodyPr wrap="square" rtlCol="0">
            <a:spAutoFit/>
          </a:bodyPr>
          <a:lstStyle/>
          <a:p>
            <a:pPr algn="ctr"/>
            <a:r>
              <a:rPr lang="en-US" sz="1200" dirty="0">
                <a:latin typeface="Hanken Grotesk" panose="020B0604020202020204" charset="0"/>
              </a:rPr>
              <a:t>Decision Tree</a:t>
            </a:r>
          </a:p>
        </p:txBody>
      </p:sp>
    </p:spTree>
    <p:extLst>
      <p:ext uri="{BB962C8B-B14F-4D97-AF65-F5344CB8AC3E}">
        <p14:creationId xmlns:p14="http://schemas.microsoft.com/office/powerpoint/2010/main" val="3733012736"/>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2" name="Google Shape;422;p44"/>
          <p:cNvSpPr txBox="1">
            <a:spLocks noGrp="1"/>
          </p:cNvSpPr>
          <p:nvPr>
            <p:ph type="title"/>
          </p:nvPr>
        </p:nvSpPr>
        <p:spPr>
          <a:xfrm>
            <a:off x="385097" y="302619"/>
            <a:ext cx="7708500" cy="461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Model Fitting &amp; Accuracy</a:t>
            </a:r>
            <a:endParaRPr sz="2000" dirty="0"/>
          </a:p>
        </p:txBody>
      </p:sp>
      <p:sp>
        <p:nvSpPr>
          <p:cNvPr id="3" name="Google Shape;296;p34">
            <a:extLst>
              <a:ext uri="{FF2B5EF4-FFF2-40B4-BE49-F238E27FC236}">
                <a16:creationId xmlns:a16="http://schemas.microsoft.com/office/drawing/2014/main" id="{6381B4BC-1DCB-4BC4-347E-D79F24D48042}"/>
              </a:ext>
            </a:extLst>
          </p:cNvPr>
          <p:cNvSpPr txBox="1">
            <a:spLocks/>
          </p:cNvSpPr>
          <p:nvPr/>
        </p:nvSpPr>
        <p:spPr>
          <a:xfrm>
            <a:off x="314793" y="697045"/>
            <a:ext cx="8686800" cy="42909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17500" algn="l" rtl="0">
              <a:lnSpc>
                <a:spcPct val="115000"/>
              </a:lnSpc>
              <a:spcBef>
                <a:spcPts val="0"/>
              </a:spcBef>
              <a:spcAft>
                <a:spcPts val="0"/>
              </a:spcAft>
              <a:buClr>
                <a:schemeClr val="dk1"/>
              </a:buClr>
              <a:buSzPts val="14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0" indent="0">
              <a:lnSpc>
                <a:spcPct val="100000"/>
              </a:lnSpc>
              <a:buFont typeface="Hanken Grotesk"/>
              <a:buNone/>
            </a:pPr>
            <a:r>
              <a:rPr lang="en-US" sz="1100" dirty="0">
                <a:solidFill>
                  <a:schemeClr val="tx1"/>
                </a:solidFill>
                <a:latin typeface="Hanken Grotesk" panose="020B0604020202020204" charset="0"/>
              </a:rPr>
              <a:t>The entire process can be broken down as follows:</a:t>
            </a:r>
          </a:p>
          <a:p>
            <a:pPr marL="228600" indent="-228600">
              <a:lnSpc>
                <a:spcPct val="100000"/>
              </a:lnSpc>
              <a:buFont typeface="Hanken Grotesk"/>
              <a:buAutoNum type="arabicPeriod"/>
            </a:pPr>
            <a:r>
              <a:rPr lang="en-US" sz="1100" dirty="0">
                <a:solidFill>
                  <a:schemeClr val="tx1"/>
                </a:solidFill>
                <a:latin typeface="Hanken Grotesk" panose="020B0604020202020204" charset="0"/>
              </a:rPr>
              <a:t>Data Visualization</a:t>
            </a:r>
          </a:p>
          <a:p>
            <a:pPr marL="171450" indent="-171450">
              <a:lnSpc>
                <a:spcPct val="100000"/>
              </a:lnSpc>
              <a:buFontTx/>
              <a:buChar char="-"/>
            </a:pPr>
            <a:r>
              <a:rPr lang="en-US" sz="1100" dirty="0">
                <a:solidFill>
                  <a:schemeClr val="tx1"/>
                </a:solidFill>
                <a:latin typeface="Hanken Grotesk" panose="020B0604020202020204" charset="0"/>
              </a:rPr>
              <a:t>Correlation heatmap: This assisted to examine how all the key variables are related to each other. </a:t>
            </a:r>
          </a:p>
          <a:p>
            <a:pPr marL="171450" indent="-171450">
              <a:lnSpc>
                <a:spcPct val="100000"/>
              </a:lnSpc>
              <a:buFontTx/>
              <a:buChar char="-"/>
            </a:pPr>
            <a:r>
              <a:rPr lang="en-US" sz="1100" dirty="0">
                <a:solidFill>
                  <a:schemeClr val="tx1"/>
                </a:solidFill>
                <a:latin typeface="Hanken Grotesk" panose="020B0604020202020204" charset="0"/>
              </a:rPr>
              <a:t>Histogram: To explore the distributions of amounts and fraudulent transactions. It was found that most fraudulent transactions were of a smaller amount, probably since the fraudster was aware as to not raise suspicions. </a:t>
            </a:r>
          </a:p>
          <a:p>
            <a:pPr marL="171450" indent="-171450">
              <a:lnSpc>
                <a:spcPct val="100000"/>
              </a:lnSpc>
              <a:buFontTx/>
              <a:buChar char="-"/>
            </a:pPr>
            <a:r>
              <a:rPr lang="en-US" sz="1100" dirty="0" err="1">
                <a:solidFill>
                  <a:schemeClr val="tx1"/>
                </a:solidFill>
                <a:latin typeface="Hanken Grotesk" panose="020B0604020202020204" charset="0"/>
              </a:rPr>
              <a:t>Barplot</a:t>
            </a:r>
            <a:r>
              <a:rPr lang="en-US" sz="1100" dirty="0">
                <a:solidFill>
                  <a:schemeClr val="tx1"/>
                </a:solidFill>
                <a:latin typeface="Hanken Grotesk" panose="020B0604020202020204" charset="0"/>
              </a:rPr>
              <a:t>: To compare the types of transaction affecting the transaction to be fraudulent or not. Cash out transactions were mostly found to be non-fraudulent while fraudulent transactions are either of transfer or cashout types.</a:t>
            </a:r>
          </a:p>
          <a:p>
            <a:pPr marL="171450" indent="-171450">
              <a:lnSpc>
                <a:spcPct val="100000"/>
              </a:lnSpc>
              <a:buFontTx/>
              <a:buChar char="-"/>
            </a:pPr>
            <a:endParaRPr lang="en-US" sz="1100" dirty="0">
              <a:solidFill>
                <a:schemeClr val="tx1"/>
              </a:solidFill>
              <a:latin typeface="Hanken Grotesk" panose="020B0604020202020204" charset="0"/>
            </a:endParaRPr>
          </a:p>
          <a:p>
            <a:pPr marL="0" indent="0">
              <a:lnSpc>
                <a:spcPct val="100000"/>
              </a:lnSpc>
              <a:buNone/>
            </a:pPr>
            <a:r>
              <a:rPr lang="en-US" sz="1100" dirty="0">
                <a:solidFill>
                  <a:schemeClr val="tx1"/>
                </a:solidFill>
                <a:latin typeface="Hanken Grotesk" panose="020B0604020202020204" charset="0"/>
              </a:rPr>
              <a:t>2. Data Preprocessing</a:t>
            </a:r>
          </a:p>
          <a:p>
            <a:pPr marL="171450" indent="-171450">
              <a:lnSpc>
                <a:spcPct val="100000"/>
              </a:lnSpc>
              <a:buFontTx/>
              <a:buChar char="-"/>
            </a:pPr>
            <a:r>
              <a:rPr lang="en-US" sz="1100" dirty="0">
                <a:solidFill>
                  <a:schemeClr val="tx1"/>
                </a:solidFill>
                <a:latin typeface="Hanken Grotesk" panose="020B0604020202020204" charset="0"/>
              </a:rPr>
              <a:t>Label Encoding</a:t>
            </a:r>
          </a:p>
          <a:p>
            <a:pPr marL="171450" indent="-171450">
              <a:lnSpc>
                <a:spcPct val="100000"/>
              </a:lnSpc>
              <a:buFontTx/>
              <a:buChar char="-"/>
            </a:pPr>
            <a:r>
              <a:rPr lang="en-US" sz="1100" dirty="0">
                <a:solidFill>
                  <a:schemeClr val="tx1"/>
                </a:solidFill>
                <a:latin typeface="Hanken Grotesk" panose="020B0604020202020204" charset="0"/>
              </a:rPr>
              <a:t>Feature selection</a:t>
            </a:r>
          </a:p>
          <a:p>
            <a:pPr marL="171450" indent="-171450">
              <a:lnSpc>
                <a:spcPct val="100000"/>
              </a:lnSpc>
              <a:buFontTx/>
              <a:buChar char="-"/>
            </a:pPr>
            <a:r>
              <a:rPr lang="en-US" sz="1100" dirty="0">
                <a:solidFill>
                  <a:schemeClr val="tx1"/>
                </a:solidFill>
                <a:latin typeface="Hanken Grotesk" panose="020B0604020202020204" charset="0"/>
              </a:rPr>
              <a:t>Separation of features and target variable</a:t>
            </a:r>
          </a:p>
          <a:p>
            <a:pPr marL="171450" indent="-171450">
              <a:lnSpc>
                <a:spcPct val="100000"/>
              </a:lnSpc>
              <a:buFontTx/>
              <a:buChar char="-"/>
            </a:pPr>
            <a:r>
              <a:rPr lang="en-US" sz="1100" dirty="0">
                <a:solidFill>
                  <a:schemeClr val="tx1"/>
                </a:solidFill>
                <a:latin typeface="Hanken Grotesk" panose="020B0604020202020204" charset="0"/>
              </a:rPr>
              <a:t>Splitting dataset into training set and test set</a:t>
            </a:r>
          </a:p>
          <a:p>
            <a:pPr marL="171450" indent="-171450">
              <a:lnSpc>
                <a:spcPct val="100000"/>
              </a:lnSpc>
              <a:buFontTx/>
              <a:buChar char="-"/>
            </a:pPr>
            <a:r>
              <a:rPr lang="en-US" sz="1100" dirty="0">
                <a:solidFill>
                  <a:schemeClr val="tx1"/>
                </a:solidFill>
                <a:latin typeface="Hanken Grotesk" panose="020B0604020202020204" charset="0"/>
              </a:rPr>
              <a:t>Normalization of all columns</a:t>
            </a:r>
          </a:p>
          <a:p>
            <a:pPr marL="171450" indent="-171450">
              <a:lnSpc>
                <a:spcPct val="100000"/>
              </a:lnSpc>
              <a:buFontTx/>
              <a:buChar char="-"/>
            </a:pPr>
            <a:endParaRPr lang="en-US" sz="1100" dirty="0">
              <a:solidFill>
                <a:schemeClr val="tx1"/>
              </a:solidFill>
              <a:latin typeface="Hanken Grotesk" panose="020B0604020202020204" charset="0"/>
            </a:endParaRPr>
          </a:p>
          <a:p>
            <a:pPr marL="0" indent="0">
              <a:lnSpc>
                <a:spcPct val="100000"/>
              </a:lnSpc>
              <a:buNone/>
            </a:pPr>
            <a:r>
              <a:rPr lang="en-US" sz="1100" dirty="0">
                <a:solidFill>
                  <a:schemeClr val="tx1"/>
                </a:solidFill>
                <a:latin typeface="Hanken Grotesk" panose="020B0604020202020204" charset="0"/>
              </a:rPr>
              <a:t>3. Model Training</a:t>
            </a:r>
          </a:p>
          <a:p>
            <a:pPr marL="171450" indent="-171450">
              <a:lnSpc>
                <a:spcPct val="100000"/>
              </a:lnSpc>
              <a:buFontTx/>
              <a:buChar char="-"/>
            </a:pPr>
            <a:r>
              <a:rPr lang="en-US" sz="1100" dirty="0">
                <a:solidFill>
                  <a:schemeClr val="tx1"/>
                </a:solidFill>
                <a:latin typeface="Hanken Grotesk" panose="020B0604020202020204" charset="0"/>
              </a:rPr>
              <a:t>Logistic Regression – Accuracy was 0.9991083136637818 and precision was 0.70 which means low false positives. However, recall, f1-score and AUC score were 0.22, 0.33 and 0.6097653516430921 respectively, which is poor and indicates an imbalanced dataset. </a:t>
            </a:r>
          </a:p>
          <a:p>
            <a:pPr marL="171450" indent="-171450">
              <a:lnSpc>
                <a:spcPct val="100000"/>
              </a:lnSpc>
              <a:buFontTx/>
              <a:buChar char="-"/>
            </a:pPr>
            <a:r>
              <a:rPr lang="en-US" sz="1100" dirty="0">
                <a:solidFill>
                  <a:schemeClr val="tx1"/>
                </a:solidFill>
                <a:latin typeface="Hanken Grotesk" panose="020B0604020202020204" charset="0"/>
              </a:rPr>
              <a:t>Random Forest – Accuracy was 0.9990606299024867 and precision was 1.00 which means the model is excellent in making correct predictions, however a low recall, f1-score and AUC score of 0.08, 0.15 and 0.5093457943925234 respectively, which means that the model is missing out on a lot of transactions that are fraudulent</a:t>
            </a:r>
          </a:p>
          <a:p>
            <a:pPr marL="171450" indent="-171450">
              <a:lnSpc>
                <a:spcPct val="100000"/>
              </a:lnSpc>
              <a:buFontTx/>
              <a:buChar char="-"/>
            </a:pPr>
            <a:r>
              <a:rPr lang="en-US" sz="1100" dirty="0">
                <a:solidFill>
                  <a:schemeClr val="tx1"/>
                </a:solidFill>
                <a:latin typeface="Hanken Grotesk" panose="020B0604020202020204" charset="0"/>
              </a:rPr>
              <a:t>Decision Tree – Accuracy was 0.9992084495625015 and precision 0.89 which is a great score for a model. Recall, f1-score and AUC score of 0.26, 0.40 and 0.6284879665330261 is slightly higher than the metrics of logistic regression model means that not only is the model better at predicting correctly but comparatively better in identifying fraudulent transactions.</a:t>
            </a: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4" name="Google Shape;844;p59"/>
          <p:cNvSpPr txBox="1">
            <a:spLocks noGrp="1"/>
          </p:cNvSpPr>
          <p:nvPr>
            <p:ph type="title"/>
          </p:nvPr>
        </p:nvSpPr>
        <p:spPr>
          <a:xfrm>
            <a:off x="331347" y="307298"/>
            <a:ext cx="6354265" cy="4510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Code Snippets</a:t>
            </a:r>
            <a:endParaRPr sz="2000" dirty="0"/>
          </a:p>
        </p:txBody>
      </p:sp>
      <p:sp>
        <p:nvSpPr>
          <p:cNvPr id="5" name="TextBox 4">
            <a:extLst>
              <a:ext uri="{FF2B5EF4-FFF2-40B4-BE49-F238E27FC236}">
                <a16:creationId xmlns:a16="http://schemas.microsoft.com/office/drawing/2014/main" id="{76CEAB72-5C9E-FEFD-A76D-059849465E7B}"/>
              </a:ext>
            </a:extLst>
          </p:cNvPr>
          <p:cNvSpPr txBox="1"/>
          <p:nvPr/>
        </p:nvSpPr>
        <p:spPr>
          <a:xfrm>
            <a:off x="331347" y="876925"/>
            <a:ext cx="6706535" cy="461665"/>
          </a:xfrm>
          <a:prstGeom prst="rect">
            <a:avLst/>
          </a:prstGeom>
          <a:noFill/>
        </p:spPr>
        <p:txBody>
          <a:bodyPr wrap="square" rtlCol="0">
            <a:spAutoFit/>
          </a:bodyPr>
          <a:lstStyle/>
          <a:p>
            <a:r>
              <a:rPr lang="en-US" sz="1200" dirty="0">
                <a:latin typeface="Hanken Grotesk" panose="020B0604020202020204" charset="0"/>
              </a:rPr>
              <a:t>Since the best accuracy was given by the Decision Tree model, here are a few snippets of the code.</a:t>
            </a:r>
          </a:p>
        </p:txBody>
      </p:sp>
      <p:pic>
        <p:nvPicPr>
          <p:cNvPr id="8" name="Picture 7">
            <a:extLst>
              <a:ext uri="{FF2B5EF4-FFF2-40B4-BE49-F238E27FC236}">
                <a16:creationId xmlns:a16="http://schemas.microsoft.com/office/drawing/2014/main" id="{86DF2B8C-B641-FB8E-A3CE-DA70653D7A93}"/>
              </a:ext>
            </a:extLst>
          </p:cNvPr>
          <p:cNvPicPr>
            <a:picLocks noChangeAspect="1"/>
          </p:cNvPicPr>
          <p:nvPr/>
        </p:nvPicPr>
        <p:blipFill>
          <a:blip r:embed="rId3"/>
          <a:stretch>
            <a:fillRect/>
          </a:stretch>
        </p:blipFill>
        <p:spPr>
          <a:xfrm>
            <a:off x="370527" y="2358987"/>
            <a:ext cx="3228817" cy="2492205"/>
          </a:xfrm>
          <a:prstGeom prst="rect">
            <a:avLst/>
          </a:prstGeom>
        </p:spPr>
      </p:pic>
      <p:sp>
        <p:nvSpPr>
          <p:cNvPr id="13" name="TextBox 12">
            <a:extLst>
              <a:ext uri="{FF2B5EF4-FFF2-40B4-BE49-F238E27FC236}">
                <a16:creationId xmlns:a16="http://schemas.microsoft.com/office/drawing/2014/main" id="{10B08A9D-6B68-E6E1-DBE3-AF994A7FC37D}"/>
              </a:ext>
            </a:extLst>
          </p:cNvPr>
          <p:cNvSpPr txBox="1"/>
          <p:nvPr/>
        </p:nvSpPr>
        <p:spPr>
          <a:xfrm>
            <a:off x="4047344" y="2838510"/>
            <a:ext cx="4553742" cy="1200329"/>
          </a:xfrm>
          <a:prstGeom prst="rect">
            <a:avLst/>
          </a:prstGeom>
          <a:noFill/>
        </p:spPr>
        <p:txBody>
          <a:bodyPr wrap="square" rtlCol="0">
            <a:spAutoFit/>
          </a:bodyPr>
          <a:lstStyle/>
          <a:p>
            <a:r>
              <a:rPr lang="en-US" sz="1200" dirty="0">
                <a:latin typeface="Hanken Grotesk" panose="020B0604020202020204" charset="0"/>
              </a:rPr>
              <a:t>Here, we created a confusion matrix to evaluate our model’s predicted values vs actual values and also printed the accuracy score. Confusion matrix depicts 209494 true positive values, 7 false positive values, 159 false negatives and 55 true negative values. This means that model fails to correctly classify 166 transactions.</a:t>
            </a:r>
            <a:endParaRPr lang="en-IN" sz="1200" dirty="0">
              <a:latin typeface="Hanken Grotesk" panose="020B0604020202020204" charset="0"/>
            </a:endParaRPr>
          </a:p>
        </p:txBody>
      </p:sp>
      <p:pic>
        <p:nvPicPr>
          <p:cNvPr id="15" name="Picture 14">
            <a:extLst>
              <a:ext uri="{FF2B5EF4-FFF2-40B4-BE49-F238E27FC236}">
                <a16:creationId xmlns:a16="http://schemas.microsoft.com/office/drawing/2014/main" id="{28FD0A37-F1A1-1B2C-DB2F-3081B30FF08B}"/>
              </a:ext>
            </a:extLst>
          </p:cNvPr>
          <p:cNvPicPr>
            <a:picLocks noChangeAspect="1"/>
          </p:cNvPicPr>
          <p:nvPr/>
        </p:nvPicPr>
        <p:blipFill>
          <a:blip r:embed="rId4"/>
          <a:stretch>
            <a:fillRect/>
          </a:stretch>
        </p:blipFill>
        <p:spPr>
          <a:xfrm>
            <a:off x="370527" y="1328592"/>
            <a:ext cx="4201473" cy="9763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14" name="Picture 13">
            <a:extLst>
              <a:ext uri="{FF2B5EF4-FFF2-40B4-BE49-F238E27FC236}">
                <a16:creationId xmlns:a16="http://schemas.microsoft.com/office/drawing/2014/main" id="{EC359F49-5610-BFCD-17D1-D27BC935F1ED}"/>
              </a:ext>
            </a:extLst>
          </p:cNvPr>
          <p:cNvPicPr>
            <a:picLocks noChangeAspect="1"/>
          </p:cNvPicPr>
          <p:nvPr/>
        </p:nvPicPr>
        <p:blipFill>
          <a:blip r:embed="rId3"/>
          <a:stretch>
            <a:fillRect/>
          </a:stretch>
        </p:blipFill>
        <p:spPr>
          <a:xfrm>
            <a:off x="5199319" y="565244"/>
            <a:ext cx="3142705" cy="2867537"/>
          </a:xfrm>
          <a:prstGeom prst="rect">
            <a:avLst/>
          </a:prstGeom>
        </p:spPr>
      </p:pic>
      <p:pic>
        <p:nvPicPr>
          <p:cNvPr id="15" name="Picture 14">
            <a:extLst>
              <a:ext uri="{FF2B5EF4-FFF2-40B4-BE49-F238E27FC236}">
                <a16:creationId xmlns:a16="http://schemas.microsoft.com/office/drawing/2014/main" id="{56B25C70-208C-DA8C-A64E-D4D356C45869}"/>
              </a:ext>
            </a:extLst>
          </p:cNvPr>
          <p:cNvPicPr>
            <a:picLocks noChangeAspect="1"/>
          </p:cNvPicPr>
          <p:nvPr/>
        </p:nvPicPr>
        <p:blipFill>
          <a:blip r:embed="rId4"/>
          <a:stretch>
            <a:fillRect/>
          </a:stretch>
        </p:blipFill>
        <p:spPr>
          <a:xfrm>
            <a:off x="771994" y="594287"/>
            <a:ext cx="3904937" cy="1189544"/>
          </a:xfrm>
          <a:prstGeom prst="rect">
            <a:avLst/>
          </a:prstGeom>
        </p:spPr>
      </p:pic>
      <p:sp>
        <p:nvSpPr>
          <p:cNvPr id="16" name="TextBox 15">
            <a:extLst>
              <a:ext uri="{FF2B5EF4-FFF2-40B4-BE49-F238E27FC236}">
                <a16:creationId xmlns:a16="http://schemas.microsoft.com/office/drawing/2014/main" id="{239A5C44-88DC-AC52-6712-0CE33A5B807C}"/>
              </a:ext>
            </a:extLst>
          </p:cNvPr>
          <p:cNvSpPr txBox="1"/>
          <p:nvPr/>
        </p:nvSpPr>
        <p:spPr>
          <a:xfrm>
            <a:off x="801975" y="1871557"/>
            <a:ext cx="4167264" cy="2677656"/>
          </a:xfrm>
          <a:prstGeom prst="rect">
            <a:avLst/>
          </a:prstGeom>
          <a:noFill/>
        </p:spPr>
        <p:txBody>
          <a:bodyPr wrap="square" rtlCol="0">
            <a:spAutoFit/>
          </a:bodyPr>
          <a:lstStyle/>
          <a:p>
            <a:r>
              <a:rPr lang="en-US" sz="1200" dirty="0">
                <a:latin typeface="Hanken Grotesk" panose="020B0604020202020204" charset="0"/>
              </a:rPr>
              <a:t>These codes are to calculate the precision, recall, f1-score, AUC score and to draw out the ROC curve for out model. </a:t>
            </a:r>
            <a:r>
              <a:rPr lang="en-US" sz="1200" b="0" i="0" dirty="0">
                <a:solidFill>
                  <a:srgbClr val="000000"/>
                </a:solidFill>
                <a:effectLst/>
                <a:latin typeface="Hanken Grotesk" panose="020B0604020202020204" charset="0"/>
              </a:rPr>
              <a:t>The accuracy and precision is high which means that the model's classification is correct most of the time. The recall catches only 26% of the fraudulent cases. There is still scope of improvement in this case and F1 score too can also be further improved but shows a somewhat better balance between precision and Recall. AUC score suggests that the model has some ability to distinguish between fraudulent and non-fraudulent transactions but not highly accurate. The ROC curve depicts that the classifier's performance is better than a random classifier since the curve is above the random classifier line but is still not the best.</a:t>
            </a:r>
            <a:endParaRPr lang="en-IN" sz="1200" dirty="0">
              <a:latin typeface="Hanken Grotesk" panose="020B0604020202020204" charset="0"/>
            </a:endParaRPr>
          </a:p>
        </p:txBody>
      </p:sp>
      <p:sp>
        <p:nvSpPr>
          <p:cNvPr id="17" name="TextBox 16">
            <a:extLst>
              <a:ext uri="{FF2B5EF4-FFF2-40B4-BE49-F238E27FC236}">
                <a16:creationId xmlns:a16="http://schemas.microsoft.com/office/drawing/2014/main" id="{47F2B1B7-33E1-B984-37FB-F76A5312FFAA}"/>
              </a:ext>
            </a:extLst>
          </p:cNvPr>
          <p:cNvSpPr txBox="1"/>
          <p:nvPr/>
        </p:nvSpPr>
        <p:spPr>
          <a:xfrm>
            <a:off x="5084278" y="3440310"/>
            <a:ext cx="3372785" cy="1200329"/>
          </a:xfrm>
          <a:prstGeom prst="rect">
            <a:avLst/>
          </a:prstGeom>
          <a:noFill/>
        </p:spPr>
        <p:txBody>
          <a:bodyPr wrap="square" rtlCol="0">
            <a:spAutoFit/>
          </a:bodyPr>
          <a:lstStyle/>
          <a:p>
            <a:r>
              <a:rPr lang="en-US" sz="1200" dirty="0">
                <a:latin typeface="Hanken Grotesk" panose="020B0604020202020204" charset="0"/>
              </a:rPr>
              <a:t>While our model has a good and accurate performance, improving the quality of the dataset and adding more datapoints of fraudulent transactions will help the model train better on the dataset and thus, not miss out on essential transactions. </a:t>
            </a:r>
            <a:endParaRPr lang="en-IN" sz="1200" dirty="0">
              <a:latin typeface="Hanken Grotesk"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F287-2531-FD72-3206-21167710D568}"/>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93394299"/>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2535</TotalTime>
  <Words>1101</Words>
  <Application>Microsoft Office PowerPoint</Application>
  <PresentationFormat>On-screen Show (16:9)</PresentationFormat>
  <Paragraphs>37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Hanken Grotesk</vt:lpstr>
      <vt:lpstr>Lato</vt:lpstr>
      <vt:lpstr>Arial</vt:lpstr>
      <vt:lpstr>Figtree Black</vt:lpstr>
      <vt:lpstr>Elegant Black &amp; White Thesis Defense by Slidesgo</vt:lpstr>
      <vt:lpstr>Fraud Detection Model</vt:lpstr>
      <vt:lpstr>Executive Summary</vt:lpstr>
      <vt:lpstr>Problem</vt:lpstr>
      <vt:lpstr>Model Fitting &amp; Accuracy</vt:lpstr>
      <vt:lpstr>Code Snippets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Vinti Shukla</cp:lastModifiedBy>
  <cp:revision>1</cp:revision>
  <dcterms:modified xsi:type="dcterms:W3CDTF">2024-09-27T18:08:51Z</dcterms:modified>
</cp:coreProperties>
</file>