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2"/>
  </p:notesMasterIdLst>
  <p:sldIdLst>
    <p:sldId id="256" r:id="rId2"/>
    <p:sldId id="257" r:id="rId3"/>
    <p:sldId id="258" r:id="rId4"/>
    <p:sldId id="273"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105" y="3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9-04-28T22:20:20.384"/>
    </inkml:context>
    <inkml:brush xml:id="br0">
      <inkml:brushProperty name="width" value="0.05292" units="cm"/>
      <inkml:brushProperty name="height" value="0.05292" units="cm"/>
      <inkml:brushProperty name="color" value="#FF0000"/>
    </inkml:brush>
  </inkml:definitions>
  <inkml:trace contextRef="#ctx0" brushRef="#br0">593 8220 406 0,'0'0'18'0,"0"0"4"0,0 0-22 0,0 0 0 0,0 0 0 0,0 0 0 15,0 0 52-15,0 0 7 0,0 0 1 0,0 0 0 16,0 0 3-16,0 0 1 0,0 0 0 0,0 0 0 16,0 0 9-16,0 0 3 0,0 0 0 0,0 0 0 15,0-6-18-15,0-4-3 0,0 10-1 0,3-6 0 0,-3 6-22 0,0 0-5 16,0 0-1-16,7 0 0 0,-7 0-14 0,4-3-2 16,-4 3-1-16,10 0 0 0,1 0 4 0,0 0 1 15,-1-6 0-15,-3 6 0 0,4 0-14 0,-1 0 11 16,1 0-11-16,0 0 10 0,3 0 3 0,0-3 1 15,0 3 0-15,3-7 0 0,-6 4-2 0,3-3 0 16,0 6 0-16,-3-3 0 16,3-4-4-16,-3 7 0 0,3-3-8 0,-4-3 12 15,4 6-3-15,-3 0-1 0,0 0 0 0,-1 0 0 16,4 6-8-16,-3-3 8 0,-1-3-8 0,1 0 8 16,-7 0-8-16,6 7 0 0,4-4 9 0,-10-3-9 15,6 0 0-15,1 6 8 0,-1-3-8 0,1-3 0 0,-7 0 0 16,6 7 0-16,1-7 0 0,-1 0-8 0,-6 0 30 0,6 0 6 15,1 0 2-15,0 0 0 0,-4 0-30 0,3 0 0 16,1 0-8-16,-1 0 8 0,5 0 0 0,-5-7 8 0,1 7 0 16,-1 0 1-16,-3 0 0 0,4 0 0 0,0 0 0 0,-1 0 0 15,1 0-9-15,-1 0 8 0,-6 0-8 0,6 0 8 16,4 0-8-16,-3 0 8 0,0 0-8 0,3 0 8 16,-4 0-8-16,1 0 0 0,0 0 0 0,3 0 0 15,-4 0 0-15,4 0 0 0,-3 0 0 0,-1 0 0 0,-2 0 0 0,2 0 8 16,1 0-8-16,-1-3 0 0,-6 3 0 0,6-6 0 15,1 6 0-15,0 0 0 0,-8 0 0 0,8 0 8 16,-1 0-8-16,-6 0 0 0,-4 0 0 0,10 0 0 16,1 0 8-16,0-3-8 0,-8 3 0 0,8 0 0 15,-8 0 0-15,8 0 8 0,-1 0-8 0,1 0 0 16,-8 0 0-16,5 0 0 16,6 0 0-16,-11 0 0 0,-3 0 0 0,11 3-11 15,-4-3 11-15,3 0 0 0,-3 0 8 0,0 0-8 16,-7 0 0-16,15 0 0 0,-5 0 0 0,1 0 0 0,-1 0 0 15,-10 0 0-15,4 0 0 0,6 0 0 0,1 0 0 16,-4 0 0-16,-7 0 0 0,7-3 0 0,4 3 0 0,-4 0 0 16,-7 0 0-16,10-7 0 0,1 7 0 0,-11 0 0 15,11 0 0-15,-1 0 0 0,-10 0 0 0,11 0 0 0,-8 0 0 16,8 0 0-16,-1 0 0 0,-10 0 0 0,15 0 0 0,-15 0 8 16,10 0-8-16,1 0 0 0,-11 0-8 0,7 0 8 15,-7 0 0-15,10 7 0 0,-10-7 0 0,11 3 8 16,-11-3-8-16,10 0 0 0,1 0 0 0,-11 0 0 15,0 0 0-15,11 0 0 0,-11 0 0 0,14 0 8 16,-4 6-8-16,-10-6 0 16,11 0 8-16,-11 0-8 0,0 0 0 0,7 3 8 15,4-3-8-15,-11 0 0 0,7 0 0 0,7 7 0 16,-4-7 0-16,-10 0 8 0,0 0-8 0,11 3 0 16,-4-3 0-16,-7 0 0 0,11 0 0 0,-1 0 0 15,1 0 0-15,-11 0 0 0,10 0 0 0,-10 0 0 0,4 0 0 16,6 0 8-16,1 0-8 0,0 6 0 15,-4-6 0-15,3 0 0 0,1 3 0 0,-1-3 0 0,-10 0 0 0,4 0 0 16,14 0 0-16,-11 6 0 0,-7-6 0 0,7 0 0 0,3 0 0 16,1 0 0-16,-4 0 0 0,-7 0 0 0,0 0 0 0,10 3 8 15,1-3-8-15,0 7 0 0,-11-7 0 0,0 0 0 16,0 0 0-16,10 0 0 0,4 0 8 0,-3 0-8 16,-1 0 10-16,-6 0-10 0,7 0 0 0,-1 0 0 15,-6 0 0-15,6 0 0 0,-10 0 0 0,11 0 0 0,-1 0 0 0,-2 0 0 16,-1 0 0-16,3 0 8 0,-3 0-8 0,0 0 0 15,-7 0 0-15,11 0 0 0,-1 0 0 0,5 0 0 16,-5 0 0-16,-6 0 0 0,6 0 8 0,1 0-8 16,-1 0 0-16,-6 0 0 0,7 0 0 0,-1 0 0 15,-3 0 0-15,0 0 0 0,-7 0 0 0,11 6 0 16,-1-6 0-16,-6-6 0 16,6 6 0-16,1 0 0 0,-4 0 0 0,4 0 0 15,-4-7 0-15,3 4 0 0,-3 3 0 0,4-6 0 16,0 6 8-16,-1 0-8 0,11-3 0 0,-14-3 0 15,4 3-8-15,0-4 8 0,-1 4 0 0,1-3 11 16,-1 3 0-16,4-4 0 0,-10 4-11 0,7-3-16 16,3 6 4-16,-4-9 1 0,-3 2 11 0,7 7 0 0,-10-9 0 15,6 6 0-15,5-3 0 0,-5 2 16 0,1-2-4 0,-1-3-1 0,4-1-11 16,-3 4 0-16,0-3 0 0,-1-1 0 0,4 7 0 0,-3-6-14 16,3 2 2-16,-3-2 0 0,-8 0 21 0,8-1 5 15,-1 1 1-15,1 2 0 0,-4-2-15 0,4 0 0 16,-4-1 0-16,0-5 0 0,3 11 0 0,-3-11 0 15,4 5 8-15,-8 1-8 0,8-7 0 0,0 7 0 16,-8-1 0-16,1 1 0 16,3 0 8-16,-4-7-8 0,4 7 0 0,4-1 0 15,-8-2 8-15,1-4-8 0,3 7 0 0,-4-7 0 16,5 6 0-16,-8-8 8 0,0 8-8 0,3-5 0 16,-3 5 0-16,4-9 0 0,-1 10 0 0,-3-7 0 15,4 4-16-15,-4-4-5 0,3-3-2 0,-3 4 0 16,0 2 40-16,0-3 8 0,0 1 2 0,7 2 0 15,-7-3-27-15,0-2 0 0,-7 2 0 0,7 6 0 16,0-2-19-16,0-4-5 0,-3 7-2 0,-1-7 0 0,4 4 26 0,-3-4 0 16,-1 7 0-16,4-1 0 0,-3 1 17 0,3-1 9 15,-8-5 2-15,8 5 0 0,-3 1-28 0,3-1 8 0,-7-5-8 16,3 5 0-16,1 1 0 0,3 0 0 16,-7-7 0-16,7 6 0 15,-4 1-24-15,4 0-3 0,-7-7-1 0,0 7 0 16,4-1 46-16,-1 1 9 0,4-1 1 0,-3 1 1 0,-5 6-21 15,5-10-8-15,3 4 0 0,-7 6 0 0,0-7 8 0,7 4-8 16,-7-3 0-16,7 5 9 0,-4-2-9 0,-3-3 0 16,4 3 0-16,-1 2 0 0,1-2 0 0,-1-3 8 15,1 6-8-15,3-4 0 0,-11 4 0 0,11-3 0 16,-11-4 8-16,8 10-8 0,-4-9 0 0,3 3 0 16,-3 6 0-16,4-3 0 0,-1-7 0 0,1 4 0 0,-1-3 0 0,1 5 8 15,-4-2-8-15,3 0 0 0,-3 3 0 0,0-4 0 16,7-2 0-16,-7 6 0 0,3-3 0 0,4 6 0 15,-7-3 0-15,4-4 8 0,-4 4-8 0,3-3 0 16,1-4 22-16,-8 10-1 0,4-9 0 0,0 3 0 16,0 6-21-16,3-3 0 0,-3-4 0 0,7 7 0 15,-7-3-12-15,7-3-6 0,-10-3-2 0,3-1 0 0,3 1 20 0,4 2 0 16,-7 4 0-16,7 3 0 0,0 0 0 0,-4-6 0 16,-6-3 0-16,6 6 0 0,4-4 0 0,-7-2 0 15,0-1 0-15,0 4 0 0,4 3 10 0,-8-3 9 0,4-4 1 16,4 7 1-16,-1-3-30 0,-3 6-7 0,3-9 0 15,-3 9-1-15,4-10 17 0,-1 10 0 0,-3-6 0 16,7 6 0-16,-3-3 0 16,-8-4 0-16,4 7 0 0,0-9 0 0,0 9 0 0,3-9 0 15,-3 5 0-15,0-2 0 0,0 6 10 0,4-3 6 16,-8-3 0-16,4-4 1 0,0 4-17 0,0 3 0 16,3-3 0-16,-6-4 0 0,6 7-8 0,-3-3-6 15,4-3-1-15,-8-1 0 0,4 4 15 0,4 3 0 16,-8-4 0-16,7-2-9 0,-3 6 21 0,0-3 4 15,0-4 0-15,-3 7 1 0,-1-3-17 0,4-4-19 0,-3 10 4 0,2-9 1 16,1 3 22-16,-3 6 5 0,-1-3 1 0,1-4 0 16,-1 4-14-16,0-3-15 0,-3 3 3 0,4-4 1 15,-1 4 11-15,4-3 0 0,-10 6 0 0,9-9 0 16,-2 9 12-16,-1-7-3 0,-3 4 0 0,7-3 0 16,4 3-9-16,-12-3-11 0,5 6 3 0,-1-4 0 15,8-2 8-15,-8 3 11 16,-6-3-3-16,10 6 0 0,-11-3-8 0,11-4 0 15,-4 7 0-15,-6-6 0 0,10 3 0 0,-11 3 0 16,4-6-12-16,3 6 12 0,-3 0 0 0,4-3 0 0,-1 3 0 16,-3 0 0-16,3-7 0 0,1 7 0 0,-4 0 0 0,-1-3 0 15,1 3 0-15,4-6 0 0,-4 6 0 0,3 0 0 16,-3-3 0-16,-4-4 0 0,4 4 0 0,0-3 0 16,0 6 0-16,-4 0 0 0,1-6 0 0,6 3 0 0,-10 3 0 0,7-7 0 15,0 7 0-15,-4-3 0 0,4-3 0 0,3 6 0 16,-6 0 0-16,6 0 0 0,-3 0 0 0,-4 6 0 15,1-6 0-15,-1 0 0 0,4 0 0 0,0-6 0 16,0 6 0-16,3 6 12 0,-10-3-12 0,7-3 0 16,0 0-12-16,3 0 12 0,-10 0 0 0,7 0 0 15,0 0 0-15,3 0 0 0,-10 0 0 0,7 0 0 0,-7-3 0 0,7 3 0 16,0 0 0-16,-8 0 0 0,8 0 0 0,-7 0 0 16,7 0 0-16,-7 0 0 0,3 0 0 0,-3 3 0 15,-4-3 0-15,11 0 0 0,-7 0 0 0,7 0 0 16,-7 7 0-16,0-7 0 0,7 0 0 0,-4 0 0 15,-3 9 0-15,7-9 0 0,-8 0 0 0,8 0 0 0,-7 9 0 16,7-9 0-16,-7 0 0 0,7 7 0 16,3-7 0-16,-10 0 0 0,3 3 0 0,1-3 0 15,3 0 0-15,0 0 0 0,-1 0 0 0,-6 0 0 16,7 6 0-16,0-6 0 0,-4 3 0 0,8 4 0 16,-8-4 0-16,8-3 0 0,-12 6 8 0,12-6-8 15,-4 3 0-15,0 3 0 0,0-6 0 0,3 0-11 16,-3 7 11-16,-4-4 0 0,11 3 0 0,-11-3 0 15,4 3 0-15,4-2 0 0,-4 5 8 0,0 0-8 0,3-2 0 0,0 2 0 16,-3 0 0-16,4 1-8 0,-1-1 8 0,1 1 0 16,2-1 0-16,-2-3 0 0,-1 4 0 0,1-1 0 15,-1 1 0-15,1-1 0 0,3 7 0 0,-4-7-8 16,0 1 8-16,1-1 0 0,-1 0 0 0,1 7 0 16,-5-7 0-16,5 10 0 0,-4-9 0 0,0-1 0 15,3 0 0-15,1 7 0 16,-5-6 0-16,1 5 0 0,4-5 0 0,-4-1 0 15,3 10 0-15,0-10 0 0,-3 7 0 0,4-4 0 16,-1-5 0-16,1 12 0 0,-1-10 0 0,0 7 0 16,4-4 0-16,-3 4 0 0,-1 0 0 0,8-4 0 15,-8 4 0-15,0-1 0 0,4-2 0 0,0 3-8 0,0-7 8 16,4 0 0-16,-8 10 0 0,8-3 0 0,-4-3 0 16,-4 2 0-16,8 1-9 0,3 3 9 0,-8-7-9 0,5 4 9 0,3 0-12 15,-4-4 12-15,4 7-16 0,0-3 3 0,-7 2 1 0,7-2 0 31,0 3-18-31,-3 6-3 0,3-12-1 0,0 12 0 0,0-7 34 0,0 1 0 0,0 3 0 0,0-3 0 16,0 0-20-16,0 0 2 0,0-1 1 0,0 8 0 31,0-8-24-31,0 1-5 0,0 0-1 0,0 6 0 0,0-6 38 16,0-3 9-16,0 2 0 0,0 1 0 0,0-3 16 0,3 3 6 16,-3 0 1-16,0-4 0 0,7 1-23 0,-7 3-10 15,4 0 1-15,-4-1 0 0,0 1 9 0,0-3 0 16,3 3-9-16,5-1 9 0,-5-2 0 0,4 3 0 15,-3-3 0-15,3 2 0 0,-4-5 0 0,1 9 0 16,3-10-9-16,3 7 9 0,-6-3 0 0,6 3 0 16,-6-4-8-16,7-2 8 0,-1-4 0 0,1 7 0 0,-8 0 0 0,8-4 0 15,-1-2 0-15,1 5 0 0,0 1 0 0,-4-3 0 16,3-4 0-16,1 7 0 0,3-7 0 0,4 1 0 16,-4-1 0-16,0 0 0 0,7 1 0 0,-7-4 0 15,0 3 0-15,7 1 0 0,-7-1 0 0,1-2 0 0,2-4 0 16,-3 6 11-16,-3-3-11 0,3-3 10 0,-3 4-19 15,3-1-4-15,-4-3-1 0,1 3 0 0,-1-2 33 0,-2 2 6 0,2-3 2 0,1 3 0 16,-11-6-15-16,10 3-4 0,1-3 0 0,-1 0 0 16,-2 0-8-16,2 7 0 0,4-7 9 0,4 0-9 15,-11 0 8-15,11 3-8 0,-8 3 10 0,-3-6-10 16,11 0 8-16,-4 0-8 0,-3 0 0 0</inkml:trace>
  <inkml:trace contextRef="#ctx0" brushRef="#br0" timeOffset="3732.45">4847 6511 345 0,'0'0'31'0,"0"0"-31"0,-7 0 0 0,0 6 0 15,-4-3 100-15,4-3 15 16,0 7 2-16,4-4 1 0,-11 3-50 0,7 0-11 16,3-3-1-16,-10 4-1 0,11-4-19 0,-8 3-3 15,4-3-1-15,0 7 0 0,0-4-7 0,0-3-1 16,3 3-1-16,-6-6 0 0,3 10-1 0,-1-1 0 16,5-3 0-16,-4 4 0 0,0-1-13 0,0-6-9 15,0 7 12-15,3 2-12 0,-3-2 28 0,0 2 0 0,0-2-1 0,0-1 0 16,0 7-16-16,0-7-3 0,0 7-8 0,0-4 12 0,3-2-4 15,-6 6 0-15,3-7-8 0,0 7 12 0,3-4-2 0,-3 1-1 16,-4-4 0-16,4 1 0 0,0 2 0 0,0-3 0 16,-3 1 0-16,3 6 0 0,0-7-1 0,3 7 0 15,-3-4 0-15,0 4 0 0,0 0-8 0,-4-4 12 16,4 4-12-16,0-1 12 0,4-2-12 0,-4 6 0 16,3-4 0-16,-3 1 0 0,0-3 8 0,3 6-8 0,1-4 8 0,-1-5-8 15,-3 5 9-15,4-2-9 0,-4 3 10 0,0-1-10 16,-4-2 13-16,4 6-3 0,3-4-1 0,-3 1 0 15,4-4-1-15,-1 4 0 0,4 3 0 0,0-3 0 16,-7-4 1-16,7 4 0 0,0-7 0 0,0 10 0 16,7-3-9-16,-7-7 10 0,0 10-10 0,0-10 10 15,0 7-10-15,0-3 0 16,0-4 9-16,0 7-9 0,0-1 0 0,4-2 9 16,-4-4-9-16,0 7 0 0,0 0 8 0,0-4-8 15,3 4 0-15,-3 0 0 0,0-4 8 0,0 7-8 16,0-3 0-16,4-1 0 0,-4-2 8 0,3 3-8 15,1 2 0-15,3-2 0 0,-7-3 0 0,0 2 0 16,0 4 0-16,4-3 0 0,3-4 0 0,-4 4 0 0,1 0 8 16,-4-4-8-16,0 7 0 0,0-3 0 0,0-1 8 0,3-2-8 0,4 3 0 15,0-7 0-15,-7 10 0 0,7-10 0 0,0 10 0 0,-3-10 0 16,3 7 0-16,-3 3 0 0,3-10 0 0,-7 7 0 16,3-7 0-16,1 10 0 0,-1-9 0 0,4 5 0 15,0 1 0-15,-3-3 0 0,-1 2 0 0,4-5 0 16,4 8 0-16,-7-8 0 0,3 9 0 0,-4-10 0 15,1 7 0-15,3-7 0 16,3 10 0-16,-3-10 0 0,-3 7 0 0,10-7 0 16,-11 7 0-16,5-3 0 0,-1-4 0 0,0 7 0 15,3-7 0-15,-10 7 0 0,7-4 0 0,0-2 0 16,4 2 10-16,-8 1-10 0,5-4 8 0,-1 1-8 16,0 5 0-16,3-5 0 0,-10 5 8 0,7-2-8 15,4-4 0-15,-4 7 0 0,-4 0 0 0,4-4 8 16,1-2-8-16,-1 5 0 0,-4 4 0 0,4-9 8 0,-3 5-8 0,3-5 0 15,0-1 0-15,0 1 0 0,0 5 0 0,0-5 0 16,0-1 9-16,7 0-9 0,-14 1 0 0,7-1 9 0,0 7-9 16,4-7 0-16,-4 1 8 0,0-1-8 0,4 1 0 0,-1-1 0 15,-3 0 9-15,0 1-9 0,4-1 0 0,-4 1 9 16,3 2-9-16,-2 1 0 0,2-4 0 16,-6 0 0-16,6-2 0 0,1 2 0 0,-11 1 0 0,3-1 0 0,4-3 0 0,0 4 10 15,0-1-10-15,4-6 10 0,-4 3-10 0,0 4 10 16,4-1-10-16,-4-2 10 0,3-4-10 0,1 3 0 15,-4-3 9-15,4 7-9 0,3-10 8 0,-4 6-8 16,-3-3 10-16,4 3-10 0,0-6 25 0,3 0-1 16,0 6 0-16,-4-2 0 0,1-4-33 0,0 9-7 15,-1-9-2-15,1 6 0 16,-1-3 18-16,1-3 0 0,-1 7 0 0,1-4 9 16,0-3-9-16,-1 0 0 0,1 0 9 0,-1 0-9 15,1 6 0-15,0-3 9 0,3-3-9 0,-11 6 0 16,11-6 11-16,-3 0-11 0,-4 0 10 0,3 4-10 15,5-4 9-15,-5 0-9 0,1 6 8 0,3-6-8 16,-4 0 0-16,5 0 8 0,-5 0-8 0,4 0 0 16,-3 0 0-16,-1 0 0 0,5 0 8 0,-5 0-8 0,1 0 0 0,3 0 0 15,0 0 0-15,0 6 8 0,4-6-8 0,-8 0 0 16,4 0 0-16,0 0 0 0,1 0 0 0,-1 3 0 16,-4-3 0-16,4 0 0 0,-3 0 0 0,3 7 0 0,0-7 0 0,-3 3 8 15,3-3-8-15,-4 0 0 0,5 6 0 0,-1-6 0 16,-4 0 0-16,4 0 0 0,-3 0 0 0,3 0 0 15,-3 0 0-15,-1 0 8 16,4 0-8-16,0 0 0 0,-3-6 0 0,3 6 0 16,-3-3 8-16,-1 3-8 0,4-7 0 0,-3 7 0 15,3 0 0-15,-3 0 8 0,-1-3-8 0,1-3 0 16,3 6 0-16,-3 0 0 0,-1-6 0 0,1 2 0 16,-4 4 0-16,3 0 0 0,1 0 0 0,0 0 0 15,-1 0 0-15,4-6 0 0,-3 6 0 0,3 0 0 16,-3 0 0-16,-1 0 0 0,4 0 0 0,-3 0 8 0,3 0-8 0,-7-3 0 15,4-3 0-15,3 6 0 0,-4 0 0 0,1 0 0 16,-4 0 0-16,3-3 0 0,5-4 8 0,-5 7-8 16,4-3 0-16,-3-3 0 0,-1 6 0 0,1-9 8 15,3 9-8-15,-3 0 0 0,-1-10 0 0,1 10 0 0,-1 0 0 16,1 0 0-16,-4-6 0 0,4 3 0 0,-1 3 0 0,-3 0 0 16,4 0 0-16,-4-6 8 15,0 6-8-15,0 0 0 0,4-4 0 16,-1 4 0-16,-3-6 0 0,0 3 0 0,4-3 9 15,-4 6-9-15,0-3 0 0,4-4 8 0,-4 7-8 16,3 0 0-16,1-3 0 0,-4-3 0 0,0 0 0 0,0 2 8 16,4-2-8-16,-1 6 0 0,-10 0 0 0,7-3 0 15,0-3 0-15,4 6 8 0,-1-10-8 0,1 7 0 16,0-3 0-16,-4 6 9 0,0-9-9 0,3 9 0 0,4-10 8 0,-3 4-8 16,-4 3 0-16,4-4 0 0,-4 4 0 0,3-3 0 15,1 3 8-15,-1-3-8 0,1 3 0 0,0-4 0 16,-4 7 0-16,0 0 0 0,0-3 0 0,3 3 0 15,-3-6 0-15,1 6 0 0,-8 0 0 0,10 0 0 16,1-6 0-16,-1 2 0 0,-10 4 0 0,7 0 0 16,4 0 0-16,-1-6 0 0,-2 6 0 0,-1-3 0 0,3-3 0 0,-3 6 0 15,0-3 8-15,0-4-8 0,0 4 0 0,0-3 0 16,1 6 0-16,-1-3 0 0,-7 3 0 0,7-6 0 16,3 2 8-16,-3-2-8 0,0 6 0 0,4-6 0 0,-4 3 0 15,4 3 0-15,-1 0 0 0,-3-7 0 0,0 4 0 16,0-3 0-16,4 6 0 0,-4-3 0 0,4-3 0 0,-1-4 0 15,1 10 0 1,-4-3 0-16,3-3 0 0,-3-4 0 0,0 10 0 0,4-6 0 16,0-3 0-16,-1 6 0 0,-3-4 8 15,-3-2-8-15,6 6 0 0,-6-3 0 0,3-4 0 0,-4 4 0 16,5-4 9-16,-5 7-9 0,8-3 0 0,-4-3 9 16,0-1-9-16,0 1 0 0,0-1 0 0,3 4 8 15,-3-3-8-15,4-1 0 0,-4 1 0 0,0-1 0 16,4 1 0-16,-4 0 0 0,0 2 0 0,0-2 0 0,4 0 0 0,-4-1 8 15,3 1-8-15,-3-1 0 0,0 1 0 0,0 0 0 16,0-1 8-16,0-6-8 0,0 7 0 0,1 0 0 16,-5-1 0-16,8 1 8 0,-4-7-8 0,0 7 0 15,0-7 0-15,0 7 0 0,3-4 0 0,-2 4 8 16,-1-1-8-16,0-2 0 0,0 2 0 0,0 1 0 16,-4-4 8-16,1 4-8 15,3-7 0-15,0 10 0 0,-4-6 0 0,4 2 0 16,-3-6 0-16,3 7 0 0,-3-7 0 0,3 7 0 15,-4 0 0-15,1-1 0 0,3-9 0 0,-4 10 8 16,4-7-8-16,0 4 0 0,-3-4 0 0,-1 0 0 0,1 4 8 16,3-4-8-16,-7-3 0 0,4 10 8 0,-1-7-8 15,1 4 0-15,-1-4 0 0,-3 0 0 0,4-3 0 0,-4 7 12 16,3-4-12-16,1 1 12 0,-1-4-12 0,-3 9 0 0,4-5 0 16,-1 2-11-16,1-3 11 0,-1 7 0 0,1-10 0 15,-1 4 0-15,1 5 0 0,-1-2 0 0,1-4 8 0,0 0-8 16,-1 4 0-16,1-4 0 0,-1-3-12 0,1 4 4 15,-1 5 8-15,-3-9 9 0,0 4-1 0,0 2-8 16,0-3 0-16,4 7 0 0,-4-10 0 0,0 10 0 16,0-7 0-16,0 4 0 0,3-4 0 0,-3 6 0 0,0-5 0 0,0 5 0 15,0-2 0-15,0-4 0 0,4 0 0 0,-4 7 0 16,0-3 0-16,0-4 0 0,0 0 0 0,3 7 0 16,-3-4 0-16,0-2 0 0,0-1 0 0,0 6 0 15,0-2 0-15,0-4 0 0,-3 7 0 0,6-7 0 16,-3 4 0-16,0-4 0 0,0 7 8 0,0-7-8 0,0 3 0 15,0-2 0 1,0 5 0-16,-3-5 0 0,-1 2 0 0,4-3 0 16,0 7 8-16,0-10-8 0,-3 10 0 0,-1-1 0 15,1-5 0-15,-1 5 0 0,1 1 8 0,-1-7-8 16,1 7 11-16,-1-1-2 0,0-2 0 0,-3-1 0 0,0 4-9 16,4-1 12-16,-1-2-12 0,-3-4 12 0,0 0-12 0,0 7 0 15,0-10 0-15,0 10 8 0,4-10-8 0,-1 3 0 16,-7 7 0-16,8-4 0 0,-4-2 0 0,3 5 8 0,-6-5-8 15,6 5 0-15,-3 1 8 0,0-7-8 0,0 7 8 0,0-1-8 16,-4 1 8-16,4 0-8 0,4-1 8 0,-4 1-8 16,-4-1 8-16,4 1-8 0,-3-1 0 0,2 1 8 15,5-7-8-15,-8 7 0 0,4 3 0 0,-3-7 0 16,3 4 0-16,-4-7 0 0,0 7 0 0,1 2 0 16,-1-5 0-16,4 2 0 15,-7-5 0-15,4 5 0 0,-5 1 0 0,5 3 0 16,-1-4 0-16,-3 1 0 0,0-1 0 0,3 1 8 15,-3 3-8-15,4 3 0 0,-4-4 0 0,3-2 0 16,-7 0 0-16,4 5 0 0,4-2 0 0,3-3 0 16,-4 9 8-16,1-10-8 0,-1 4 0 0,0 3 0 15,1 3 0-15,-1-6 8 0,-3 3-8 0,4-4 8 16,-1 4-8-16,-3-3 8 0,3-4-8 0,1 7 0 0,-1-3 0 0,-3 0 0 0,3 3 0 16,-3-4 0-16,4 4 0 0,-4-3 0 0,3 3 0 0,0-3 0 15,-3 2 0-15,4-2 0 0,-4-3 0 0,3 9 0 16,0-10 0-16,-3 10 0 0,0-6 0 0,0 3 0 15,0-3 0-15,0 6 0 0,0-10 0 0,0 7 0 16,0-3 0-16,3 6 8 0,-3-10-8 0,0 10 0 16,0-9 0-16,0 9 0 15,-1-9 0-15,-2 9-9 0,3-7 9 0,0 7 0 16,3-3 0-16,0-3 11 0,-3 6 0 0,0-3 0 16,0 3-11-16,3-6 0 0,-3 6 0 0,0-4 0 15,-3-2 0-15,2 6 0 0,-2-3 0 0,3-3 0 16,-4 6 0-16,4 0 0 0,0-3 0 0,0-4 0 15,-4 7 0-15,4 0-17 0,-4 0 2 0,1 0 1 16,3-6 23-16,-4 6 5 0,4 0 1 0,-4-3 0 0,-3 3-23 0,0 0-5 16,0-6-1-16,3 6 0 0,-3 0 14 0,3-4 0 15,-6 4 0-15,6-6 0 0,-3 6 0 0,3 0 16 16,1-3-3-16,-5 3-1 0,-2-6-12 0,2 6 0 16,1 0 0-16,4 0 0 0,-4 0 0 0,-1 0 0 15,1 0 0-15,0 0 0 0,0 0 0 0,3 6 0 16,-6-6 0-16,2 0 0 0,5 3 0 0,-8-3 0 0,4 0 0 0,-4 6 0 0,0-6 0 15,4 4 0-15,0-4 0 0,-4 0 0 0,1 6 0 0,3-3 0 16,-1 3 0-16,1 1 0 0,0-4 0 0,0 6 0 16,-4-9 0-16,8 10 0 0,-1-1 0 0,-3-3 0 15,3 4 0-15,0-7 9 0,1 9-9 0,-1-2 0 16,1-1-12-16,-1 0 12 0,4 1-8 0,-4-1 8 16,4 1 0-16,-4 5 0 15,1-2 0-15,3-4 0 0,-4-2 0 0,0 8 0 16,1-2 0-16,3-4 0 0,-4 1 0 0,0 5 0 15,1 4 0-15,-1-3 0 0,0-4-9 0,4 10 9 16,4-3 0-16,-8-6 0 0,0 9 0 0,1-4 0 16,3-5 0-16,0 6 0 0,-4-4 0 0,4 1 0 15,7-3 0-15,-11-4-8 0,11 7 8 0,-3-7 0 16,2-3-99-16,8-6-13 0,0 0-2 0,0 0-1 0</inkml:trace>
  <inkml:trace contextRef="#ctx0" brushRef="#br0" timeOffset="8159.554">15071 6248 230 0,'0'0'20'0,"0"0"-20"16,0 0 0-16,-7-7 0 0,0 7 85 0,7 0 13 16,-11 0 2-16,4 0 1 0,0 0-41 0,0 0-9 15,0 0-2-15,0 0 0 0,7 0-5 0,-11 7 0 16,4-4-1-16,-4-3 0 0,1 6-11 0,3-3-3 16,0-3 0-16,-4 6 0 0,1-2-6 0,3 2-2 15,-4-3 0-15,4 3 0 0,-4-3-9 0,-3 7-3 0,0 2 0 0,0-2 0 16,0-1-1-16,-4 1 0 15,1-7 0-15,-1 12 0 0,0-5 10 0,1-1 2 16,-4 1 0-16,3-1 0 0,0 0 8 0,1-2 3 16,-5 2 0-16,1 7 0 0,4-7-7 0,-5 1 0 15,5-7-1-15,-1 6 0 0,4 4 9 0,0-4 1 0,-4-6 1 0,1 7 0 0,3-1-34 0,-1-3 0 32,5 4 0-32,-8-7-12 15,4 3 12-15,4 3 0 0,-5 1 0 0,5-1 10 16,-4 1-10-16,3-4 0 0,1 3 0 0,-1 1 8 0,4-1-8 0,-4-3 0 0,4 4 0 15,-3-1 0-15,3 1 0 0,-4-1 0 16,4 1 0-16,0-1 0 0,0 0 0 0,0 1 0 0,-4-1 0 0,4 4 0 16,4-1 0-16,-4-2 0 0,-4-1 0 0,4 0 0 15,0 7 0-15,-4-6 0 0,4 5 0 0,0-2 0 16,0-4 0-16,0 7 0 0,0-7 0 0,0 7 0 0,-4-4 0 0,4 4 8 16,0-6-8-16,4 5 0 0,-4-2 0 0,3 2 8 15,1 1-8-15,-1-3 0 0,1-4 9 0,-1 7-9 16,1-7 10-16,-1 7-10 0,-3-4 10 0,3-2-10 15,-3 5 10-15,0 1-10 16,0-3 0-16,4 2 0 0,-1-5 0 0,1 9 0 0,-4-4 8 0,3 4-8 16,-3-3 0-16,0-4 9 0,0 4-9 0,0-3 0 15,3 2 0-15,1 1 8 0,-1-4 0 0,1 4-8 16,-4-6 12-16,7 8-4 0,-4-8-8 0,1 5 0 0,-1 4 9 0,1 0-9 16,-1-3 8-16,-3-4-8 0,4 4 8 0,-1 3-8 15,0-4 0-15,4-2 9 0,-3 3-9 0,3 2 0 0,-4-2 9 16,1-6-9-1,-1 8 0-15,4-8 9 0,-3 5-9 0,3 4 8 16,0-3-8-16,0-3 8 0,0-4-8 0,-4 7 12 0,1-1-12 0,-1-2 12 16,4-4-3-16,-3 7 0 0,-1 0 0 0,4-4 0 15,-3 4-9-15,-1-4 0 16,4 4 9-16,0 0-9 0,-3 3 12 0,3-4-1 16,-4-2-1-16,4 6 0 0,0-4-10 0,0-5 0 15,0 8 0-15,0-2 0 0,0-6 0 0,0 5 0 0,0-2 0 0,0 2 0 0,4-2 0 0,-4 3 0 16,-4-7 0-16,4 10-11 15,0-3 11-15,0-7 0 0,0 10 8 0,0-10-8 16,0 1 0-16,0 5 0 0,0-5 0 0,0-1 8 0,0 10-8 0,0-10 0 16,0 7 0-16,0 3 0 0,0-3 0 0,0-4 0 15,0 4 0-15,4-7 8 0,-4 1-8 0,3 5 11 16,-3-5-11-16,4-1 12 16,-1 0-12-16,-3 1 10 0,4-1-10 0,-1 1 10 15,1-1-10-15,-1 0 0 0,1 4 0 0,-4-4 8 16,0 1-8-16,3-1 0 0,-3-6 0 0,4 7 8 15,-4-4-8-15,3 3 0 0,-3 1 0 0,4-4 0 16,-1 4 0-16,5-7 0 0,-8-3 0 0,3 9 0 0,1 1 0 16,-1 2 0-16,1-9 0 0,-1 7 0 0,4-1 0 0,-3-3 0 15,3-3 0-15,-4 7 0 0,4-4 0 0,-3 3 0 0,-4-9 0 0,7 10 0 16,-3-4 0-16,3 4 8 0,0-7-8 0,0 6 0 16,-4-3 0-16,4 4 0 0,-3-4 0 0,3-3 0 15,-4 7 0-15,4-4 0 0,0 3 0 0,1-6 0 16,-8-3 0-16,3 10 0 0,-3-10 0 0,7 6 0 15,0 4 0-15,-3-1 0 0,-1 0 0 0,4 1 0 16,-3-1 0-16,3-3 0 0,0 4 0 0,-4-4 0 0,1-3 0 0,3 7 0 16,-3-4 8-16,-4-6-8 0,7 3 0 0,0 6 0 15,0-2 0-15,0-4 8 0,0 3-8 0,-4 0 0 16,-3-6 0-16,11 4 8 0,0 5-8 0,-4-9 0 16,-7 0 0-16,7 9 0 0,0-2 0 0,0-4 8 0,-7-3-8 15,7 6 0-15,-7-6 0 0,7 3 0 0,0 3 0 0,0 4 0 31,-7-10 0-31,7 0 0 0,-7 0 8 0,11 6-8 16,-1-3 0-16,-3 4 0 0,-7-7 0 0,7 3 8 16,4-3-8-16,-4 6 0 0,-7-6 0 0,7 3 0 0,4 3 0 15,-4-3 8-15,-7-3-8 0,7 7 0 0,0-4 0 0,-4 3 0 16,-3-6 0-16,7 6 0 0,-7-6 0 0,7 4 8 16,0 2-8-16,4-3 0 0,-11-3 0 0,7 0 0 15,0 6 0-15,4-3 0 0,-4 4 0 0,0-7 0 0,-7 0 8 0,10 3-8 16,1-3 0-16,-4 0 10 0,-7 0-10 0,7 6 10 15,4-3-10-15,-4-3 10 0,-7 0-10 0,7 0 10 16,-7 0-10-16,10 6-11 0,-3-2 3 0,1 2 0 16,-8-6 16-16,10 0 3 0,1 6 1 0,-4-3 0 15,-7-3-12-15,7 0 12 0,3 7-12 0,-3-4 12 16,-7-3-12-16,7 0 0 16,-7 0-12-16,11 6 12 0,-11-6 0 0,7 0 0 15,-7 0 0-15,11 3 0 0,-11-3 0 0,0 0 0 16,0 0 0-16,0 0 8 0,0 0-8 0,7 6 0 0,3-6 0 15,1 4 0-15,-4-4 0 0,-7 0 8 0,7 6-8 0,0-3 0 16,-7-3 0-16,7 6 8 0,-7-6-8 0,11 0 0 16,-4 10 0-16,-7-10 0 0,0 0 8 0,7 0-8 15,-7 0 0-15,10 6 0 0,-3-3 0 0,-7-3 8 0,0 0-8 16,8 0 0-16,2 6 9 0,-10-6-9 0,7 0 0 16,-7 0 9-16,11 0-9 0,-4 3 0 0,3-3 8 0,-3 0-8 15,-7 0 0-15,8 0 0 0,-8 0 0 0,10 0 0 16,-10 0 8-16,11 7-8 0,-4-7 0 0,0 0 0 15,-7 0 0-15,10 0 0 0,-3 3 8 0,4-3-8 16,-4 0 0-16,-7 0 0 16,7 0 0-16,0 0 0 0,4 0 0 0,-4 0 0 15,-7 0 8-15,7 0-8 0,0 0 0 0,4 0 0 16,-4 0 0-16,0 0 0 0,0 0 0 0,0 0 0 16,0 0 0-16,3 0 0 0,-6 0 0 0,6 0 0 15,-2 0 0-15,-1 0 8 0,0 0-8 0,3 0 0 16,-3 0 0-16,0 0 0 0,4 0 0 0,-4 0 0 15,0 0 10-15,0 0-10 0,4 0 8 0,-1 0-8 0,1 0 0 0,-1 0 0 16,-3 0 0-16,1 0 0 0,2 0 0 0,1 0 0 16,-4 0 0-16,0 0 0 0,7 0 0 0,-7 0 0 0,4 0 0 15,-4 0 0-15,3 0 0 0,-6 0 0 0,-4 0 0 0,0 0 0 16,0 0 0-16,7 0 0 0,3 0 0 0,1 6 0 16,0-6 0-16,-1 0 0 0,1 0 0 0,-1 0 0 15,-3 0 0-15,4 0 0 0,-4 0 0 0,0 0 0 0,4 0 0 0,-1 0 0 16,-3 0 0-16,4 0 8 0,-4 0-8 0,0 0 0 15,4-6 0-15,-4 6 0 0,0 0 0 0,3 0 0 16,-3 0 0-16,0 0 0 0,-7 0 0 0,7 0 8 16,4 6-8-16,-4-6 0 0,4 0 17 0,-4 0-1 15,0 0-1-15,0 0 0 0,3 0-15 0,-3 0-13 16,-7 0 2-16,11 0 1 16,-4 0 10-16,4 0 0 0,-4 0 0 0,3 0 0 15,-3 0 0-15,4 3 0 0,-4-3 0 0,0 0 0 16,-7 0 0-16,11 0 0 0,-1 0 0 0,-3 0-8 15,0 0 8-15,0 0 0 0,-7 0 0 0,11 0 0 16,0 0 0-16,-1 0 0 0,-10 0 0 0,7 0 0 16,4 0 0-16,-4 0 0 0,3 0 0 0,-3 0 8 15,4 0-8-15,-4-3 11 0,4 3-11 0,-4-6 12 0,0 6-12 0,0 0 0 16,3 0 9-16,-10 0-9 0,0 0 0 0,0 0 0 16,7 0 0-16,4-3 0 0,0 3 0 0,-1 0 0 0,1 0 0 15,-4 0 0-15,3 0 0 0,-2 0 0 0,-8 0 0 16,10 0 0-16,-3 0 0 0,4 0 0 0,-11 0 0 0,10 0 0 15,-3-7 0-15,0 7 0 0,4 0 0 0,-4 0 0 16,-7 0 0 0,7-3 0-16,4 3 0 0,-4 0 0 0,3-6 0 0,-3 6 0 15,0 0 0-15,1 0 0 0,-1 0 0 0,3-3 0 16,-3 3 0-16,0 0 0 0,0 0 0 0,4 3 0 16,-4-3 0-16,0 0 0 0,0 0 0 0,4 0 0 15,-4 6 0-15,0-6 0 0,0 0 0 0,3 3 0 16,-3-3 0-16,1 0 0 0,-8 0 0 0,7 0 0 15,3 0 0-15,-3 0 0 0,0 0 0 0,0 0 0 0,4 0 0 0,-4 0 0 16,0 0 0-16,4 0 0 0,-4 0 0 0,0 0 0 16,0 0 0-16,3 0 0 0,-3 0 0 0,0 0 0 15,4 0 0-15,0 0 0 0,-1 0 0 0,-3 0 0 16,-7 0 0-16,11 0 0 0,-1 0 0 0,1 0 0 16,0 0 12-16,-11 0-3 0,0 0 0 0,7 0 0 15,3 0-9-15,1 0 0 0,-4 0 0 0,3 0 0 0,5 0 0 0,-5 0 0 16,-3 0 0-16,4 7 0 0,-1-7 0 0,4 0 0 0,-3 0 0 15,0 0 0-15,-1 0 0 0,4 3 0 0,0-3 0 0,-3 0 0 16,0 0 0-16,-4 6 0 0,3-3 0 16,1-3 0-16,-1 6 0 0,1-2 0 0,-4 2 0 0,4-6 0 15,3 6 0-15,0-3 8 0,-4-3-8 0,5 0 0 16,-1 0 0-16,0 7 0 16,-4-7 0-16,1 0 0 0,0 0 8 0,3 0-8 15,-4-7 8-15,1 7-8 0,3 0 0 0,-3 0 0 16,-1 0 0-16,4 0 0 0,-3 0 0 0,3 0 0 15,-4 0 8-15,5 0-8 0,-1-9 0 0,0 9 0 16,-4 0 0-16,1 0 0 0,3 0 0 0,0 0 0 16,-3 0 0-16,3 0 0 0,0 0 0 0,-3 0 0 15,3 0 0-15,0-6 0 0,0 2 0 0,0 4 0 0,4-6 0 0,-4 3 0 16,-4-3 0-16,4 3 0 0,1-4 0 0,2 7 8 16,-3-9-8-16,0 0 0 0,1-1 0 0,-1 4 0 15,0 3 0-15,0-3 8 0,0 2-8 0,0-5 0 16,0 3 0-16,4 3 0 0,-4-4 0 0,4 4 0 15,-4-3 0-15,3 0 0 0,-3 2 0 0,1-2 0 0,2 3 0 16,-3-3 0 0,4 6 0-16,-4-10 0 0,-7 7 0 0,4-3 0 0,6 3 0 15,-3-3 0-15,1-4 0 0,-1 4 0 0,0-4 8 0,3 1-8 16,1 0 0-16,0-1 0 0,-4 1 0 0,0 3 8 16,4-4-8-16,-4 1 0 0,0-1 0 15,-4 1 0-15,5 0 0 0,-5-7 0 0,4 6 0 0,-3 1 0 16,-1 0 0-16,4-4 0 0,-3-3 8 0,0 7-8 15,-1 0 0-15,4-7 0 0,-7 3 0 0,4-2 8 0,3 5-8 0,-3-5 0 16,-1-4 9-16,-3 3-9 0,4 4 0 0,-1-4 9 16,-2-3-9-16,2 0 0 0,-3 4 8 0,0-4-8 15,4 0 0-15,-4 0 0 0,0 0 8 0,0-3-8 16,-3 4 0-16,3-8 0 0,0 8 9 0,0-1-9 16,-4-6 0-16,4 6 9 0,-7-3-9 0,4 0 0 15,-1-6 0-15,4 9 0 16,-3-6 0-16,-4 3 10 0,3-9-1 0,1 9 0 15,-1-10-9-15,-3 10 0 0,4-9 0 0,0 3 0 16,-4 3 19-16,0-4-2 0,0 1 0 0,3-6 0 16,-3 6-9-16,-3-1-8 0,3-2 12 0,-4 0-12 15,0-4 15-15,4 1-4 0,-3-1-1 0,-1-3 0 16,4 4-10-16,-3-1 0 0,-1-2-10 0,4 2 10 0,-3 1 0 0,-1-4 0 16,1 10 0-16,-1-6 0 0,4-1 17 0,-7 7-3 0,4 0-1 15,-4-4 0-15,0 4 5 0,0 3 1 0,-1 3 0 0,1-3 0 16,-3-3 9-16,-1 3 3 0,1-1 0 0,-1-2 0 15,0 3-31-15,-3 3 0 0,4-3 0 0,-4 0 0 16,-4 3 13-16,7-3-3 0,-3 0-1 0,-3 0 0 16,6 3-9-16,-3-3 10 0,-4 0-10 0,4 6 10 15,-3-6-10-15,3 6 8 0,-1 0-8 0,1 0 8 0,-3 4-8 0,-1-4 12 16,0 0-12-16,-3 3 12 0,0 4-4 0,3-4 0 16,8-3 0-16,-4 10 0 0,-4-7-8 0,-3 4 0 15,3-4 0-15,-3 7 8 0,0-7-8 0,3 7 0 16,-3-4 0-16,0-3 0 0,0 7 10 0,3 0 0 15,-7-7 0-15,4 6 0 0,4-5-10 0,-5 5 0 16,1 1 0-16,0 0 0 16,-4-1 0-16,4 1 0 0,-3-1 0 0,-1 1 0 15,0-1 0-15,1-5 0 0,-1 5 0 0,-3 1 0 16,3 0 0-16,0 2-14 0,-3-2 2 0,0 0 0 16,3 5 12-16,0-2 16 0,-3-3-3 0,0 6-1 15,0-4-12-15,-1 1 0 0,1 3 0 0,-3-3 0 0,2 2 0 16,-2-2 0-16,-1 3 0 0,0-3 0 0,-3 6 0 15,3-10 0-15,4 10 0 0,3-9 0 0,-7 9 0 0,1-9 0 16,-1 2 0-16,0 7 0 0,0-9 0 0,-3 6 0 0,0-4 0 16,0 4 0-16,-1-3 0 0,-3-3 0 0,-6 6 0 15,2-4 0-15,1 7 0 0,-4 0-15 0,-3-6 3 0,-1 12 1 16,-3-6 11-16,0 0 14 0,1 10-3 0,-1-1-1 16,-7 0-10-16,3 10-9 0,1-3 9 0,3 3-13 31,0 0-18-31,0 6-3 0,0 3-1 0,4-3-786 15,-1 9-158-15</inkml:trace>
  <inkml:trace contextRef="#ctx0" brushRef="#br0" timeOffset="13919.48">31369 6197 1090 0,'0'0'48'0,"0"0"11"15,0 0-47-15,0 0-12 0,0 0 0 0,0 0 0 16,0 0 40-16,0 0 7 0,0 0 1 0,0-3 0 16,-7-3-21-16,3 0-4 0,-3 3-1 0,-3-4 0 0,6 7-10 0,-6-9-3 15,6 6 0-15,-3-3 0 0,-7 6-1 0,3-4 0 16,1 4 0-16,6-6 0 0,-6 6 14 0,-1-3 2 0,4-3 1 16,0 6 0-16,-4 0 2 0,1 0 0 0,3-3 0 0,-4 3 0 15,1 0-19-15,-1 0-8 0,0-7 8 0,1 7-8 16,-4 0 11-16,0 0-3 0,3 0-8 0,0 0 12 15,-3 0-4 1,4 0-8-16,-8 0 11 0,8 0-11 0,-5 0 13 0,-2 7-4 16,6-4-1-16,-3-3 0 0,-4 0 20 0,1 9 3 15,6-9 1-15,-6 10 0 0,3-10-32 0,-4 6 0 16,0-3 0-16,1-3 0 0,-1 9 0 0,0-2 0 16,1-7 0-16,-1 9 0 0,0-9-12 0,-3 9 2 15,4-9 0-15,-1 7 0 0,4-4 10 0,0-3 0 16,-4 9 0-16,4 1-8 0,0-10 8 0,-7 6 0 0,10-3 0 0,-3 3 0 15,0 4 0-15,3-10 0 0,-3 9 0 0,0-9 0 16,-4 10 9-16,1-1 4 0,3-3 1 0,-4-3 0 16,4 4-14-16,-7-4 0 0,10 3 0 0,-3 3 0 15,4-2 0-15,-5-4 0 0,1 6 0 0,-7 1 0 16,11-10 0-16,-5 6 0 0,1 3 0 0,0-9 0 0,4 10 8 16,-1-4-8-16,0-3 11 0,-3 3-11 0,0-2 11 0,4 2-11 0,-1-3 10 15,0 3-10-15,-3-3 11 0,4 4-11 0,-1-4 12 16,4 3-12-16,-10 3 9 0,6-2-9 0,7-4 0 0,-6 3 9 15,-1-3-9-15,1 4 0 0,3-4 0 0,-4 3 8 16,4 3-8-16,-7-9 0 0,3 10 9 0,8-4-9 16,-4-3 0-16,-7 3 9 0,10-2-9 0,-7 5 0 15,1-3 10-15,-1-3-10 16,4 4 8-16,0 2-8 0,-3-3 0 0,-1 4 0 16,-3-7 8-16,10 6-8 0,-6 1 0 0,-1-4 0 15,1 3 0-15,3 1 0 0,-4-1 0 0,4-3 0 16,-7 4 0-16,7-1 8 0,0 1-8 0,0-1 0 15,0 1 0-15,0-1 0 0,-4 0 9 0,0-2-9 16,8 2 10-16,-1 0-10 0,-3 1 0 0,4-1 0 16,-4 1 0-16,0-1 0 0,3 7 0 0,1-7 0 0,-1 1 0 0,-3 5 0 15,3-2 0-15,-3 2 0 0,0-5 0 0,0 6 0 16,-3-4 25-16,10 4-1 0,-7-7 0 0,0 10 0 16,-4-3-24-16,7-4 0 0,-3 4-14 0,0-7 5 15,0 7 9-15,-3-4 9 0,10-5-1 0,-7 8-8 0,3-2 8 16,1-4-8-16,-8 1 0 0,11 5 0 0,-3-5 9 15,-5-1-9 1,8 1 0-16,0-1 9 0,0 1-9 0,0 5 0 0,-3-5 9 16,3-1-9-16,-4 0 8 0,1 1-8 0,-1-1 10 0,4 4-10 15,-3-1 11-15,-4-2-11 0,7-1 12 0,0 1-12 16,0-1 10-16,-4 3-10 0,4-2 8 0,0-1-8 16,0 1 0-16,0-1 8 0,0-6-8 0,0 10 0 15,0-10 8-15,4 6-8 0,-4 1 8 0,0-4-8 16,0 3 0-16,7 1 8 0,-4-7-8 0,4 10 0 0,-3-4 10 0,-1 0-10 15,5-6 12-15,-5 7-12 0,8-4 0 0,-8 4 0 16,1-4 0-16,3-3 0 0,0 3 0 0,0-3 0 16,-7-3 0-16,7 7-9 0,-4-4 33 0,8 3 6 15,0-3 2-15,-8 3 0 0,4-2-32 0,-3 2 0 16,-4-6 0-16,10 0 0 0,-10 0 0 0,11 3 0 16,-8 3 0-16,8 1-10 15,0-4 10-15,-4-3 8 0,-7 0-8 0,7 9 11 16,7-9-3-16,-7 6 0 0,-7-6 0 0,3 3 0 15,8 4-8-15,3-4 12 0,-7-3-12 0,-3 0 12 16,10 6-12-16,-7-6 12 0,-4 3-12 0,8 4 12 0,-11-7-12 16,11 0 0-16,-1 0 0 0,-6 9 0 0,-4-9 12 15,10 0-2-15,-3 9-1 0,0-9 0 0,4 7-9 0,-11-7 0 16,7 3 0-16,-7-3 0 0,7 6 10 0,4-3-10 0,-4 3 12 0,0 4-12 16,3-10 12-16,-3 3-4 0,-3 3 0 0,10 1-8 15,-7-4 13-15,4-3-4 0,-1 9-1 0,-3-9 0 16,4 6-8-16,-1-2 8 0,-6-4-8 0,7 9 8 15,-1-9 7-15,-3 6 1 0,0-3 0 0,4 4 0 16,-1-7-16-16,-6 9 0 0,7-9 0 0,-1 6 0 16,-3-3 0-16,0-3 9 0,4 0-9 0,-1 7 8 0,-6-4-8 0,6 3 0 15,1-6 0-15,0 3 0 0,-1-3 0 0,1 7 8 16,-4-7-8-16,3 0 0 0,5 3 0 0,-5-3 8 16,4 0-8-16,-3 6 0 0,-4-6 0 0,3 0 0 15,1 0 8-15,-4 3-8 0,7 3 0 0,-7-6 0 16,4 0 0-16,-8 0 8 0,15 0-8 0,-11 7 0 0,4-4 0 15,-4-3 0 1,0 0 8-16,3 0-8 0,1 6 0 0,-4-3 8 16,0-3-8-16,4 0 0 0,-4 0 0 0,0 6 0 15,-7-6 0-15,7 4 0 0,-4-4 0 0,8 6 0 0,-11-6 0 16,3 3 0-16,8-3 0 0,-4 6 0 0,0-3 0 16,-7-3 0-16,0 0 0 0,7 7 0 0,-3-7 0 0,6 9 0 15,-10-9 0-15,7 0 0 0,-7 0 0 0,7 9 0 16,-7-9 0-16,0 0 0 0,11 7 0 0,-11-7 0 0,0 0 0 0,11 3 0 15,-4 6 0-15,0-9 0 0,-7 7 8 0,0-7-8 16,10 3 0-16,1 3 0 0,-11-6 0 0,3 0 0 16,-3 0 0-16,11 9 0 0,-4-9 0 0,-7 0 0 15,7 10 0-15,4-10 0 0,-11 0 0 0,7 6 0 16,-4-3 0-16,8 3 0 0,-8-2 0 0,8-4 0 16,-11 0 0-16,11 6 0 15,-1-3 0-15,1-3 0 0,-1 6 0 0,-3-6 0 16,4 3 0-16,0 4 0 0,-1-7 0 0,1 0 0 15,3 6 0-15,-4-3 8 0,1-3-8 0,0 0 0 16,-11 0 9-16,7 0-9 0,3 6 9 0,4-3-9 16,-3-3 12-16,-1 0-12 0,1 0 12 0,0 0-12 0,-1 7 12 15,-3-7-12-15,4 0 24 0,3 0-3 0,-3 0 0 16,-1 3 0-16,1-3-21 0,3 6 0 0,-4-3 0 0,1-3 0 16,3 0 0-16,-3 0 0 0,-1 0 0 0,4 0 0 15,0 0 0-15,-3 7 0 0,3-4-8 0,-3-3 8 0,3 6 0 16,-4-6 16-16,1 0-3 0,0 0 0 0,-1 0-13 0,4 0-10 15,-3 6 2-15,3-3 0 0,0-3 8 0,-3 7 0 16,3-7 8-16,7 0-8 0,-7 0 10 0,11 0-2 16,-4 0-8-16,4 3 12 15,-1-3 0-15,-2 0-1 0,-1 0 0 0,3 0 0 16,1 0-1-16,0 0 0 0,-1 0 0 0,1 0 0 16,0 0-10-16,0 0 0 0,-1 0 0 0,1-3 0 15,0 3 10-15,-4 0 0 0,3 0 0 0,8 0 0 16,-4 0-10-16,-3-7 0 0,7 7 9 0,-4 0-9 15,-3-3 0-15,10 3 9 0,-10-6-9 0,-1 6 0 16,1 0 20-16,7 0-4 0,-7 0 0 0,-1 0 0 0,-3 0-16 0,-3-6 0 16,3 6 0-16,4 0 0 0,-14-3 0 0,13 3 0 15,-10 0 0-15,8-7 0 0,-8 7 0 0,7 0-16 16,-7-3 4-16,11 3 0 0,-11-6 12 0,7 6 0 16,0 0 0-16,-3 0 0 0,3 0 0 0,0 0 0 0,-7 0 0 15,0 0 0-15,7 0 0 0,1 0 16 0,-5-3-3 0,4 3-1 16,1 0-12-16,-5 3 0 0,1-3 0 0,-1 0 0 15,5 0 0-15,-8 0 0 0,0 0 0 0,7 0 0 16,-7 0 0-16,4 0 0 0,-4 0 0 0,0 0 0 16,0 0 0-16,0 0 0 0,7 0 0 0,-6 0 0 0,2 0 0 15,-3 0-16-15,0 0 3 0,0 0 1 0,4 0 12 0,-4 0 0 16,0 0 0-16,0 0 0 0,8-3 0 0,-8 3 12 16,3-7-3-16,-13 7 0 15,10 0-9-15,-7 0 0 0,0-9-12 0,4 9 12 16,-1-3 0-16,4-3 0 0,-3 6 14 0,10-7-4 15,-7 4-10-15,0-3 0 0,8-3 0 0,-8 5-11 16,7-2 11-16,-7 3 0 0,7-6 8 0,-7 2-8 16,11-2 0-16,-11 3 0 0,7 3-12 0,-10-4 4 15,10-2 8-15,-7-1 0 0,0 1 0 0,-3 6 0 16,3-3 0-16,-4-4 0 0,1 4 0 0,0-3 0 0,-4-1 9 0,3-2-9 16,1-4 12-16,-1 7-12 0,5-1 0 0,-5-6 0 15,1 7 0-15,-1-10-9 0,1 4 9 0,-4 5 0 16,3 1 0-16,1-7 0 0,-7 3 0 0,6 4 0 0,1-7 0 15,-11 7 0-15,10-7 0 0,-10 4 0 0,4-4 0 16,6-3 0-16,-10 10 0 0,0-7 0 0,8-3 8 0,-5 1-8 31,-3 2 0-31,0-3 0 0,4 0 0 0,-4-6 0 0,7 6 0 16,-7 1 0-16,0-1 0 0,0 0 0 0,0-3 0 16,0 3-12-16,0 7 2 0,0-7 0 0,-7 3 10 0,7-3 0 15,-4 4 0-15,4-4 0 0,-3 3 0 0,-5 4 0 16,-2-4 0-16,6-3 0 0,1 3 0 0,-4-2 0 15,-4-1 0-15,8 3 8 0,-8 4-8 0,8-7 8 16,-5-3-8-16,-2 9 8 0,3-12-8 0,0 9 0 0,-4-2 8 0,1 5-8 16,6-9 0-16,-6 10 0 0,6-4 0 0,-7-3 0 15,1 3-14-15,-4 4-1 0,3-4 0 0,1 4 0 16,-8-4 26-16,0 0 5 0,1 7 0 0,-5-4 1 16,-2-2-29-16,3 8-5 0,3-5-2 0,-3-4 0 15,0 7 5-15,-4-1 1 0,7-5 0 0,1 5 0 16,-8 1 13-16,11-1 15 0,-7 1-3 0,7 0-1 0,3 2-11 0,0-2 0 15,-3 0 0-15,-7-1 0 0,7 7 0 0,-4-6 0 16,1-4 0-16,-8 4 0 0,0-4 0 0,11 4 0 0,-7-7 0 16,3 0 0-16,1 7 0 0,-1-4 0 0,-3-2 0 15,10-1 0-15,-10 7 0 0,7-10 0 0,0 9 0 0,0-5 0 16,-7 5-9-16,10-8-1 0,-3 5 0 0,-7-3 0 16,7 7 10-1,-7-7 0-15,6 7 0 0,1-4 0 0,-7-2 0 16,7 5 11-16,4 1-3 0,-8-7 0 0,-3 7-8 0,0-1 0 15,-4-5 0-15,4 5 0 0,-4 1 0 0,0-1 0 16,1 1 0-16,6 0 0 0,-10 2 0 0,3-5 0 16,7 2 0-16,-3 4 0 0,-7-3 0 0,0-1-12 15,3 1 4-15,0 3 8 0,1-4 0 0,-5 1 0 16,-6 6 0-16,0-4 0 0,0-2 0 0,-1 3 0 0,-9 3 0 0,6-4 0 16,-7 7-9-16,4-9-1 0,-4 9 0 0,0-3 0 15,-4-4-4-15,5 4-1 0,-5-3 0 0,-6 6 0 16,6 0-29-1,1 0-5-15,-4 0-2 0,0-3 0 0,-7 6-109 0,11-3-21 0,-11 6-5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728D29-7D10-4F31-BA26-A9CF21E83039}" type="datetimeFigureOut">
              <a:rPr lang="zh-CN" altLang="en-US" smtClean="0"/>
              <a:t>2019/4/28</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591200-8921-4E19-A8ED-6FF941EB6304}" type="slidenum">
              <a:rPr lang="zh-CN" altLang="en-US" smtClean="0"/>
              <a:t>‹#›</a:t>
            </a:fld>
            <a:endParaRPr lang="zh-CN" altLang="en-US"/>
          </a:p>
        </p:txBody>
      </p:sp>
    </p:spTree>
    <p:extLst>
      <p:ext uri="{BB962C8B-B14F-4D97-AF65-F5344CB8AC3E}">
        <p14:creationId xmlns:p14="http://schemas.microsoft.com/office/powerpoint/2010/main" val="110369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94591200-8921-4E19-A8ED-6FF941EB6304}" type="slidenum">
              <a:rPr lang="zh-CN" altLang="en-US" smtClean="0"/>
              <a:t>11</a:t>
            </a:fld>
            <a:endParaRPr lang="zh-CN" altLang="en-US"/>
          </a:p>
        </p:txBody>
      </p:sp>
    </p:spTree>
    <p:extLst>
      <p:ext uri="{BB962C8B-B14F-4D97-AF65-F5344CB8AC3E}">
        <p14:creationId xmlns:p14="http://schemas.microsoft.com/office/powerpoint/2010/main" val="2900233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ltLang="zh-CN"/>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en-US" dirty="0"/>
          </a:p>
        </p:txBody>
      </p:sp>
      <p:sp>
        <p:nvSpPr>
          <p:cNvPr id="4" name="Date Placeholder 3"/>
          <p:cNvSpPr>
            <a:spLocks noGrp="1"/>
          </p:cNvSpPr>
          <p:nvPr>
            <p:ph type="dt" sz="half" idx="10"/>
          </p:nvPr>
        </p:nvSpPr>
        <p:spPr/>
        <p:txBody>
          <a:bodyPr/>
          <a:lstStyle/>
          <a:p>
            <a:fld id="{2EA5A623-3412-4010-8D4B-CE6E38352A97}" type="datetimeFigureOut">
              <a:rPr lang="zh-CN" altLang="en-US" smtClean="0"/>
              <a:t>2019/4/28</a:t>
            </a:fld>
            <a:endParaRPr lang="zh-CN" altLang="en-US"/>
          </a:p>
        </p:txBody>
      </p:sp>
      <p:sp>
        <p:nvSpPr>
          <p:cNvPr id="5" name="Footer Placeholder 4"/>
          <p:cNvSpPr>
            <a:spLocks noGrp="1"/>
          </p:cNvSpPr>
          <p:nvPr>
            <p:ph type="ftr" sz="quarter" idx="11"/>
          </p:nvPr>
        </p:nvSpPr>
        <p:spPr>
          <a:xfrm>
            <a:off x="5332412" y="5883275"/>
            <a:ext cx="4324044" cy="365125"/>
          </a:xfrm>
        </p:spPr>
        <p:txBody>
          <a:bodyPr/>
          <a:lstStyle/>
          <a:p>
            <a:endParaRPr lang="zh-CN" altLang="en-US"/>
          </a:p>
        </p:txBody>
      </p:sp>
      <p:sp>
        <p:nvSpPr>
          <p:cNvPr id="6" name="Slide Number Placeholder 5"/>
          <p:cNvSpPr>
            <a:spLocks noGrp="1"/>
          </p:cNvSpPr>
          <p:nvPr>
            <p:ph type="sldNum" sz="quarter" idx="12"/>
          </p:nvPr>
        </p:nvSpPr>
        <p:spPr/>
        <p:txBody>
          <a:bodyPr/>
          <a:lstStyle/>
          <a:p>
            <a:fld id="{A5D1615B-B39D-48AE-8EDA-FEFF94B10978}" type="slidenum">
              <a:rPr lang="zh-CN" altLang="en-US" smtClean="0"/>
              <a:t>‹#›</a:t>
            </a:fld>
            <a:endParaRPr lang="zh-CN" altLang="en-US"/>
          </a:p>
        </p:txBody>
      </p:sp>
    </p:spTree>
    <p:extLst>
      <p:ext uri="{BB962C8B-B14F-4D97-AF65-F5344CB8AC3E}">
        <p14:creationId xmlns:p14="http://schemas.microsoft.com/office/powerpoint/2010/main" val="343686391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2EA5A623-3412-4010-8D4B-CE6E38352A97}" type="datetimeFigureOut">
              <a:rPr lang="zh-CN" altLang="en-US" smtClean="0"/>
              <a:t>2019/4/28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5D1615B-B39D-48AE-8EDA-FEFF94B10978}" type="slidenum">
              <a:rPr lang="zh-CN" altLang="en-US" smtClean="0"/>
              <a:t>‹#›</a:t>
            </a:fld>
            <a:endParaRPr lang="zh-CN" altLang="en-US"/>
          </a:p>
        </p:txBody>
      </p:sp>
    </p:spTree>
    <p:extLst>
      <p:ext uri="{BB962C8B-B14F-4D97-AF65-F5344CB8AC3E}">
        <p14:creationId xmlns:p14="http://schemas.microsoft.com/office/powerpoint/2010/main" val="3139864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ltLang="zh-CN"/>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2EA5A623-3412-4010-8D4B-CE6E38352A97}" type="datetimeFigureOut">
              <a:rPr lang="zh-CN" altLang="en-US" smtClean="0"/>
              <a:t>2019/4/28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5D1615B-B39D-48AE-8EDA-FEFF94B10978}" type="slidenum">
              <a:rPr lang="zh-CN" altLang="en-US" smtClean="0"/>
              <a:t>‹#›</a:t>
            </a:fld>
            <a:endParaRPr lang="zh-CN" altLang="en-US"/>
          </a:p>
        </p:txBody>
      </p:sp>
    </p:spTree>
    <p:extLst>
      <p:ext uri="{BB962C8B-B14F-4D97-AF65-F5344CB8AC3E}">
        <p14:creationId xmlns:p14="http://schemas.microsoft.com/office/powerpoint/2010/main" val="34217812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ltLang="zh-CN"/>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CN"/>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2EA5A623-3412-4010-8D4B-CE6E38352A97}" type="datetimeFigureOut">
              <a:rPr lang="zh-CN" altLang="en-US" smtClean="0"/>
              <a:t>2019/4/28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5D1615B-B39D-48AE-8EDA-FEFF94B10978}" type="slidenum">
              <a:rPr lang="zh-CN" altLang="en-US" smtClean="0"/>
              <a:t>‹#›</a:t>
            </a:fld>
            <a:endParaRPr lang="zh-CN" altLang="en-US"/>
          </a:p>
        </p:txBody>
      </p:sp>
    </p:spTree>
    <p:extLst>
      <p:ext uri="{BB962C8B-B14F-4D97-AF65-F5344CB8AC3E}">
        <p14:creationId xmlns:p14="http://schemas.microsoft.com/office/powerpoint/2010/main" val="18309370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ltLang="zh-CN"/>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2EA5A623-3412-4010-8D4B-CE6E38352A97}" type="datetimeFigureOut">
              <a:rPr lang="zh-CN" altLang="en-US" smtClean="0"/>
              <a:t>2019/4/28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5D1615B-B39D-48AE-8EDA-FEFF94B10978}" type="slidenum">
              <a:rPr lang="zh-CN" altLang="en-US" smtClean="0"/>
              <a:t>‹#›</a:t>
            </a:fld>
            <a:endParaRPr lang="zh-CN" altLang="en-US"/>
          </a:p>
        </p:txBody>
      </p:sp>
    </p:spTree>
    <p:extLst>
      <p:ext uri="{BB962C8B-B14F-4D97-AF65-F5344CB8AC3E}">
        <p14:creationId xmlns:p14="http://schemas.microsoft.com/office/powerpoint/2010/main" val="17188498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ltLang="zh-CN"/>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ltLang="zh-CN"/>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2EA5A623-3412-4010-8D4B-CE6E38352A97}" type="datetimeFigureOut">
              <a:rPr lang="zh-CN" altLang="en-US" smtClean="0"/>
              <a:t>2019/4/28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5D1615B-B39D-48AE-8EDA-FEFF94B10978}" type="slidenum">
              <a:rPr lang="zh-CN" altLang="en-US" smtClean="0"/>
              <a:t>‹#›</a:t>
            </a:fld>
            <a:endParaRPr lang="zh-CN" altLang="en-US"/>
          </a:p>
        </p:txBody>
      </p:sp>
    </p:spTree>
    <p:extLst>
      <p:ext uri="{BB962C8B-B14F-4D97-AF65-F5344CB8AC3E}">
        <p14:creationId xmlns:p14="http://schemas.microsoft.com/office/powerpoint/2010/main" val="21027454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ltLang="zh-CN"/>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ltLang="zh-CN"/>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2EA5A623-3412-4010-8D4B-CE6E38352A97}" type="datetimeFigureOut">
              <a:rPr lang="zh-CN" altLang="en-US" smtClean="0"/>
              <a:t>2019/4/28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5D1615B-B39D-48AE-8EDA-FEFF94B10978}" type="slidenum">
              <a:rPr lang="zh-CN" altLang="en-US" smtClean="0"/>
              <a:t>‹#›</a:t>
            </a:fld>
            <a:endParaRPr lang="zh-CN" altLang="en-US"/>
          </a:p>
        </p:txBody>
      </p:sp>
    </p:spTree>
    <p:extLst>
      <p:ext uri="{BB962C8B-B14F-4D97-AF65-F5344CB8AC3E}">
        <p14:creationId xmlns:p14="http://schemas.microsoft.com/office/powerpoint/2010/main" val="23763788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2EA5A623-3412-4010-8D4B-CE6E38352A97}" type="datetimeFigureOut">
              <a:rPr lang="zh-CN" altLang="en-US" smtClean="0"/>
              <a:t>2019/4/28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5D1615B-B39D-48AE-8EDA-FEFF94B10978}" type="slidenum">
              <a:rPr lang="zh-CN" altLang="en-US" smtClean="0"/>
              <a:t>‹#›</a:t>
            </a:fld>
            <a:endParaRPr lang="zh-CN" altLang="en-US"/>
          </a:p>
        </p:txBody>
      </p:sp>
    </p:spTree>
    <p:extLst>
      <p:ext uri="{BB962C8B-B14F-4D97-AF65-F5344CB8AC3E}">
        <p14:creationId xmlns:p14="http://schemas.microsoft.com/office/powerpoint/2010/main" val="10555491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2EA5A623-3412-4010-8D4B-CE6E38352A97}" type="datetimeFigureOut">
              <a:rPr lang="zh-CN" altLang="en-US" smtClean="0"/>
              <a:t>2019/4/28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5D1615B-B39D-48AE-8EDA-FEFF94B10978}" type="slidenum">
              <a:rPr lang="zh-CN" altLang="en-US" smtClean="0"/>
              <a:t>‹#›</a:t>
            </a:fld>
            <a:endParaRPr lang="zh-CN" altLang="en-US"/>
          </a:p>
        </p:txBody>
      </p:sp>
    </p:spTree>
    <p:extLst>
      <p:ext uri="{BB962C8B-B14F-4D97-AF65-F5344CB8AC3E}">
        <p14:creationId xmlns:p14="http://schemas.microsoft.com/office/powerpoint/2010/main" val="2478271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idx="1"/>
          </p:nvPr>
        </p:nvSpPr>
        <p:spPr/>
        <p:txBody>
          <a:bodyPr anchor="ct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2EA5A623-3412-4010-8D4B-CE6E38352A97}" type="datetimeFigureOut">
              <a:rPr lang="zh-CN" altLang="en-US" smtClean="0"/>
              <a:t>2019/4/28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10951856" y="5867131"/>
            <a:ext cx="551167" cy="365125"/>
          </a:xfrm>
        </p:spPr>
        <p:txBody>
          <a:bodyPr/>
          <a:lstStyle/>
          <a:p>
            <a:fld id="{A5D1615B-B39D-48AE-8EDA-FEFF94B10978}" type="slidenum">
              <a:rPr lang="zh-CN" altLang="en-US" smtClean="0"/>
              <a:t>‹#›</a:t>
            </a:fld>
            <a:endParaRPr lang="zh-CN" altLang="en-US"/>
          </a:p>
        </p:txBody>
      </p:sp>
    </p:spTree>
    <p:extLst>
      <p:ext uri="{BB962C8B-B14F-4D97-AF65-F5344CB8AC3E}">
        <p14:creationId xmlns:p14="http://schemas.microsoft.com/office/powerpoint/2010/main" val="1033817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ltLang="zh-CN"/>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2EA5A623-3412-4010-8D4B-CE6E38352A97}" type="datetimeFigureOut">
              <a:rPr lang="zh-CN" altLang="en-US" smtClean="0"/>
              <a:t>2019/4/28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5D1615B-B39D-48AE-8EDA-FEFF94B10978}" type="slidenum">
              <a:rPr lang="zh-CN" altLang="en-US" smtClean="0"/>
              <a:t>‹#›</a:t>
            </a:fld>
            <a:endParaRPr lang="zh-CN" altLang="en-US"/>
          </a:p>
        </p:txBody>
      </p:sp>
    </p:spTree>
    <p:extLst>
      <p:ext uri="{BB962C8B-B14F-4D97-AF65-F5344CB8AC3E}">
        <p14:creationId xmlns:p14="http://schemas.microsoft.com/office/powerpoint/2010/main" val="1962321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2EA5A623-3412-4010-8D4B-CE6E38352A97}" type="datetimeFigureOut">
              <a:rPr lang="zh-CN" altLang="en-US" smtClean="0"/>
              <a:t>2019/4/28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5D1615B-B39D-48AE-8EDA-FEFF94B10978}" type="slidenum">
              <a:rPr lang="zh-CN" altLang="en-US" smtClean="0"/>
              <a:t>‹#›</a:t>
            </a:fld>
            <a:endParaRPr lang="zh-CN" altLang="en-US"/>
          </a:p>
        </p:txBody>
      </p:sp>
    </p:spTree>
    <p:extLst>
      <p:ext uri="{BB962C8B-B14F-4D97-AF65-F5344CB8AC3E}">
        <p14:creationId xmlns:p14="http://schemas.microsoft.com/office/powerpoint/2010/main" val="3341096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2EA5A623-3412-4010-8D4B-CE6E38352A97}" type="datetimeFigureOut">
              <a:rPr lang="zh-CN" altLang="en-US" smtClean="0"/>
              <a:t>2019/4/28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5D1615B-B39D-48AE-8EDA-FEFF94B10978}" type="slidenum">
              <a:rPr lang="zh-CN" altLang="en-US" smtClean="0"/>
              <a:t>‹#›</a:t>
            </a:fld>
            <a:endParaRPr lang="zh-CN" altLang="en-US"/>
          </a:p>
        </p:txBody>
      </p:sp>
    </p:spTree>
    <p:extLst>
      <p:ext uri="{BB962C8B-B14F-4D97-AF65-F5344CB8AC3E}">
        <p14:creationId xmlns:p14="http://schemas.microsoft.com/office/powerpoint/2010/main" val="3792636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2EA5A623-3412-4010-8D4B-CE6E38352A97}" type="datetimeFigureOut">
              <a:rPr lang="zh-CN" altLang="en-US" smtClean="0"/>
              <a:t>2019/4/28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5D1615B-B39D-48AE-8EDA-FEFF94B10978}" type="slidenum">
              <a:rPr lang="zh-CN" altLang="en-US" smtClean="0"/>
              <a:t>‹#›</a:t>
            </a:fld>
            <a:endParaRPr lang="zh-CN" altLang="en-US"/>
          </a:p>
        </p:txBody>
      </p:sp>
    </p:spTree>
    <p:extLst>
      <p:ext uri="{BB962C8B-B14F-4D97-AF65-F5344CB8AC3E}">
        <p14:creationId xmlns:p14="http://schemas.microsoft.com/office/powerpoint/2010/main" val="1861361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A5A623-3412-4010-8D4B-CE6E38352A97}" type="datetimeFigureOut">
              <a:rPr lang="zh-CN" altLang="en-US" smtClean="0"/>
              <a:t>2019/4/28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5D1615B-B39D-48AE-8EDA-FEFF94B10978}" type="slidenum">
              <a:rPr lang="zh-CN" altLang="en-US" smtClean="0"/>
              <a:t>‹#›</a:t>
            </a:fld>
            <a:endParaRPr lang="zh-CN" altLang="en-US"/>
          </a:p>
        </p:txBody>
      </p:sp>
    </p:spTree>
    <p:extLst>
      <p:ext uri="{BB962C8B-B14F-4D97-AF65-F5344CB8AC3E}">
        <p14:creationId xmlns:p14="http://schemas.microsoft.com/office/powerpoint/2010/main" val="257109909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ltLang="zh-CN"/>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2EA5A623-3412-4010-8D4B-CE6E38352A97}" type="datetimeFigureOut">
              <a:rPr lang="zh-CN" altLang="en-US" smtClean="0"/>
              <a:t>2019/4/28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5D1615B-B39D-48AE-8EDA-FEFF94B10978}" type="slidenum">
              <a:rPr lang="zh-CN" altLang="en-US" smtClean="0"/>
              <a:t>‹#›</a:t>
            </a:fld>
            <a:endParaRPr lang="zh-CN" altLang="en-US"/>
          </a:p>
        </p:txBody>
      </p:sp>
    </p:spTree>
    <p:extLst>
      <p:ext uri="{BB962C8B-B14F-4D97-AF65-F5344CB8AC3E}">
        <p14:creationId xmlns:p14="http://schemas.microsoft.com/office/powerpoint/2010/main" val="3937360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ltLang="zh-CN"/>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2EA5A623-3412-4010-8D4B-CE6E38352A97}" type="datetimeFigureOut">
              <a:rPr lang="zh-CN" altLang="en-US" smtClean="0"/>
              <a:t>2019/4/28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5D1615B-B39D-48AE-8EDA-FEFF94B10978}" type="slidenum">
              <a:rPr lang="zh-CN" altLang="en-US" smtClean="0"/>
              <a:t>‹#›</a:t>
            </a:fld>
            <a:endParaRPr lang="zh-CN" altLang="en-US"/>
          </a:p>
        </p:txBody>
      </p:sp>
    </p:spTree>
    <p:extLst>
      <p:ext uri="{BB962C8B-B14F-4D97-AF65-F5344CB8AC3E}">
        <p14:creationId xmlns:p14="http://schemas.microsoft.com/office/powerpoint/2010/main" val="392097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EA5A623-3412-4010-8D4B-CE6E38352A97}" type="datetimeFigureOut">
              <a:rPr lang="zh-CN" altLang="en-US" smtClean="0"/>
              <a:t>2019/4/28</a:t>
            </a:fld>
            <a:endParaRPr lang="zh-CN" alt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5D1615B-B39D-48AE-8EDA-FEFF94B10978}" type="slidenum">
              <a:rPr lang="zh-CN" altLang="en-US" smtClean="0"/>
              <a:t>‹#›</a:t>
            </a:fld>
            <a:endParaRPr lang="zh-CN" altLang="en-US"/>
          </a:p>
        </p:txBody>
      </p:sp>
    </p:spTree>
    <p:extLst>
      <p:ext uri="{BB962C8B-B14F-4D97-AF65-F5344CB8AC3E}">
        <p14:creationId xmlns:p14="http://schemas.microsoft.com/office/powerpoint/2010/main" val="216496249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055AE-F0D5-4000-9408-45BD5782D7B0}"/>
              </a:ext>
            </a:extLst>
          </p:cNvPr>
          <p:cNvSpPr>
            <a:spLocks noGrp="1"/>
          </p:cNvSpPr>
          <p:nvPr>
            <p:ph type="ctrTitle"/>
          </p:nvPr>
        </p:nvSpPr>
        <p:spPr/>
        <p:txBody>
          <a:bodyPr/>
          <a:lstStyle/>
          <a:p>
            <a:r>
              <a:rPr lang="en-GB" altLang="zh-CN" dirty="0"/>
              <a:t>Pattern-based Group Presentation</a:t>
            </a:r>
            <a:endParaRPr lang="zh-CN" altLang="en-US" dirty="0"/>
          </a:p>
        </p:txBody>
      </p:sp>
      <p:sp>
        <p:nvSpPr>
          <p:cNvPr id="3" name="Subtitle 2">
            <a:extLst>
              <a:ext uri="{FF2B5EF4-FFF2-40B4-BE49-F238E27FC236}">
                <a16:creationId xmlns:a16="http://schemas.microsoft.com/office/drawing/2014/main" id="{6B552EB9-C435-4A69-8809-96EE97CAC11C}"/>
              </a:ext>
            </a:extLst>
          </p:cNvPr>
          <p:cNvSpPr>
            <a:spLocks noGrp="1"/>
          </p:cNvSpPr>
          <p:nvPr>
            <p:ph type="subTitle" idx="1"/>
          </p:nvPr>
        </p:nvSpPr>
        <p:spPr/>
        <p:txBody>
          <a:bodyPr/>
          <a:lstStyle/>
          <a:p>
            <a:r>
              <a:rPr lang="en-US" altLang="zh-CN" dirty="0"/>
              <a:t>JIACHENG LI 10307457  </a:t>
            </a:r>
          </a:p>
          <a:p>
            <a:r>
              <a:rPr lang="en-US" altLang="zh-CN" dirty="0"/>
              <a:t>ZONGCHEN YU 10310004  </a:t>
            </a:r>
          </a:p>
          <a:p>
            <a:r>
              <a:rPr lang="en-US" altLang="zh-CN" dirty="0"/>
              <a:t>WENJIE LUO 10141127</a:t>
            </a:r>
            <a:endParaRPr lang="zh-CN" altLang="en-US" dirty="0"/>
          </a:p>
        </p:txBody>
      </p:sp>
    </p:spTree>
    <p:extLst>
      <p:ext uri="{BB962C8B-B14F-4D97-AF65-F5344CB8AC3E}">
        <p14:creationId xmlns:p14="http://schemas.microsoft.com/office/powerpoint/2010/main" val="1460259681"/>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2DF12-92DC-48FB-994D-F86FB1D9E7C5}"/>
              </a:ext>
            </a:extLst>
          </p:cNvPr>
          <p:cNvSpPr>
            <a:spLocks noGrp="1"/>
          </p:cNvSpPr>
          <p:nvPr>
            <p:ph type="title"/>
          </p:nvPr>
        </p:nvSpPr>
        <p:spPr/>
        <p:txBody>
          <a:bodyPr/>
          <a:lstStyle/>
          <a:p>
            <a:pPr algn="r"/>
            <a:r>
              <a:rPr lang="en-GB" altLang="zh-CN" dirty="0"/>
              <a:t>Abstract Factory Pattern</a:t>
            </a:r>
            <a:endParaRPr lang="zh-CN" altLang="en-US" dirty="0"/>
          </a:p>
        </p:txBody>
      </p:sp>
      <p:sp>
        <p:nvSpPr>
          <p:cNvPr id="3" name="Content Placeholder 2">
            <a:extLst>
              <a:ext uri="{FF2B5EF4-FFF2-40B4-BE49-F238E27FC236}">
                <a16:creationId xmlns:a16="http://schemas.microsoft.com/office/drawing/2014/main" id="{B433FB72-49A4-4D9D-BC55-DD4B0F4F0F2B}"/>
              </a:ext>
            </a:extLst>
          </p:cNvPr>
          <p:cNvSpPr>
            <a:spLocks noGrp="1"/>
          </p:cNvSpPr>
          <p:nvPr>
            <p:ph idx="1"/>
          </p:nvPr>
        </p:nvSpPr>
        <p:spPr>
          <a:xfrm>
            <a:off x="1484310" y="2666999"/>
            <a:ext cx="10018713" cy="3622965"/>
          </a:xfrm>
        </p:spPr>
        <p:txBody>
          <a:bodyPr/>
          <a:lstStyle/>
          <a:p>
            <a:r>
              <a:rPr lang="en-US" altLang="zh-CN" dirty="0"/>
              <a:t>The aim of abstract factory pattern is to instantiate </a:t>
            </a:r>
            <a:r>
              <a:rPr lang="en-US" altLang="zh-CN" dirty="0" err="1"/>
              <a:t>TweeterObject</a:t>
            </a:r>
            <a:r>
              <a:rPr lang="en-US" altLang="zh-CN" dirty="0"/>
              <a:t> which has different types of </a:t>
            </a:r>
            <a:r>
              <a:rPr lang="en-US" altLang="zh-CN" dirty="0" err="1"/>
              <a:t>TwitterObject</a:t>
            </a:r>
            <a:r>
              <a:rPr lang="en-US" altLang="zh-CN" dirty="0"/>
              <a:t> like </a:t>
            </a:r>
            <a:r>
              <a:rPr lang="en-US" altLang="zh-CN" dirty="0" err="1"/>
              <a:t>tweeterabstract</a:t>
            </a:r>
            <a:r>
              <a:rPr lang="en-US" altLang="zh-CN" dirty="0"/>
              <a:t>, </a:t>
            </a:r>
            <a:r>
              <a:rPr lang="en-US" altLang="zh-CN" dirty="0" err="1"/>
              <a:t>tweeterdetail</a:t>
            </a:r>
            <a:r>
              <a:rPr lang="en-US" altLang="zh-CN" dirty="0"/>
              <a:t> and </a:t>
            </a:r>
            <a:r>
              <a:rPr lang="en-US" altLang="zh-CN" dirty="0" err="1"/>
              <a:t>tweeterlist</a:t>
            </a:r>
            <a:r>
              <a:rPr lang="en-US" altLang="zh-CN" dirty="0"/>
              <a:t> that object creation can change without the effect of creation method. Therefore, once a specific object needs to be created, we just need to use that factory class. Without this pattern, this application can still be implemented. However, it will make code redundant and increase the abstract complexity of software. Therefore, no better solution can be used unless this pattern is applied.</a:t>
            </a:r>
            <a:endParaRPr lang="zh-CN" altLang="zh-CN" dirty="0"/>
          </a:p>
        </p:txBody>
      </p:sp>
    </p:spTree>
    <p:extLst>
      <p:ext uri="{BB962C8B-B14F-4D97-AF65-F5344CB8AC3E}">
        <p14:creationId xmlns:p14="http://schemas.microsoft.com/office/powerpoint/2010/main" val="34261825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DFB21-C875-4D9C-A9EC-856DA470CD5B}"/>
              </a:ext>
            </a:extLst>
          </p:cNvPr>
          <p:cNvSpPr>
            <a:spLocks noGrp="1"/>
          </p:cNvSpPr>
          <p:nvPr>
            <p:ph type="title"/>
          </p:nvPr>
        </p:nvSpPr>
        <p:spPr/>
        <p:txBody>
          <a:bodyPr/>
          <a:lstStyle/>
          <a:p>
            <a:endParaRPr lang="zh-CN" altLang="en-US"/>
          </a:p>
        </p:txBody>
      </p:sp>
      <p:sp>
        <p:nvSpPr>
          <p:cNvPr id="3" name="Content Placeholder 2">
            <a:extLst>
              <a:ext uri="{FF2B5EF4-FFF2-40B4-BE49-F238E27FC236}">
                <a16:creationId xmlns:a16="http://schemas.microsoft.com/office/drawing/2014/main" id="{CA935D7A-B33D-445C-8718-762C871B3673}"/>
              </a:ext>
            </a:extLst>
          </p:cNvPr>
          <p:cNvSpPr>
            <a:spLocks noGrp="1"/>
          </p:cNvSpPr>
          <p:nvPr>
            <p:ph idx="1"/>
          </p:nvPr>
        </p:nvSpPr>
        <p:spPr/>
        <p:txBody>
          <a:bodyPr/>
          <a:lstStyle/>
          <a:p>
            <a:endParaRPr lang="zh-CN" altLang="en-US"/>
          </a:p>
        </p:txBody>
      </p:sp>
      <p:pic>
        <p:nvPicPr>
          <p:cNvPr id="4" name="Picture 3">
            <a:extLst>
              <a:ext uri="{FF2B5EF4-FFF2-40B4-BE49-F238E27FC236}">
                <a16:creationId xmlns:a16="http://schemas.microsoft.com/office/drawing/2014/main" id="{F0652E1D-E548-4C1D-9BB4-4AB5DF7C9A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8773" y="1670519"/>
            <a:ext cx="10913227" cy="4170557"/>
          </a:xfrm>
          <a:prstGeom prst="rect">
            <a:avLst/>
          </a:prstGeom>
        </p:spPr>
      </p:pic>
    </p:spTree>
    <p:extLst>
      <p:ext uri="{BB962C8B-B14F-4D97-AF65-F5344CB8AC3E}">
        <p14:creationId xmlns:p14="http://schemas.microsoft.com/office/powerpoint/2010/main" val="295135869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9BC27-E0F0-4CE2-9B1B-B3C975E79C04}"/>
              </a:ext>
            </a:extLst>
          </p:cNvPr>
          <p:cNvSpPr>
            <a:spLocks noGrp="1"/>
          </p:cNvSpPr>
          <p:nvPr>
            <p:ph type="title"/>
          </p:nvPr>
        </p:nvSpPr>
        <p:spPr/>
        <p:txBody>
          <a:bodyPr/>
          <a:lstStyle/>
          <a:p>
            <a:r>
              <a:rPr lang="en-US" altLang="zh-CN" dirty="0"/>
              <a:t>Controller in MVC</a:t>
            </a:r>
            <a:endParaRPr lang="zh-CN" altLang="en-US" dirty="0"/>
          </a:p>
        </p:txBody>
      </p:sp>
      <p:pic>
        <p:nvPicPr>
          <p:cNvPr id="5" name="Content Placeholder 4">
            <a:extLst>
              <a:ext uri="{FF2B5EF4-FFF2-40B4-BE49-F238E27FC236}">
                <a16:creationId xmlns:a16="http://schemas.microsoft.com/office/drawing/2014/main" id="{3C903D98-4DBC-4FB9-B379-BC4CA3E4EA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1" y="2613682"/>
            <a:ext cx="12188159" cy="3611839"/>
          </a:xfrm>
        </p:spPr>
      </p:pic>
    </p:spTree>
    <p:extLst>
      <p:ext uri="{BB962C8B-B14F-4D97-AF65-F5344CB8AC3E}">
        <p14:creationId xmlns:p14="http://schemas.microsoft.com/office/powerpoint/2010/main" val="316372408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D3CB3-E7D3-4B04-8497-2940751DF1C4}"/>
              </a:ext>
            </a:extLst>
          </p:cNvPr>
          <p:cNvSpPr>
            <a:spLocks noGrp="1"/>
          </p:cNvSpPr>
          <p:nvPr>
            <p:ph type="title"/>
          </p:nvPr>
        </p:nvSpPr>
        <p:spPr/>
        <p:txBody>
          <a:bodyPr/>
          <a:lstStyle/>
          <a:p>
            <a:pPr algn="r"/>
            <a:r>
              <a:rPr lang="en-GB" altLang="zh-CN" dirty="0"/>
              <a:t>Strategy Pattern</a:t>
            </a:r>
            <a:endParaRPr lang="zh-CN" altLang="en-US" dirty="0"/>
          </a:p>
        </p:txBody>
      </p:sp>
      <p:sp>
        <p:nvSpPr>
          <p:cNvPr id="3" name="Content Placeholder 2">
            <a:extLst>
              <a:ext uri="{FF2B5EF4-FFF2-40B4-BE49-F238E27FC236}">
                <a16:creationId xmlns:a16="http://schemas.microsoft.com/office/drawing/2014/main" id="{A0F89AE6-EDF7-4E86-9751-ED1A86BE4B86}"/>
              </a:ext>
            </a:extLst>
          </p:cNvPr>
          <p:cNvSpPr>
            <a:spLocks noGrp="1"/>
          </p:cNvSpPr>
          <p:nvPr>
            <p:ph idx="1"/>
          </p:nvPr>
        </p:nvSpPr>
        <p:spPr>
          <a:xfrm>
            <a:off x="1484310" y="2666999"/>
            <a:ext cx="10018713" cy="3505201"/>
          </a:xfrm>
        </p:spPr>
        <p:txBody>
          <a:bodyPr/>
          <a:lstStyle/>
          <a:p>
            <a:r>
              <a:rPr lang="en-US" altLang="zh-CN" dirty="0"/>
              <a:t>The aim of utilizing strategy is to switch the interchangeable search algorithms without using a lot of switch sentences in a class. Strategy pattern can be replaced with using State pattern. The advantages of State pattern are approximately similar to the Strategy pattern while State pattern needs to define all states at beginning. Changing states can be more flexible and easier when using State pattern. Comparatively, strategy pattern can be easier for implementation and meets the principles of low coupling.</a:t>
            </a:r>
            <a:endParaRPr lang="zh-CN" altLang="zh-CN" dirty="0"/>
          </a:p>
        </p:txBody>
      </p:sp>
    </p:spTree>
    <p:extLst>
      <p:ext uri="{BB962C8B-B14F-4D97-AF65-F5344CB8AC3E}">
        <p14:creationId xmlns:p14="http://schemas.microsoft.com/office/powerpoint/2010/main" val="413505856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7AC5F-89A3-4EC5-919E-8E3ACB089FDD}"/>
              </a:ext>
            </a:extLst>
          </p:cNvPr>
          <p:cNvSpPr>
            <a:spLocks noGrp="1"/>
          </p:cNvSpPr>
          <p:nvPr>
            <p:ph type="title"/>
          </p:nvPr>
        </p:nvSpPr>
        <p:spPr/>
        <p:txBody>
          <a:bodyPr/>
          <a:lstStyle/>
          <a:p>
            <a:endParaRPr lang="zh-CN" altLang="en-US"/>
          </a:p>
        </p:txBody>
      </p:sp>
      <p:sp>
        <p:nvSpPr>
          <p:cNvPr id="3" name="Content Placeholder 2">
            <a:extLst>
              <a:ext uri="{FF2B5EF4-FFF2-40B4-BE49-F238E27FC236}">
                <a16:creationId xmlns:a16="http://schemas.microsoft.com/office/drawing/2014/main" id="{7138FB2F-9F66-4BE0-9A46-363956ED9CF2}"/>
              </a:ext>
            </a:extLst>
          </p:cNvPr>
          <p:cNvSpPr>
            <a:spLocks noGrp="1"/>
          </p:cNvSpPr>
          <p:nvPr>
            <p:ph idx="1"/>
          </p:nvPr>
        </p:nvSpPr>
        <p:spPr/>
        <p:txBody>
          <a:bodyPr/>
          <a:lstStyle/>
          <a:p>
            <a:endParaRPr lang="zh-CN" altLang="en-US"/>
          </a:p>
        </p:txBody>
      </p:sp>
      <p:pic>
        <p:nvPicPr>
          <p:cNvPr id="4" name="Picture 3">
            <a:extLst>
              <a:ext uri="{FF2B5EF4-FFF2-40B4-BE49-F238E27FC236}">
                <a16:creationId xmlns:a16="http://schemas.microsoft.com/office/drawing/2014/main" id="{350A18D3-2F58-42AA-9D20-A351DB08A7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3188" y="601683"/>
            <a:ext cx="10948812" cy="5654633"/>
          </a:xfrm>
          <a:prstGeom prst="rect">
            <a:avLst/>
          </a:prstGeom>
        </p:spPr>
      </p:pic>
    </p:spTree>
    <p:extLst>
      <p:ext uri="{BB962C8B-B14F-4D97-AF65-F5344CB8AC3E}">
        <p14:creationId xmlns:p14="http://schemas.microsoft.com/office/powerpoint/2010/main" val="148764377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21682-5DB5-4C7B-AC73-9A7086455DD5}"/>
              </a:ext>
            </a:extLst>
          </p:cNvPr>
          <p:cNvSpPr>
            <a:spLocks noGrp="1"/>
          </p:cNvSpPr>
          <p:nvPr>
            <p:ph type="title"/>
          </p:nvPr>
        </p:nvSpPr>
        <p:spPr/>
        <p:txBody>
          <a:bodyPr/>
          <a:lstStyle/>
          <a:p>
            <a:pPr algn="r"/>
            <a:r>
              <a:rPr lang="en-US" altLang="zh-CN" dirty="0"/>
              <a:t>Decorator Pattern</a:t>
            </a:r>
            <a:endParaRPr lang="zh-CN" altLang="en-US" dirty="0"/>
          </a:p>
        </p:txBody>
      </p:sp>
      <p:sp>
        <p:nvSpPr>
          <p:cNvPr id="3" name="Content Placeholder 2">
            <a:extLst>
              <a:ext uri="{FF2B5EF4-FFF2-40B4-BE49-F238E27FC236}">
                <a16:creationId xmlns:a16="http://schemas.microsoft.com/office/drawing/2014/main" id="{F2077814-9500-4DA5-A1AF-7173AD3572D0}"/>
              </a:ext>
            </a:extLst>
          </p:cNvPr>
          <p:cNvSpPr>
            <a:spLocks noGrp="1"/>
          </p:cNvSpPr>
          <p:nvPr>
            <p:ph idx="1"/>
          </p:nvPr>
        </p:nvSpPr>
        <p:spPr>
          <a:xfrm>
            <a:off x="1484310" y="2666999"/>
            <a:ext cx="10018713" cy="3129743"/>
          </a:xfrm>
        </p:spPr>
        <p:txBody>
          <a:bodyPr/>
          <a:lstStyle/>
          <a:p>
            <a:r>
              <a:rPr lang="en-US" altLang="zh-CN" dirty="0"/>
              <a:t>For decorator pattern, it aims to add more function to the existing object. In this case, decorator is designed to add more filter conditions. Decorator pattern is more flexible than inheritance. We could use inheritance instead of decorator pattern, high flexibility means more options which can make program error-prone. However, decorator pattern is also a good choice on the level of code reuse. </a:t>
            </a:r>
            <a:endParaRPr lang="zh-CN" altLang="zh-CN" dirty="0"/>
          </a:p>
        </p:txBody>
      </p:sp>
    </p:spTree>
    <p:extLst>
      <p:ext uri="{BB962C8B-B14F-4D97-AF65-F5344CB8AC3E}">
        <p14:creationId xmlns:p14="http://schemas.microsoft.com/office/powerpoint/2010/main" val="115301796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7AC5F-89A3-4EC5-919E-8E3ACB089FDD}"/>
              </a:ext>
            </a:extLst>
          </p:cNvPr>
          <p:cNvSpPr>
            <a:spLocks noGrp="1"/>
          </p:cNvSpPr>
          <p:nvPr>
            <p:ph type="title"/>
          </p:nvPr>
        </p:nvSpPr>
        <p:spPr/>
        <p:txBody>
          <a:bodyPr/>
          <a:lstStyle/>
          <a:p>
            <a:endParaRPr lang="zh-CN" altLang="en-US"/>
          </a:p>
        </p:txBody>
      </p:sp>
      <p:sp>
        <p:nvSpPr>
          <p:cNvPr id="3" name="Content Placeholder 2">
            <a:extLst>
              <a:ext uri="{FF2B5EF4-FFF2-40B4-BE49-F238E27FC236}">
                <a16:creationId xmlns:a16="http://schemas.microsoft.com/office/drawing/2014/main" id="{7138FB2F-9F66-4BE0-9A46-363956ED9CF2}"/>
              </a:ext>
            </a:extLst>
          </p:cNvPr>
          <p:cNvSpPr>
            <a:spLocks noGrp="1"/>
          </p:cNvSpPr>
          <p:nvPr>
            <p:ph idx="1"/>
          </p:nvPr>
        </p:nvSpPr>
        <p:spPr/>
        <p:txBody>
          <a:bodyPr/>
          <a:lstStyle/>
          <a:p>
            <a:endParaRPr lang="zh-CN" altLang="en-US"/>
          </a:p>
        </p:txBody>
      </p:sp>
      <p:pic>
        <p:nvPicPr>
          <p:cNvPr id="4" name="Picture 3">
            <a:extLst>
              <a:ext uri="{FF2B5EF4-FFF2-40B4-BE49-F238E27FC236}">
                <a16:creationId xmlns:a16="http://schemas.microsoft.com/office/drawing/2014/main" id="{350A18D3-2F58-42AA-9D20-A351DB08A7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3188" y="601683"/>
            <a:ext cx="10948812" cy="5654633"/>
          </a:xfrm>
          <a:prstGeom prst="rect">
            <a:avLst/>
          </a:prstGeom>
        </p:spPr>
      </p:pic>
    </p:spTree>
    <p:extLst>
      <p:ext uri="{BB962C8B-B14F-4D97-AF65-F5344CB8AC3E}">
        <p14:creationId xmlns:p14="http://schemas.microsoft.com/office/powerpoint/2010/main" val="238312741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7561A-5F22-48C8-9A84-DA573180A0AF}"/>
              </a:ext>
            </a:extLst>
          </p:cNvPr>
          <p:cNvSpPr>
            <a:spLocks noGrp="1"/>
          </p:cNvSpPr>
          <p:nvPr>
            <p:ph type="title"/>
          </p:nvPr>
        </p:nvSpPr>
        <p:spPr/>
        <p:txBody>
          <a:bodyPr/>
          <a:lstStyle/>
          <a:p>
            <a:pPr algn="r"/>
            <a:r>
              <a:rPr lang="en-US" altLang="zh-CN" dirty="0"/>
              <a:t>Composite Pattern</a:t>
            </a:r>
            <a:endParaRPr lang="zh-CN" altLang="en-US" dirty="0"/>
          </a:p>
        </p:txBody>
      </p:sp>
      <p:sp>
        <p:nvSpPr>
          <p:cNvPr id="3" name="Content Placeholder 2">
            <a:extLst>
              <a:ext uri="{FF2B5EF4-FFF2-40B4-BE49-F238E27FC236}">
                <a16:creationId xmlns:a16="http://schemas.microsoft.com/office/drawing/2014/main" id="{77CE1939-2651-4733-A714-A5F1922A4DF9}"/>
              </a:ext>
            </a:extLst>
          </p:cNvPr>
          <p:cNvSpPr>
            <a:spLocks noGrp="1"/>
          </p:cNvSpPr>
          <p:nvPr>
            <p:ph idx="1"/>
          </p:nvPr>
        </p:nvSpPr>
        <p:spPr/>
        <p:txBody>
          <a:bodyPr/>
          <a:lstStyle/>
          <a:p>
            <a:r>
              <a:rPr lang="en-US" altLang="zh-CN" dirty="0"/>
              <a:t>Considering composite pattern, this can clearly show the hierarchy and composite among components and classes. Adding new component is easy. For users, the call of high-level modules is simple as users do not need to consider the processing of low-level modules, which means it is difficult to manage the whole part. We can use simple object composition method to replace composite pattern, but it can make the program structure complex. Thus, using composite pattern could be better.</a:t>
            </a:r>
            <a:endParaRPr lang="zh-CN" altLang="zh-CN" dirty="0"/>
          </a:p>
        </p:txBody>
      </p:sp>
    </p:spTree>
    <p:extLst>
      <p:ext uri="{BB962C8B-B14F-4D97-AF65-F5344CB8AC3E}">
        <p14:creationId xmlns:p14="http://schemas.microsoft.com/office/powerpoint/2010/main" val="92151290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7AC5F-89A3-4EC5-919E-8E3ACB089FDD}"/>
              </a:ext>
            </a:extLst>
          </p:cNvPr>
          <p:cNvSpPr>
            <a:spLocks noGrp="1"/>
          </p:cNvSpPr>
          <p:nvPr>
            <p:ph type="title"/>
          </p:nvPr>
        </p:nvSpPr>
        <p:spPr/>
        <p:txBody>
          <a:bodyPr/>
          <a:lstStyle/>
          <a:p>
            <a:endParaRPr lang="zh-CN" altLang="en-US"/>
          </a:p>
        </p:txBody>
      </p:sp>
      <p:sp>
        <p:nvSpPr>
          <p:cNvPr id="3" name="Content Placeholder 2">
            <a:extLst>
              <a:ext uri="{FF2B5EF4-FFF2-40B4-BE49-F238E27FC236}">
                <a16:creationId xmlns:a16="http://schemas.microsoft.com/office/drawing/2014/main" id="{7138FB2F-9F66-4BE0-9A46-363956ED9CF2}"/>
              </a:ext>
            </a:extLst>
          </p:cNvPr>
          <p:cNvSpPr>
            <a:spLocks noGrp="1"/>
          </p:cNvSpPr>
          <p:nvPr>
            <p:ph idx="1"/>
          </p:nvPr>
        </p:nvSpPr>
        <p:spPr/>
        <p:txBody>
          <a:bodyPr/>
          <a:lstStyle/>
          <a:p>
            <a:endParaRPr lang="zh-CN" altLang="en-US"/>
          </a:p>
        </p:txBody>
      </p:sp>
      <p:pic>
        <p:nvPicPr>
          <p:cNvPr id="4" name="Picture 3">
            <a:extLst>
              <a:ext uri="{FF2B5EF4-FFF2-40B4-BE49-F238E27FC236}">
                <a16:creationId xmlns:a16="http://schemas.microsoft.com/office/drawing/2014/main" id="{350A18D3-2F58-42AA-9D20-A351DB08A7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3188" y="601683"/>
            <a:ext cx="10948812" cy="5654633"/>
          </a:xfrm>
          <a:prstGeom prst="rect">
            <a:avLst/>
          </a:prstGeom>
        </p:spPr>
      </p:pic>
    </p:spTree>
    <p:extLst>
      <p:ext uri="{BB962C8B-B14F-4D97-AF65-F5344CB8AC3E}">
        <p14:creationId xmlns:p14="http://schemas.microsoft.com/office/powerpoint/2010/main" val="205603862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DC816-1E9B-4FAA-ADE6-2BB99F4C60D4}"/>
              </a:ext>
            </a:extLst>
          </p:cNvPr>
          <p:cNvSpPr>
            <a:spLocks noGrp="1"/>
          </p:cNvSpPr>
          <p:nvPr>
            <p:ph type="title"/>
          </p:nvPr>
        </p:nvSpPr>
        <p:spPr/>
        <p:txBody>
          <a:bodyPr/>
          <a:lstStyle/>
          <a:p>
            <a:pPr algn="r"/>
            <a:r>
              <a:rPr lang="en-GB" altLang="zh-CN" dirty="0"/>
              <a:t>Relationships among patterns</a:t>
            </a:r>
            <a:endParaRPr lang="zh-CN" altLang="en-US" dirty="0"/>
          </a:p>
        </p:txBody>
      </p:sp>
      <p:sp>
        <p:nvSpPr>
          <p:cNvPr id="3" name="Content Placeholder 2">
            <a:extLst>
              <a:ext uri="{FF2B5EF4-FFF2-40B4-BE49-F238E27FC236}">
                <a16:creationId xmlns:a16="http://schemas.microsoft.com/office/drawing/2014/main" id="{782A33F0-C567-4DE7-9F4C-9233645C8451}"/>
              </a:ext>
            </a:extLst>
          </p:cNvPr>
          <p:cNvSpPr>
            <a:spLocks noGrp="1"/>
          </p:cNvSpPr>
          <p:nvPr>
            <p:ph idx="1"/>
          </p:nvPr>
        </p:nvSpPr>
        <p:spPr>
          <a:xfrm>
            <a:off x="1484310" y="2128059"/>
            <a:ext cx="10018713" cy="4145280"/>
          </a:xfrm>
        </p:spPr>
        <p:txBody>
          <a:bodyPr>
            <a:normAutofit fontScale="85000" lnSpcReduction="10000"/>
          </a:bodyPr>
          <a:lstStyle/>
          <a:p>
            <a:r>
              <a:rPr lang="en-US" altLang="zh-CN" dirty="0"/>
              <a:t>Each pattern has different relationships based on the implementations and functions. </a:t>
            </a:r>
          </a:p>
          <a:p>
            <a:r>
              <a:rPr lang="en-US" altLang="zh-CN" dirty="0"/>
              <a:t>Strategy pattern has an aggregation relationship with decorator pattern.</a:t>
            </a:r>
            <a:endParaRPr lang="zh-CN" altLang="zh-CN" dirty="0"/>
          </a:p>
          <a:p>
            <a:r>
              <a:rPr lang="en-US" altLang="zh-CN" dirty="0"/>
              <a:t>The method “</a:t>
            </a:r>
            <a:r>
              <a:rPr lang="en-US" altLang="zh-CN" dirty="0" err="1"/>
              <a:t>notifyObservers</a:t>
            </a:r>
            <a:r>
              <a:rPr lang="en-US" altLang="zh-CN" dirty="0"/>
              <a:t>(</a:t>
            </a:r>
            <a:r>
              <a:rPr lang="en-US" altLang="zh-CN" dirty="0" err="1"/>
              <a:t>filterContent</a:t>
            </a:r>
            <a:r>
              <a:rPr lang="en-US" altLang="zh-CN" dirty="0"/>
              <a:t>)” and class </a:t>
            </a:r>
            <a:r>
              <a:rPr lang="en-US" altLang="zh-CN" dirty="0" err="1"/>
              <a:t>RegexAccelerator</a:t>
            </a:r>
            <a:r>
              <a:rPr lang="en-US" altLang="zh-CN" dirty="0"/>
              <a:t> fulfill observer pattern, which associates with strategy pattern. </a:t>
            </a:r>
            <a:endParaRPr lang="zh-CN" altLang="zh-CN" dirty="0"/>
          </a:p>
          <a:p>
            <a:r>
              <a:rPr lang="en-US" altLang="zh-CN" dirty="0"/>
              <a:t>Class </a:t>
            </a:r>
            <a:r>
              <a:rPr lang="en-US" altLang="zh-CN" dirty="0" err="1"/>
              <a:t>Datadisplay</a:t>
            </a:r>
            <a:r>
              <a:rPr lang="en-US" altLang="zh-CN" dirty="0"/>
              <a:t> performs the adapter pattern that has an aggregation relationship with strategy pattern.</a:t>
            </a:r>
            <a:endParaRPr lang="zh-CN" altLang="zh-CN" dirty="0"/>
          </a:p>
          <a:p>
            <a:r>
              <a:rPr lang="en-US" altLang="zh-CN" dirty="0"/>
              <a:t>Strategy pattern has dependency on composite pattern.</a:t>
            </a:r>
          </a:p>
          <a:p>
            <a:r>
              <a:rPr lang="en-US" altLang="zh-CN" dirty="0"/>
              <a:t>Singleton pattern implemented in class </a:t>
            </a:r>
            <a:r>
              <a:rPr lang="en-US" altLang="zh-CN" dirty="0" err="1"/>
              <a:t>UserAuth</a:t>
            </a:r>
            <a:r>
              <a:rPr lang="en-US" altLang="zh-CN" dirty="0"/>
              <a:t> has dependency on Abstract Factory pattern.</a:t>
            </a:r>
            <a:endParaRPr lang="zh-CN" altLang="zh-CN" dirty="0"/>
          </a:p>
          <a:p>
            <a:r>
              <a:rPr lang="en-US" altLang="zh-CN" dirty="0"/>
              <a:t>Abstract Factory pattern associates with other patterns.</a:t>
            </a:r>
            <a:endParaRPr lang="zh-CN" altLang="zh-CN" dirty="0"/>
          </a:p>
          <a:p>
            <a:r>
              <a:rPr lang="en-US" altLang="zh-CN" dirty="0"/>
              <a:t>MVC contains above patterns.</a:t>
            </a:r>
            <a:endParaRPr lang="zh-CN" altLang="zh-CN" dirty="0"/>
          </a:p>
        </p:txBody>
      </p:sp>
    </p:spTree>
    <p:extLst>
      <p:ext uri="{BB962C8B-B14F-4D97-AF65-F5344CB8AC3E}">
        <p14:creationId xmlns:p14="http://schemas.microsoft.com/office/powerpoint/2010/main" val="935957397"/>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D118B-29A2-48AA-9E09-C38EAE233846}"/>
              </a:ext>
            </a:extLst>
          </p:cNvPr>
          <p:cNvSpPr>
            <a:spLocks noGrp="1"/>
          </p:cNvSpPr>
          <p:nvPr>
            <p:ph type="title"/>
          </p:nvPr>
        </p:nvSpPr>
        <p:spPr/>
        <p:txBody>
          <a:bodyPr/>
          <a:lstStyle/>
          <a:p>
            <a:r>
              <a:rPr lang="en-US" altLang="zh-CN" dirty="0"/>
              <a:t>Brief description</a:t>
            </a:r>
            <a:endParaRPr lang="zh-CN" altLang="en-US" dirty="0"/>
          </a:p>
        </p:txBody>
      </p:sp>
      <p:sp>
        <p:nvSpPr>
          <p:cNvPr id="3" name="Content Placeholder 2">
            <a:extLst>
              <a:ext uri="{FF2B5EF4-FFF2-40B4-BE49-F238E27FC236}">
                <a16:creationId xmlns:a16="http://schemas.microsoft.com/office/drawing/2014/main" id="{BB849B6B-9BA9-4823-8080-EE3D104CF39E}"/>
              </a:ext>
            </a:extLst>
          </p:cNvPr>
          <p:cNvSpPr>
            <a:spLocks noGrp="1"/>
          </p:cNvSpPr>
          <p:nvPr>
            <p:ph idx="1"/>
          </p:nvPr>
        </p:nvSpPr>
        <p:spPr/>
        <p:txBody>
          <a:bodyPr/>
          <a:lstStyle/>
          <a:p>
            <a:r>
              <a:rPr lang="en-US" altLang="zh-CN" dirty="0"/>
              <a:t>This application is used for word analyzation of politicians in twitter. When user enter his/her username or password, it will redirect into the politician page, which user could choose one or more politicians. Once clients choose the person, this will load and show data from Twitter. Statistics in this application can be sorted and filtered. Moreover, user can get the statistics analysis results based on current state.</a:t>
            </a:r>
            <a:endParaRPr lang="zh-CN" altLang="en-US" dirty="0"/>
          </a:p>
        </p:txBody>
      </p:sp>
    </p:spTree>
    <p:extLst>
      <p:ext uri="{BB962C8B-B14F-4D97-AF65-F5344CB8AC3E}">
        <p14:creationId xmlns:p14="http://schemas.microsoft.com/office/powerpoint/2010/main" val="4040282003"/>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0B1DA-EEA4-45F9-8B04-738491A9E1ED}"/>
              </a:ext>
            </a:extLst>
          </p:cNvPr>
          <p:cNvSpPr>
            <a:spLocks noGrp="1"/>
          </p:cNvSpPr>
          <p:nvPr>
            <p:ph type="title"/>
          </p:nvPr>
        </p:nvSpPr>
        <p:spPr/>
        <p:txBody>
          <a:bodyPr/>
          <a:lstStyle/>
          <a:p>
            <a:r>
              <a:rPr lang="en-GB" altLang="zh-CN" dirty="0"/>
              <a:t>Thank you.</a:t>
            </a:r>
            <a:endParaRPr lang="zh-CN" altLang="en-US" dirty="0"/>
          </a:p>
        </p:txBody>
      </p:sp>
      <p:sp>
        <p:nvSpPr>
          <p:cNvPr id="3" name="Content Placeholder 2">
            <a:extLst>
              <a:ext uri="{FF2B5EF4-FFF2-40B4-BE49-F238E27FC236}">
                <a16:creationId xmlns:a16="http://schemas.microsoft.com/office/drawing/2014/main" id="{A0FAE372-4C1F-4349-95C3-0F09BD427981}"/>
              </a:ext>
            </a:extLst>
          </p:cNvPr>
          <p:cNvSpPr>
            <a:spLocks noGrp="1"/>
          </p:cNvSpPr>
          <p:nvPr>
            <p:ph idx="1"/>
          </p:nvPr>
        </p:nvSpPr>
        <p:spPr/>
        <p:txBody>
          <a:bodyPr/>
          <a:lstStyle/>
          <a:p>
            <a:r>
              <a:rPr lang="en-GB" altLang="zh-CN" dirty="0"/>
              <a:t>Any Questions?</a:t>
            </a:r>
            <a:endParaRPr lang="zh-CN" altLang="en-US" dirty="0"/>
          </a:p>
        </p:txBody>
      </p:sp>
    </p:spTree>
    <p:extLst>
      <p:ext uri="{BB962C8B-B14F-4D97-AF65-F5344CB8AC3E}">
        <p14:creationId xmlns:p14="http://schemas.microsoft.com/office/powerpoint/2010/main" val="2459092181"/>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A8888-56BB-4762-9C5F-43353CECC6BE}"/>
              </a:ext>
            </a:extLst>
          </p:cNvPr>
          <p:cNvSpPr>
            <a:spLocks noGrp="1"/>
          </p:cNvSpPr>
          <p:nvPr>
            <p:ph type="title"/>
          </p:nvPr>
        </p:nvSpPr>
        <p:spPr/>
        <p:txBody>
          <a:bodyPr/>
          <a:lstStyle/>
          <a:p>
            <a:r>
              <a:rPr lang="en-US" altLang="zh-CN" dirty="0"/>
              <a:t>Show </a:t>
            </a:r>
            <a:r>
              <a:rPr lang="en-US" altLang="zh-CN" dirty="0" err="1"/>
              <a:t>programe</a:t>
            </a:r>
            <a:endParaRPr lang="zh-CN" altLang="en-US" dirty="0"/>
          </a:p>
        </p:txBody>
      </p:sp>
      <p:sp>
        <p:nvSpPr>
          <p:cNvPr id="3" name="Content Placeholder 2">
            <a:extLst>
              <a:ext uri="{FF2B5EF4-FFF2-40B4-BE49-F238E27FC236}">
                <a16:creationId xmlns:a16="http://schemas.microsoft.com/office/drawing/2014/main" id="{811713F8-56A6-4C6E-8F61-EA43A68FFDC0}"/>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42204772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09D95-7231-4FFD-ACDB-A2E5DAC0796F}"/>
              </a:ext>
            </a:extLst>
          </p:cNvPr>
          <p:cNvSpPr>
            <a:spLocks noGrp="1"/>
          </p:cNvSpPr>
          <p:nvPr>
            <p:ph type="title"/>
          </p:nvPr>
        </p:nvSpPr>
        <p:spPr/>
        <p:txBody>
          <a:bodyPr/>
          <a:lstStyle/>
          <a:p>
            <a:pPr algn="r"/>
            <a:r>
              <a:rPr lang="en-GB" altLang="zh-CN" dirty="0"/>
              <a:t>MVC Overview</a:t>
            </a:r>
            <a:endParaRPr lang="zh-CN" altLang="en-US" dirty="0"/>
          </a:p>
        </p:txBody>
      </p:sp>
      <p:sp>
        <p:nvSpPr>
          <p:cNvPr id="3" name="Content Placeholder 2">
            <a:extLst>
              <a:ext uri="{FF2B5EF4-FFF2-40B4-BE49-F238E27FC236}">
                <a16:creationId xmlns:a16="http://schemas.microsoft.com/office/drawing/2014/main" id="{D95D7F67-2B18-460C-BE56-62EEC5E81CDC}"/>
              </a:ext>
            </a:extLst>
          </p:cNvPr>
          <p:cNvSpPr>
            <a:spLocks noGrp="1"/>
          </p:cNvSpPr>
          <p:nvPr>
            <p:ph idx="1"/>
          </p:nvPr>
        </p:nvSpPr>
        <p:spPr/>
        <p:txBody>
          <a:bodyPr/>
          <a:lstStyle/>
          <a:p>
            <a:r>
              <a:rPr lang="en-US" altLang="zh-CN" dirty="0"/>
              <a:t>When it comes to MVC pattern, it is necessary to have this pattern whereas it may take long time for separation of model, view and controller. We need MVC pattern since objects can clearly perform which task they could do. MVC makes code more reusable and easier to modify when requirements changed. Although in the early time, it can save time, but developers will spend more time on meeting changeable requirements and bug fixing. Overall, this pattern is a good solution.</a:t>
            </a:r>
            <a:endParaRPr lang="zh-CN" altLang="en-US" dirty="0"/>
          </a:p>
        </p:txBody>
      </p:sp>
    </p:spTree>
    <p:extLst>
      <p:ext uri="{BB962C8B-B14F-4D97-AF65-F5344CB8AC3E}">
        <p14:creationId xmlns:p14="http://schemas.microsoft.com/office/powerpoint/2010/main" val="4068773313"/>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E64FE-DBB7-43A9-A2E7-52E0394856A0}"/>
              </a:ext>
            </a:extLst>
          </p:cNvPr>
          <p:cNvSpPr>
            <a:spLocks noGrp="1"/>
          </p:cNvSpPr>
          <p:nvPr>
            <p:ph type="title"/>
          </p:nvPr>
        </p:nvSpPr>
        <p:spPr/>
        <p:txBody>
          <a:bodyPr/>
          <a:lstStyle/>
          <a:p>
            <a:r>
              <a:rPr lang="en-US" altLang="zh-CN" dirty="0"/>
              <a:t>View in MVC</a:t>
            </a:r>
            <a:endParaRPr lang="zh-CN" altLang="en-US" dirty="0"/>
          </a:p>
        </p:txBody>
      </p:sp>
      <p:pic>
        <p:nvPicPr>
          <p:cNvPr id="7" name="Content Placeholder 6">
            <a:extLst>
              <a:ext uri="{FF2B5EF4-FFF2-40B4-BE49-F238E27FC236}">
                <a16:creationId xmlns:a16="http://schemas.microsoft.com/office/drawing/2014/main" id="{9BF44636-B346-4951-893A-33182267A4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364339"/>
            <a:ext cx="12181079" cy="3609741"/>
          </a:xfrm>
        </p:spPr>
      </p:pic>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3F575424-9622-49A2-8472-37BBB9C612CF}"/>
                  </a:ext>
                </a:extLst>
              </p14:cNvPr>
              <p14:cNvContentPartPr/>
              <p14:nvPr/>
            </p14:nvContentPartPr>
            <p14:xfrm>
              <a:off x="14040" y="2127240"/>
              <a:ext cx="12084480" cy="1131480"/>
            </p14:xfrm>
          </p:contentPart>
        </mc:Choice>
        <mc:Fallback xmlns="">
          <p:pic>
            <p:nvPicPr>
              <p:cNvPr id="8" name="Ink 7">
                <a:extLst>
                  <a:ext uri="{FF2B5EF4-FFF2-40B4-BE49-F238E27FC236}">
                    <a16:creationId xmlns:a16="http://schemas.microsoft.com/office/drawing/2014/main" id="{3F575424-9622-49A2-8472-37BBB9C612CF}"/>
                  </a:ext>
                </a:extLst>
              </p:cNvPr>
              <p:cNvPicPr/>
              <p:nvPr/>
            </p:nvPicPr>
            <p:blipFill>
              <a:blip r:embed="rId4"/>
              <a:stretch>
                <a:fillRect/>
              </a:stretch>
            </p:blipFill>
            <p:spPr>
              <a:xfrm>
                <a:off x="4680" y="2117880"/>
                <a:ext cx="12103200" cy="1150200"/>
              </a:xfrm>
              <a:prstGeom prst="rect">
                <a:avLst/>
              </a:prstGeom>
            </p:spPr>
          </p:pic>
        </mc:Fallback>
      </mc:AlternateContent>
    </p:spTree>
    <p:extLst>
      <p:ext uri="{BB962C8B-B14F-4D97-AF65-F5344CB8AC3E}">
        <p14:creationId xmlns:p14="http://schemas.microsoft.com/office/powerpoint/2010/main" val="280963498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56925-08C1-4B48-825E-82448F583D3B}"/>
              </a:ext>
            </a:extLst>
          </p:cNvPr>
          <p:cNvSpPr>
            <a:spLocks noGrp="1"/>
          </p:cNvSpPr>
          <p:nvPr>
            <p:ph type="title"/>
          </p:nvPr>
        </p:nvSpPr>
        <p:spPr/>
        <p:txBody>
          <a:bodyPr/>
          <a:lstStyle/>
          <a:p>
            <a:pPr algn="r"/>
            <a:r>
              <a:rPr lang="en-GB" altLang="zh-CN" dirty="0"/>
              <a:t>Adapter </a:t>
            </a:r>
            <a:r>
              <a:rPr lang="en-US" altLang="zh-CN" dirty="0"/>
              <a:t>Pattern</a:t>
            </a:r>
            <a:endParaRPr lang="zh-CN" altLang="en-US" dirty="0"/>
          </a:p>
        </p:txBody>
      </p:sp>
      <p:sp>
        <p:nvSpPr>
          <p:cNvPr id="3" name="Content Placeholder 2">
            <a:extLst>
              <a:ext uri="{FF2B5EF4-FFF2-40B4-BE49-F238E27FC236}">
                <a16:creationId xmlns:a16="http://schemas.microsoft.com/office/drawing/2014/main" id="{77B88678-1E60-41E0-90E2-C3003DE3A568}"/>
              </a:ext>
            </a:extLst>
          </p:cNvPr>
          <p:cNvSpPr>
            <a:spLocks noGrp="1"/>
          </p:cNvSpPr>
          <p:nvPr>
            <p:ph idx="1"/>
          </p:nvPr>
        </p:nvSpPr>
        <p:spPr/>
        <p:txBody>
          <a:bodyPr/>
          <a:lstStyle/>
          <a:p>
            <a:r>
              <a:rPr lang="en-US" altLang="zh-CN" dirty="0"/>
              <a:t>The purpose of adapter pattern is to solve the problems of transfer the format of tweets to make the clearer to see in the screen page. The advantage is that using this pattern can make the tweets data compatible. If this pattern is not used, a new class needed to be implemented in order to make the data compatible to current program. Therefore, using adapter pattern is the best solution.</a:t>
            </a:r>
            <a:endParaRPr lang="zh-CN" altLang="zh-CN" dirty="0"/>
          </a:p>
        </p:txBody>
      </p:sp>
      <p:pic>
        <p:nvPicPr>
          <p:cNvPr id="7" name="Picture 6">
            <a:extLst>
              <a:ext uri="{FF2B5EF4-FFF2-40B4-BE49-F238E27FC236}">
                <a16:creationId xmlns:a16="http://schemas.microsoft.com/office/drawing/2014/main" id="{3B4C7CAA-D358-4246-9C7C-B9D6D105DB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8366" y="895349"/>
            <a:ext cx="4305300" cy="1771650"/>
          </a:xfrm>
          <a:prstGeom prst="rect">
            <a:avLst/>
          </a:prstGeom>
        </p:spPr>
      </p:pic>
    </p:spTree>
    <p:extLst>
      <p:ext uri="{BB962C8B-B14F-4D97-AF65-F5344CB8AC3E}">
        <p14:creationId xmlns:p14="http://schemas.microsoft.com/office/powerpoint/2010/main" val="3012112216"/>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9CB67-88F4-4F76-832D-1AD6020882C3}"/>
              </a:ext>
            </a:extLst>
          </p:cNvPr>
          <p:cNvSpPr>
            <a:spLocks noGrp="1"/>
          </p:cNvSpPr>
          <p:nvPr>
            <p:ph type="title"/>
          </p:nvPr>
        </p:nvSpPr>
        <p:spPr/>
        <p:txBody>
          <a:bodyPr/>
          <a:lstStyle/>
          <a:p>
            <a:pPr algn="r"/>
            <a:r>
              <a:rPr lang="en-GB" altLang="zh-CN" dirty="0"/>
              <a:t>Observer Pattern</a:t>
            </a:r>
            <a:endParaRPr lang="zh-CN" altLang="en-US" dirty="0"/>
          </a:p>
        </p:txBody>
      </p:sp>
      <p:sp>
        <p:nvSpPr>
          <p:cNvPr id="3" name="Content Placeholder 2">
            <a:extLst>
              <a:ext uri="{FF2B5EF4-FFF2-40B4-BE49-F238E27FC236}">
                <a16:creationId xmlns:a16="http://schemas.microsoft.com/office/drawing/2014/main" id="{5236B9E6-2BD3-48D7-B4F1-1743E37F83B4}"/>
              </a:ext>
            </a:extLst>
          </p:cNvPr>
          <p:cNvSpPr>
            <a:spLocks noGrp="1"/>
          </p:cNvSpPr>
          <p:nvPr>
            <p:ph idx="1"/>
          </p:nvPr>
        </p:nvSpPr>
        <p:spPr/>
        <p:txBody>
          <a:bodyPr/>
          <a:lstStyle/>
          <a:p>
            <a:r>
              <a:rPr lang="en-US" altLang="zh-CN" dirty="0"/>
              <a:t>We use observer pattern to monitor the state of filter word, once it changes the state, this can be notified. Multiple tests can be used to authenticate if program meets the requirements. Therefore, use this pattern can save the cost.</a:t>
            </a:r>
            <a:endParaRPr lang="zh-CN" altLang="en-US" dirty="0"/>
          </a:p>
        </p:txBody>
      </p:sp>
      <p:pic>
        <p:nvPicPr>
          <p:cNvPr id="5" name="Picture 4">
            <a:extLst>
              <a:ext uri="{FF2B5EF4-FFF2-40B4-BE49-F238E27FC236}">
                <a16:creationId xmlns:a16="http://schemas.microsoft.com/office/drawing/2014/main" id="{4616E253-FA88-421A-8F60-17576BA5A4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0366" y="443518"/>
            <a:ext cx="3543300" cy="2752725"/>
          </a:xfrm>
          <a:prstGeom prst="rect">
            <a:avLst/>
          </a:prstGeom>
        </p:spPr>
      </p:pic>
    </p:spTree>
    <p:extLst>
      <p:ext uri="{BB962C8B-B14F-4D97-AF65-F5344CB8AC3E}">
        <p14:creationId xmlns:p14="http://schemas.microsoft.com/office/powerpoint/2010/main" val="3321030987"/>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7A17D-03D9-4D1B-81B6-FE011660DC4D}"/>
              </a:ext>
            </a:extLst>
          </p:cNvPr>
          <p:cNvSpPr>
            <a:spLocks noGrp="1"/>
          </p:cNvSpPr>
          <p:nvPr>
            <p:ph type="title"/>
          </p:nvPr>
        </p:nvSpPr>
        <p:spPr/>
        <p:txBody>
          <a:bodyPr/>
          <a:lstStyle/>
          <a:p>
            <a:r>
              <a:rPr lang="en-US" altLang="zh-CN" dirty="0"/>
              <a:t>Model in MVC</a:t>
            </a:r>
            <a:endParaRPr lang="zh-CN" altLang="en-US" dirty="0"/>
          </a:p>
        </p:txBody>
      </p:sp>
      <p:pic>
        <p:nvPicPr>
          <p:cNvPr id="5" name="Content Placeholder 4">
            <a:extLst>
              <a:ext uri="{FF2B5EF4-FFF2-40B4-BE49-F238E27FC236}">
                <a16:creationId xmlns:a16="http://schemas.microsoft.com/office/drawing/2014/main" id="{8D4493AA-6455-49E0-96F4-FFB39AF9E1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97" y="2137756"/>
            <a:ext cx="12230793" cy="4470862"/>
          </a:xfrm>
        </p:spPr>
      </p:pic>
    </p:spTree>
    <p:extLst>
      <p:ext uri="{BB962C8B-B14F-4D97-AF65-F5344CB8AC3E}">
        <p14:creationId xmlns:p14="http://schemas.microsoft.com/office/powerpoint/2010/main" val="50825795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371E0-8422-4782-B619-ECB33ADEE08A}"/>
              </a:ext>
            </a:extLst>
          </p:cNvPr>
          <p:cNvSpPr>
            <a:spLocks noGrp="1"/>
          </p:cNvSpPr>
          <p:nvPr>
            <p:ph type="title"/>
          </p:nvPr>
        </p:nvSpPr>
        <p:spPr/>
        <p:txBody>
          <a:bodyPr/>
          <a:lstStyle/>
          <a:p>
            <a:pPr algn="r"/>
            <a:r>
              <a:rPr lang="en-GB" altLang="zh-CN" dirty="0"/>
              <a:t>Singleton</a:t>
            </a:r>
            <a:r>
              <a:rPr lang="en-US" altLang="zh-CN" dirty="0"/>
              <a:t> Pattern</a:t>
            </a:r>
            <a:endParaRPr lang="zh-CN" altLang="en-US" dirty="0"/>
          </a:p>
        </p:txBody>
      </p:sp>
      <p:sp>
        <p:nvSpPr>
          <p:cNvPr id="3" name="Content Placeholder 2">
            <a:extLst>
              <a:ext uri="{FF2B5EF4-FFF2-40B4-BE49-F238E27FC236}">
                <a16:creationId xmlns:a16="http://schemas.microsoft.com/office/drawing/2014/main" id="{AED9502B-CD82-4805-958B-C1B42F93C629}"/>
              </a:ext>
            </a:extLst>
          </p:cNvPr>
          <p:cNvSpPr>
            <a:spLocks noGrp="1"/>
          </p:cNvSpPr>
          <p:nvPr>
            <p:ph idx="1"/>
          </p:nvPr>
        </p:nvSpPr>
        <p:spPr>
          <a:xfrm>
            <a:off x="1484310" y="2666999"/>
            <a:ext cx="10018713" cy="3505201"/>
          </a:xfrm>
        </p:spPr>
        <p:txBody>
          <a:bodyPr>
            <a:normAutofit lnSpcReduction="10000"/>
          </a:bodyPr>
          <a:lstStyle/>
          <a:p>
            <a:r>
              <a:rPr lang="en-US" altLang="zh-CN" dirty="0"/>
              <a:t>The purpose of singleton pattern is to ensure this instance could only be created from this method of that class so that other classes instantiate it via that constructor. For Singleton pattern, it points to control each class can only have one object. Moreover, object can only be created from that public method in the class. For example, in this application, </a:t>
            </a:r>
            <a:r>
              <a:rPr lang="en-US" altLang="zh-CN" dirty="0" err="1"/>
              <a:t>UserAuth</a:t>
            </a:r>
            <a:r>
              <a:rPr lang="en-US" altLang="zh-CN" dirty="0"/>
              <a:t> class can save memory for database connecting. Whereas in </a:t>
            </a:r>
            <a:r>
              <a:rPr lang="en-US" altLang="zh-CN" dirty="0" err="1"/>
              <a:t>UserAuth</a:t>
            </a:r>
            <a:r>
              <a:rPr lang="en-US" altLang="zh-CN" dirty="0"/>
              <a:t> class, it has some objects, only single object could be created. It is not necessary to use Singleton pattern since this program is not a big application. Meanwhile, this program does not consume a lot of memories for database connection. Thus, it makes little difference whether use the Singleton pattern or not.</a:t>
            </a:r>
            <a:endParaRPr lang="zh-CN" altLang="en-US" dirty="0"/>
          </a:p>
        </p:txBody>
      </p:sp>
      <p:pic>
        <p:nvPicPr>
          <p:cNvPr id="5" name="Picture 4">
            <a:extLst>
              <a:ext uri="{FF2B5EF4-FFF2-40B4-BE49-F238E27FC236}">
                <a16:creationId xmlns:a16="http://schemas.microsoft.com/office/drawing/2014/main" id="{63481F09-69D5-4F15-A0DA-B5CB9E968E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4268" y="591415"/>
            <a:ext cx="3251732" cy="1846984"/>
          </a:xfrm>
          <a:prstGeom prst="rect">
            <a:avLst/>
          </a:prstGeom>
        </p:spPr>
      </p:pic>
    </p:spTree>
    <p:extLst>
      <p:ext uri="{BB962C8B-B14F-4D97-AF65-F5344CB8AC3E}">
        <p14:creationId xmlns:p14="http://schemas.microsoft.com/office/powerpoint/2010/main" val="132332340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50</TotalTime>
  <Words>913</Words>
  <Application>Microsoft Office PowerPoint</Application>
  <PresentationFormat>Widescreen</PresentationFormat>
  <Paragraphs>38</Paragraphs>
  <Slides>20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等线</vt:lpstr>
      <vt:lpstr>Arial</vt:lpstr>
      <vt:lpstr>Corbel</vt:lpstr>
      <vt:lpstr>Parallax</vt:lpstr>
      <vt:lpstr>Pattern-based Group Presentation</vt:lpstr>
      <vt:lpstr>Brief description</vt:lpstr>
      <vt:lpstr>Show programe</vt:lpstr>
      <vt:lpstr>MVC Overview</vt:lpstr>
      <vt:lpstr>View in MVC</vt:lpstr>
      <vt:lpstr>Adapter Pattern</vt:lpstr>
      <vt:lpstr>Observer Pattern</vt:lpstr>
      <vt:lpstr>Model in MVC</vt:lpstr>
      <vt:lpstr>Singleton Pattern</vt:lpstr>
      <vt:lpstr>Abstract Factory Pattern</vt:lpstr>
      <vt:lpstr>PowerPoint Presentation</vt:lpstr>
      <vt:lpstr>Controller in MVC</vt:lpstr>
      <vt:lpstr>Strategy Pattern</vt:lpstr>
      <vt:lpstr>PowerPoint Presentation</vt:lpstr>
      <vt:lpstr>Decorator Pattern</vt:lpstr>
      <vt:lpstr>PowerPoint Presentation</vt:lpstr>
      <vt:lpstr>Composite Pattern</vt:lpstr>
      <vt:lpstr>PowerPoint Presentation</vt:lpstr>
      <vt:lpstr>Relationships among patterns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Pattern-based Group Presentation</dc:title>
  <dc:creator>宗辰 于</dc:creator>
  <cp:lastModifiedBy>宗辰 于</cp:lastModifiedBy>
  <cp:revision>8</cp:revision>
  <dcterms:created xsi:type="dcterms:W3CDTF">2019-04-28T22:12:50Z</dcterms:created>
  <dcterms:modified xsi:type="dcterms:W3CDTF">2019-04-28T23:06:09Z</dcterms:modified>
</cp:coreProperties>
</file>