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4"/>
  </p:sldMasterIdLst>
  <p:sldIdLst>
    <p:sldId id="256" r:id="rId5"/>
    <p:sldId id="257" r:id="rId6"/>
    <p:sldId id="258" r:id="rId7"/>
    <p:sldId id="259" r:id="rId8"/>
    <p:sldId id="260" r:id="rId9"/>
    <p:sldId id="261" r:id="rId10"/>
    <p:sldId id="262" r:id="rId11"/>
    <p:sldId id="263" r:id="rId12"/>
    <p:sldId id="264" r:id="rId13"/>
    <p:sldId id="265" r:id="rId14"/>
    <p:sldId id="270" r:id="rId15"/>
    <p:sldId id="266" r:id="rId16"/>
    <p:sldId id="267" r:id="rId17"/>
    <p:sldId id="268" r:id="rId18"/>
    <p:sldId id="269" r:id="rId19"/>
    <p:sldId id="288"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1FA8B6-3AED-2F86-E063-060962EF68D9}" v="2" dt="2023-06-12T06:10:17.957"/>
    <p1510:client id="{7F062FA1-14B5-3BD8-F0B9-FF97AB86BE4B}" v="538" dt="2023-06-12T09:59:23.332"/>
    <p1510:client id="{BD508AB1-3818-4F1F-93B9-D7C2C9711128}" v="58" dt="2023-06-12T08:48:19.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99"/>
  </p:normalViewPr>
  <p:slideViewPr>
    <p:cSldViewPr snapToGrid="0">
      <p:cViewPr varScale="1">
        <p:scale>
          <a:sx n="90" d="100"/>
          <a:sy n="90"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4F75F-093C-43ED-81DB-DBCC9B5877B7}"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40750E88-4D1D-4ED7-9C32-9878B7169C6A}">
      <dgm:prSet/>
      <dgm:spPr/>
      <dgm:t>
        <a:bodyPr/>
        <a:lstStyle/>
        <a:p>
          <a:r>
            <a:rPr lang="en-US"/>
            <a:t>Enhanced Performance</a:t>
          </a:r>
        </a:p>
      </dgm:t>
    </dgm:pt>
    <dgm:pt modelId="{ADB5EC4B-09E9-4EE8-BDED-9F8E92BD08CF}" type="parTrans" cxnId="{8A192954-BE98-4255-8BED-3350457D3773}">
      <dgm:prSet/>
      <dgm:spPr/>
      <dgm:t>
        <a:bodyPr/>
        <a:lstStyle/>
        <a:p>
          <a:endParaRPr lang="en-US"/>
        </a:p>
      </dgm:t>
    </dgm:pt>
    <dgm:pt modelId="{415C183B-4D80-442B-94C7-89BFD1C36F79}" type="sibTrans" cxnId="{8A192954-BE98-4255-8BED-3350457D3773}">
      <dgm:prSet/>
      <dgm:spPr/>
      <dgm:t>
        <a:bodyPr/>
        <a:lstStyle/>
        <a:p>
          <a:endParaRPr lang="en-US"/>
        </a:p>
      </dgm:t>
    </dgm:pt>
    <dgm:pt modelId="{18461C1F-C1D5-4B77-A74D-9EF467F5E4AA}">
      <dgm:prSet/>
      <dgm:spPr/>
      <dgm:t>
        <a:bodyPr/>
        <a:lstStyle/>
        <a:p>
          <a:r>
            <a:rPr lang="en-US"/>
            <a:t>Tailored Functionality</a:t>
          </a:r>
        </a:p>
      </dgm:t>
    </dgm:pt>
    <dgm:pt modelId="{94E5D03C-B198-4033-A85A-253E05F690E2}" type="parTrans" cxnId="{D10E5CB5-9813-4447-8A54-01668B092546}">
      <dgm:prSet/>
      <dgm:spPr/>
      <dgm:t>
        <a:bodyPr/>
        <a:lstStyle/>
        <a:p>
          <a:endParaRPr lang="en-US"/>
        </a:p>
      </dgm:t>
    </dgm:pt>
    <dgm:pt modelId="{28E11CA0-FC95-4A2B-8055-FEF81051E934}" type="sibTrans" cxnId="{D10E5CB5-9813-4447-8A54-01668B092546}">
      <dgm:prSet/>
      <dgm:spPr/>
      <dgm:t>
        <a:bodyPr/>
        <a:lstStyle/>
        <a:p>
          <a:endParaRPr lang="en-US"/>
        </a:p>
      </dgm:t>
    </dgm:pt>
    <dgm:pt modelId="{BE85B246-C98C-4660-9DDE-0A515C57FDB5}">
      <dgm:prSet/>
      <dgm:spPr/>
      <dgm:t>
        <a:bodyPr/>
        <a:lstStyle/>
        <a:p>
          <a:r>
            <a:rPr lang="en-US"/>
            <a:t>Flexibility and Adaptability </a:t>
          </a:r>
        </a:p>
      </dgm:t>
    </dgm:pt>
    <dgm:pt modelId="{BDD08343-8672-4389-BA0E-7811FA024061}" type="parTrans" cxnId="{254D0AE7-1C68-473E-A466-F61A1CCD9D24}">
      <dgm:prSet/>
      <dgm:spPr/>
      <dgm:t>
        <a:bodyPr/>
        <a:lstStyle/>
        <a:p>
          <a:endParaRPr lang="en-US"/>
        </a:p>
      </dgm:t>
    </dgm:pt>
    <dgm:pt modelId="{0307F331-0F06-40E6-BBBE-45BCD57C4F82}" type="sibTrans" cxnId="{254D0AE7-1C68-473E-A466-F61A1CCD9D24}">
      <dgm:prSet/>
      <dgm:spPr/>
      <dgm:t>
        <a:bodyPr/>
        <a:lstStyle/>
        <a:p>
          <a:endParaRPr lang="en-US"/>
        </a:p>
      </dgm:t>
    </dgm:pt>
    <dgm:pt modelId="{CE669410-AFDD-433E-BD1A-A7D94F25A77B}" type="pres">
      <dgm:prSet presAssocID="{83D4F75F-093C-43ED-81DB-DBCC9B5877B7}" presName="root" presStyleCnt="0">
        <dgm:presLayoutVars>
          <dgm:dir/>
          <dgm:resizeHandles val="exact"/>
        </dgm:presLayoutVars>
      </dgm:prSet>
      <dgm:spPr/>
    </dgm:pt>
    <dgm:pt modelId="{855624EB-EF46-4FB5-9B24-FA63B30F2AE9}" type="pres">
      <dgm:prSet presAssocID="{40750E88-4D1D-4ED7-9C32-9878B7169C6A}" presName="compNode" presStyleCnt="0"/>
      <dgm:spPr/>
    </dgm:pt>
    <dgm:pt modelId="{BEC8C2C5-A1AA-4CE9-8965-48FB1EBF3F3D}" type="pres">
      <dgm:prSet presAssocID="{40750E88-4D1D-4ED7-9C32-9878B7169C6A}" presName="bgRect" presStyleLbl="bgShp" presStyleIdx="0" presStyleCnt="3"/>
      <dgm:spPr/>
    </dgm:pt>
    <dgm:pt modelId="{5100E01F-0814-4076-8E1D-1AB9D878EFCF}" type="pres">
      <dgm:prSet presAssocID="{40750E88-4D1D-4ED7-9C32-9878B7169C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A4F8072D-D5E7-4442-8500-0F531067545D}" type="pres">
      <dgm:prSet presAssocID="{40750E88-4D1D-4ED7-9C32-9878B7169C6A}" presName="spaceRect" presStyleCnt="0"/>
      <dgm:spPr/>
    </dgm:pt>
    <dgm:pt modelId="{80BEB012-A3ED-4C64-A95A-DF8A8A1ADF34}" type="pres">
      <dgm:prSet presAssocID="{40750E88-4D1D-4ED7-9C32-9878B7169C6A}" presName="parTx" presStyleLbl="revTx" presStyleIdx="0" presStyleCnt="3">
        <dgm:presLayoutVars>
          <dgm:chMax val="0"/>
          <dgm:chPref val="0"/>
        </dgm:presLayoutVars>
      </dgm:prSet>
      <dgm:spPr/>
    </dgm:pt>
    <dgm:pt modelId="{18DC65AD-B85E-4B55-AF37-8103CA5985DB}" type="pres">
      <dgm:prSet presAssocID="{415C183B-4D80-442B-94C7-89BFD1C36F79}" presName="sibTrans" presStyleCnt="0"/>
      <dgm:spPr/>
    </dgm:pt>
    <dgm:pt modelId="{D1249CA1-811E-4AA0-ACA7-58611789104A}" type="pres">
      <dgm:prSet presAssocID="{18461C1F-C1D5-4B77-A74D-9EF467F5E4AA}" presName="compNode" presStyleCnt="0"/>
      <dgm:spPr/>
    </dgm:pt>
    <dgm:pt modelId="{E7F2F511-9FFA-48E5-9707-B9253B393611}" type="pres">
      <dgm:prSet presAssocID="{18461C1F-C1D5-4B77-A74D-9EF467F5E4AA}" presName="bgRect" presStyleLbl="bgShp" presStyleIdx="1" presStyleCnt="3"/>
      <dgm:spPr/>
    </dgm:pt>
    <dgm:pt modelId="{2B8AFF41-921A-401B-A8E3-4DEE3CBF6AFB}" type="pres">
      <dgm:prSet presAssocID="{18461C1F-C1D5-4B77-A74D-9EF467F5E4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CAACFD3-D866-484B-89C6-27FC23C061A3}" type="pres">
      <dgm:prSet presAssocID="{18461C1F-C1D5-4B77-A74D-9EF467F5E4AA}" presName="spaceRect" presStyleCnt="0"/>
      <dgm:spPr/>
    </dgm:pt>
    <dgm:pt modelId="{80E92FD4-ECB0-46F1-8529-8952BC2CA7C2}" type="pres">
      <dgm:prSet presAssocID="{18461C1F-C1D5-4B77-A74D-9EF467F5E4AA}" presName="parTx" presStyleLbl="revTx" presStyleIdx="1" presStyleCnt="3">
        <dgm:presLayoutVars>
          <dgm:chMax val="0"/>
          <dgm:chPref val="0"/>
        </dgm:presLayoutVars>
      </dgm:prSet>
      <dgm:spPr/>
    </dgm:pt>
    <dgm:pt modelId="{D690E983-EBB9-4D64-84F7-09A53CF18ED3}" type="pres">
      <dgm:prSet presAssocID="{28E11CA0-FC95-4A2B-8055-FEF81051E934}" presName="sibTrans" presStyleCnt="0"/>
      <dgm:spPr/>
    </dgm:pt>
    <dgm:pt modelId="{B159FEB2-CF29-435A-AE7D-38F6A2EDAE1B}" type="pres">
      <dgm:prSet presAssocID="{BE85B246-C98C-4660-9DDE-0A515C57FDB5}" presName="compNode" presStyleCnt="0"/>
      <dgm:spPr/>
    </dgm:pt>
    <dgm:pt modelId="{0B102B1E-6DED-4E30-9EB4-AAAF07D398A0}" type="pres">
      <dgm:prSet presAssocID="{BE85B246-C98C-4660-9DDE-0A515C57FDB5}" presName="bgRect" presStyleLbl="bgShp" presStyleIdx="2" presStyleCnt="3"/>
      <dgm:spPr/>
    </dgm:pt>
    <dgm:pt modelId="{FFCDF9C0-D212-4899-938A-9F716DA402B3}" type="pres">
      <dgm:prSet presAssocID="{BE85B246-C98C-4660-9DDE-0A515C57FD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1368E33A-00CB-4E4E-8628-400D4B77EDC3}" type="pres">
      <dgm:prSet presAssocID="{BE85B246-C98C-4660-9DDE-0A515C57FDB5}" presName="spaceRect" presStyleCnt="0"/>
      <dgm:spPr/>
    </dgm:pt>
    <dgm:pt modelId="{50E25678-B2B8-4085-955C-7B0938E9F818}" type="pres">
      <dgm:prSet presAssocID="{BE85B246-C98C-4660-9DDE-0A515C57FDB5}" presName="parTx" presStyleLbl="revTx" presStyleIdx="2" presStyleCnt="3">
        <dgm:presLayoutVars>
          <dgm:chMax val="0"/>
          <dgm:chPref val="0"/>
        </dgm:presLayoutVars>
      </dgm:prSet>
      <dgm:spPr/>
    </dgm:pt>
  </dgm:ptLst>
  <dgm:cxnLst>
    <dgm:cxn modelId="{2AC6430C-B91A-4212-A1A8-2A999571C6A8}" type="presOf" srcId="{40750E88-4D1D-4ED7-9C32-9878B7169C6A}" destId="{80BEB012-A3ED-4C64-A95A-DF8A8A1ADF34}" srcOrd="0" destOrd="0" presId="urn:microsoft.com/office/officeart/2018/2/layout/IconVerticalSolidList"/>
    <dgm:cxn modelId="{D2925C2C-9B3C-4321-AE7A-8242657FF632}" type="presOf" srcId="{BE85B246-C98C-4660-9DDE-0A515C57FDB5}" destId="{50E25678-B2B8-4085-955C-7B0938E9F818}" srcOrd="0" destOrd="0" presId="urn:microsoft.com/office/officeart/2018/2/layout/IconVerticalSolidList"/>
    <dgm:cxn modelId="{8A192954-BE98-4255-8BED-3350457D3773}" srcId="{83D4F75F-093C-43ED-81DB-DBCC9B5877B7}" destId="{40750E88-4D1D-4ED7-9C32-9878B7169C6A}" srcOrd="0" destOrd="0" parTransId="{ADB5EC4B-09E9-4EE8-BDED-9F8E92BD08CF}" sibTransId="{415C183B-4D80-442B-94C7-89BFD1C36F79}"/>
    <dgm:cxn modelId="{68D2256E-C007-4DCD-A019-945725FA6CD7}" type="presOf" srcId="{18461C1F-C1D5-4B77-A74D-9EF467F5E4AA}" destId="{80E92FD4-ECB0-46F1-8529-8952BC2CA7C2}" srcOrd="0" destOrd="0" presId="urn:microsoft.com/office/officeart/2018/2/layout/IconVerticalSolidList"/>
    <dgm:cxn modelId="{16FD13A7-D79B-4CEC-AF84-433495030E89}" type="presOf" srcId="{83D4F75F-093C-43ED-81DB-DBCC9B5877B7}" destId="{CE669410-AFDD-433E-BD1A-A7D94F25A77B}" srcOrd="0" destOrd="0" presId="urn:microsoft.com/office/officeart/2018/2/layout/IconVerticalSolidList"/>
    <dgm:cxn modelId="{D10E5CB5-9813-4447-8A54-01668B092546}" srcId="{83D4F75F-093C-43ED-81DB-DBCC9B5877B7}" destId="{18461C1F-C1D5-4B77-A74D-9EF467F5E4AA}" srcOrd="1" destOrd="0" parTransId="{94E5D03C-B198-4033-A85A-253E05F690E2}" sibTransId="{28E11CA0-FC95-4A2B-8055-FEF81051E934}"/>
    <dgm:cxn modelId="{254D0AE7-1C68-473E-A466-F61A1CCD9D24}" srcId="{83D4F75F-093C-43ED-81DB-DBCC9B5877B7}" destId="{BE85B246-C98C-4660-9DDE-0A515C57FDB5}" srcOrd="2" destOrd="0" parTransId="{BDD08343-8672-4389-BA0E-7811FA024061}" sibTransId="{0307F331-0F06-40E6-BBBE-45BCD57C4F82}"/>
    <dgm:cxn modelId="{C47B3E31-3487-465B-98E3-424E896B8E61}" type="presParOf" srcId="{CE669410-AFDD-433E-BD1A-A7D94F25A77B}" destId="{855624EB-EF46-4FB5-9B24-FA63B30F2AE9}" srcOrd="0" destOrd="0" presId="urn:microsoft.com/office/officeart/2018/2/layout/IconVerticalSolidList"/>
    <dgm:cxn modelId="{258AEDD2-0B62-4D86-8A05-A40C6E0E890E}" type="presParOf" srcId="{855624EB-EF46-4FB5-9B24-FA63B30F2AE9}" destId="{BEC8C2C5-A1AA-4CE9-8965-48FB1EBF3F3D}" srcOrd="0" destOrd="0" presId="urn:microsoft.com/office/officeart/2018/2/layout/IconVerticalSolidList"/>
    <dgm:cxn modelId="{1A9A5102-7F9B-4FAA-A0C3-3393A10C179C}" type="presParOf" srcId="{855624EB-EF46-4FB5-9B24-FA63B30F2AE9}" destId="{5100E01F-0814-4076-8E1D-1AB9D878EFCF}" srcOrd="1" destOrd="0" presId="urn:microsoft.com/office/officeart/2018/2/layout/IconVerticalSolidList"/>
    <dgm:cxn modelId="{899C5C82-C059-4A62-808F-8DAF843E5312}" type="presParOf" srcId="{855624EB-EF46-4FB5-9B24-FA63B30F2AE9}" destId="{A4F8072D-D5E7-4442-8500-0F531067545D}" srcOrd="2" destOrd="0" presId="urn:microsoft.com/office/officeart/2018/2/layout/IconVerticalSolidList"/>
    <dgm:cxn modelId="{6A8241FC-B9DE-498D-9A81-53278736E74E}" type="presParOf" srcId="{855624EB-EF46-4FB5-9B24-FA63B30F2AE9}" destId="{80BEB012-A3ED-4C64-A95A-DF8A8A1ADF34}" srcOrd="3" destOrd="0" presId="urn:microsoft.com/office/officeart/2018/2/layout/IconVerticalSolidList"/>
    <dgm:cxn modelId="{C697A377-AA5F-4B78-909E-9A2E6BB105EF}" type="presParOf" srcId="{CE669410-AFDD-433E-BD1A-A7D94F25A77B}" destId="{18DC65AD-B85E-4B55-AF37-8103CA5985DB}" srcOrd="1" destOrd="0" presId="urn:microsoft.com/office/officeart/2018/2/layout/IconVerticalSolidList"/>
    <dgm:cxn modelId="{5CACE9ED-4EBC-48EC-951F-BCE98C79991B}" type="presParOf" srcId="{CE669410-AFDD-433E-BD1A-A7D94F25A77B}" destId="{D1249CA1-811E-4AA0-ACA7-58611789104A}" srcOrd="2" destOrd="0" presId="urn:microsoft.com/office/officeart/2018/2/layout/IconVerticalSolidList"/>
    <dgm:cxn modelId="{47EEB06D-3B68-453C-8282-1E442DE27203}" type="presParOf" srcId="{D1249CA1-811E-4AA0-ACA7-58611789104A}" destId="{E7F2F511-9FFA-48E5-9707-B9253B393611}" srcOrd="0" destOrd="0" presId="urn:microsoft.com/office/officeart/2018/2/layout/IconVerticalSolidList"/>
    <dgm:cxn modelId="{01062E85-7314-4DE1-8DAF-A47D253373F2}" type="presParOf" srcId="{D1249CA1-811E-4AA0-ACA7-58611789104A}" destId="{2B8AFF41-921A-401B-A8E3-4DEE3CBF6AFB}" srcOrd="1" destOrd="0" presId="urn:microsoft.com/office/officeart/2018/2/layout/IconVerticalSolidList"/>
    <dgm:cxn modelId="{A49809E6-CD14-42CF-8DE7-4E7D9E6DA929}" type="presParOf" srcId="{D1249CA1-811E-4AA0-ACA7-58611789104A}" destId="{2CAACFD3-D866-484B-89C6-27FC23C061A3}" srcOrd="2" destOrd="0" presId="urn:microsoft.com/office/officeart/2018/2/layout/IconVerticalSolidList"/>
    <dgm:cxn modelId="{0D2B06DE-48C5-417D-8652-DB280841F920}" type="presParOf" srcId="{D1249CA1-811E-4AA0-ACA7-58611789104A}" destId="{80E92FD4-ECB0-46F1-8529-8952BC2CA7C2}" srcOrd="3" destOrd="0" presId="urn:microsoft.com/office/officeart/2018/2/layout/IconVerticalSolidList"/>
    <dgm:cxn modelId="{F7FD827F-C22B-42A9-B7B0-D6C8EA06C5F7}" type="presParOf" srcId="{CE669410-AFDD-433E-BD1A-A7D94F25A77B}" destId="{D690E983-EBB9-4D64-84F7-09A53CF18ED3}" srcOrd="3" destOrd="0" presId="urn:microsoft.com/office/officeart/2018/2/layout/IconVerticalSolidList"/>
    <dgm:cxn modelId="{47D39588-212D-4544-A3F0-3FF7C420E71F}" type="presParOf" srcId="{CE669410-AFDD-433E-BD1A-A7D94F25A77B}" destId="{B159FEB2-CF29-435A-AE7D-38F6A2EDAE1B}" srcOrd="4" destOrd="0" presId="urn:microsoft.com/office/officeart/2018/2/layout/IconVerticalSolidList"/>
    <dgm:cxn modelId="{E425733D-E46B-49CD-B514-6836030FE1D4}" type="presParOf" srcId="{B159FEB2-CF29-435A-AE7D-38F6A2EDAE1B}" destId="{0B102B1E-6DED-4E30-9EB4-AAAF07D398A0}" srcOrd="0" destOrd="0" presId="urn:microsoft.com/office/officeart/2018/2/layout/IconVerticalSolidList"/>
    <dgm:cxn modelId="{19F61564-81EE-4C74-BFC9-3CA6678771DB}" type="presParOf" srcId="{B159FEB2-CF29-435A-AE7D-38F6A2EDAE1B}" destId="{FFCDF9C0-D212-4899-938A-9F716DA402B3}" srcOrd="1" destOrd="0" presId="urn:microsoft.com/office/officeart/2018/2/layout/IconVerticalSolidList"/>
    <dgm:cxn modelId="{F2F0FD21-1BF0-469C-80D9-E1BB70FE4A14}" type="presParOf" srcId="{B159FEB2-CF29-435A-AE7D-38F6A2EDAE1B}" destId="{1368E33A-00CB-4E4E-8628-400D4B77EDC3}" srcOrd="2" destOrd="0" presId="urn:microsoft.com/office/officeart/2018/2/layout/IconVerticalSolidList"/>
    <dgm:cxn modelId="{39B0D362-513B-4CB8-9C69-21FE771765E0}" type="presParOf" srcId="{B159FEB2-CF29-435A-AE7D-38F6A2EDAE1B}" destId="{50E25678-B2B8-4085-955C-7B0938E9F8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7466D1-CA5A-4C38-B0C5-57416299AC73}" type="doc">
      <dgm:prSet loTypeId="urn:microsoft.com/office/officeart/2005/8/layout/hierarchy1" loCatId="hierarchy" qsTypeId="urn:microsoft.com/office/officeart/2005/8/quickstyle/simple2" qsCatId="simple" csTypeId="urn:microsoft.com/office/officeart/2005/8/colors/accent6_2" csCatId="accent6"/>
      <dgm:spPr/>
      <dgm:t>
        <a:bodyPr/>
        <a:lstStyle/>
        <a:p>
          <a:endParaRPr lang="en-US"/>
        </a:p>
      </dgm:t>
    </dgm:pt>
    <dgm:pt modelId="{86767E74-7F86-420B-A785-579EA033FE77}">
      <dgm:prSet/>
      <dgm:spPr/>
      <dgm:t>
        <a:bodyPr/>
        <a:lstStyle/>
        <a:p>
          <a:r>
            <a:rPr lang="en-US"/>
            <a:t>Min-Heap: Parent node has a lower value than its child nodes, In the context of a priority queue, the min-heap ensures that the element with the highest priority (lowest value) is always at the root, </a:t>
          </a:r>
        </a:p>
      </dgm:t>
    </dgm:pt>
    <dgm:pt modelId="{1BC25694-EFE6-4C62-92BC-E2ABCFD3E7C8}" type="parTrans" cxnId="{427833F3-CFAF-4AE1-B8D4-479FDFAB6ADA}">
      <dgm:prSet/>
      <dgm:spPr/>
      <dgm:t>
        <a:bodyPr/>
        <a:lstStyle/>
        <a:p>
          <a:endParaRPr lang="en-US"/>
        </a:p>
      </dgm:t>
    </dgm:pt>
    <dgm:pt modelId="{85E195CF-1B5F-4A40-87D8-1DFA23E432C3}" type="sibTrans" cxnId="{427833F3-CFAF-4AE1-B8D4-479FDFAB6ADA}">
      <dgm:prSet/>
      <dgm:spPr/>
      <dgm:t>
        <a:bodyPr/>
        <a:lstStyle/>
        <a:p>
          <a:endParaRPr lang="en-US"/>
        </a:p>
      </dgm:t>
    </dgm:pt>
    <dgm:pt modelId="{C2B0D2D4-CBFF-4459-89B4-C4DB52057FBD}">
      <dgm:prSet/>
      <dgm:spPr/>
      <dgm:t>
        <a:bodyPr/>
        <a:lstStyle/>
        <a:p>
          <a:r>
            <a:rPr lang="en-US"/>
            <a:t>Hash Map: It provides efficient key-value pair lookups, insertions, and deletions. In the context of a hybrid priority queue, the hash map is used to associate elements with their unique identifiers, enabling fast access, update, and removal based on identifiers.</a:t>
          </a:r>
        </a:p>
      </dgm:t>
    </dgm:pt>
    <dgm:pt modelId="{65842D87-18F7-4E00-A38C-2FC245F0CF5A}" type="parTrans" cxnId="{184FFFD6-0F1B-46C8-AA25-19203B5BD5FC}">
      <dgm:prSet/>
      <dgm:spPr/>
      <dgm:t>
        <a:bodyPr/>
        <a:lstStyle/>
        <a:p>
          <a:endParaRPr lang="en-US"/>
        </a:p>
      </dgm:t>
    </dgm:pt>
    <dgm:pt modelId="{54BD6182-5F53-42AC-8B24-5A1046F4BAB8}" type="sibTrans" cxnId="{184FFFD6-0F1B-46C8-AA25-19203B5BD5FC}">
      <dgm:prSet/>
      <dgm:spPr/>
      <dgm:t>
        <a:bodyPr/>
        <a:lstStyle/>
        <a:p>
          <a:endParaRPr lang="en-US"/>
        </a:p>
      </dgm:t>
    </dgm:pt>
    <dgm:pt modelId="{8AFC1144-B605-4D6E-A343-2D6B8FFC4955}" type="pres">
      <dgm:prSet presAssocID="{9D7466D1-CA5A-4C38-B0C5-57416299AC73}" presName="hierChild1" presStyleCnt="0">
        <dgm:presLayoutVars>
          <dgm:chPref val="1"/>
          <dgm:dir/>
          <dgm:animOne val="branch"/>
          <dgm:animLvl val="lvl"/>
          <dgm:resizeHandles/>
        </dgm:presLayoutVars>
      </dgm:prSet>
      <dgm:spPr/>
    </dgm:pt>
    <dgm:pt modelId="{4E020C8A-FC6D-443E-AC3E-861ADD12B7B4}" type="pres">
      <dgm:prSet presAssocID="{86767E74-7F86-420B-A785-579EA033FE77}" presName="hierRoot1" presStyleCnt="0"/>
      <dgm:spPr/>
    </dgm:pt>
    <dgm:pt modelId="{4BDBFC6A-8716-4907-8981-9435B77A16CD}" type="pres">
      <dgm:prSet presAssocID="{86767E74-7F86-420B-A785-579EA033FE77}" presName="composite" presStyleCnt="0"/>
      <dgm:spPr/>
    </dgm:pt>
    <dgm:pt modelId="{5F13F79F-28BD-42F0-B36B-13D979779A3C}" type="pres">
      <dgm:prSet presAssocID="{86767E74-7F86-420B-A785-579EA033FE77}" presName="background" presStyleLbl="node0" presStyleIdx="0" presStyleCnt="2"/>
      <dgm:spPr/>
    </dgm:pt>
    <dgm:pt modelId="{2555E16B-9462-411E-AE18-8222C4B0BA0B}" type="pres">
      <dgm:prSet presAssocID="{86767E74-7F86-420B-A785-579EA033FE77}" presName="text" presStyleLbl="fgAcc0" presStyleIdx="0" presStyleCnt="2">
        <dgm:presLayoutVars>
          <dgm:chPref val="3"/>
        </dgm:presLayoutVars>
      </dgm:prSet>
      <dgm:spPr/>
    </dgm:pt>
    <dgm:pt modelId="{1DDEBE91-0748-436A-B8FA-3E584D6CCF43}" type="pres">
      <dgm:prSet presAssocID="{86767E74-7F86-420B-A785-579EA033FE77}" presName="hierChild2" presStyleCnt="0"/>
      <dgm:spPr/>
    </dgm:pt>
    <dgm:pt modelId="{AF921A90-EC0A-4CB1-ACAE-010A1AC2F4E0}" type="pres">
      <dgm:prSet presAssocID="{C2B0D2D4-CBFF-4459-89B4-C4DB52057FBD}" presName="hierRoot1" presStyleCnt="0"/>
      <dgm:spPr/>
    </dgm:pt>
    <dgm:pt modelId="{4F063A33-D3C0-41A4-9734-5E4579B1DA89}" type="pres">
      <dgm:prSet presAssocID="{C2B0D2D4-CBFF-4459-89B4-C4DB52057FBD}" presName="composite" presStyleCnt="0"/>
      <dgm:spPr/>
    </dgm:pt>
    <dgm:pt modelId="{61EB54A8-5E46-4A41-B1ED-7416CACEABEF}" type="pres">
      <dgm:prSet presAssocID="{C2B0D2D4-CBFF-4459-89B4-C4DB52057FBD}" presName="background" presStyleLbl="node0" presStyleIdx="1" presStyleCnt="2"/>
      <dgm:spPr/>
    </dgm:pt>
    <dgm:pt modelId="{A8B144C7-671A-4FB0-8E66-E5E26ED30EB7}" type="pres">
      <dgm:prSet presAssocID="{C2B0D2D4-CBFF-4459-89B4-C4DB52057FBD}" presName="text" presStyleLbl="fgAcc0" presStyleIdx="1" presStyleCnt="2">
        <dgm:presLayoutVars>
          <dgm:chPref val="3"/>
        </dgm:presLayoutVars>
      </dgm:prSet>
      <dgm:spPr/>
    </dgm:pt>
    <dgm:pt modelId="{66556FB5-C61D-4A90-BBF1-1895BA37B838}" type="pres">
      <dgm:prSet presAssocID="{C2B0D2D4-CBFF-4459-89B4-C4DB52057FBD}" presName="hierChild2" presStyleCnt="0"/>
      <dgm:spPr/>
    </dgm:pt>
  </dgm:ptLst>
  <dgm:cxnLst>
    <dgm:cxn modelId="{09AC5612-7E08-4635-87E7-D2C0B0EDE024}" type="presOf" srcId="{C2B0D2D4-CBFF-4459-89B4-C4DB52057FBD}" destId="{A8B144C7-671A-4FB0-8E66-E5E26ED30EB7}" srcOrd="0" destOrd="0" presId="urn:microsoft.com/office/officeart/2005/8/layout/hierarchy1"/>
    <dgm:cxn modelId="{31F08759-7AF5-4A6F-B2BE-50016A20FB2F}" type="presOf" srcId="{9D7466D1-CA5A-4C38-B0C5-57416299AC73}" destId="{8AFC1144-B605-4D6E-A343-2D6B8FFC4955}" srcOrd="0" destOrd="0" presId="urn:microsoft.com/office/officeart/2005/8/layout/hierarchy1"/>
    <dgm:cxn modelId="{3CF96E94-0D7D-4AF5-BB05-DD43FF44764E}" type="presOf" srcId="{86767E74-7F86-420B-A785-579EA033FE77}" destId="{2555E16B-9462-411E-AE18-8222C4B0BA0B}" srcOrd="0" destOrd="0" presId="urn:microsoft.com/office/officeart/2005/8/layout/hierarchy1"/>
    <dgm:cxn modelId="{184FFFD6-0F1B-46C8-AA25-19203B5BD5FC}" srcId="{9D7466D1-CA5A-4C38-B0C5-57416299AC73}" destId="{C2B0D2D4-CBFF-4459-89B4-C4DB52057FBD}" srcOrd="1" destOrd="0" parTransId="{65842D87-18F7-4E00-A38C-2FC245F0CF5A}" sibTransId="{54BD6182-5F53-42AC-8B24-5A1046F4BAB8}"/>
    <dgm:cxn modelId="{427833F3-CFAF-4AE1-B8D4-479FDFAB6ADA}" srcId="{9D7466D1-CA5A-4C38-B0C5-57416299AC73}" destId="{86767E74-7F86-420B-A785-579EA033FE77}" srcOrd="0" destOrd="0" parTransId="{1BC25694-EFE6-4C62-92BC-E2ABCFD3E7C8}" sibTransId="{85E195CF-1B5F-4A40-87D8-1DFA23E432C3}"/>
    <dgm:cxn modelId="{952A18BE-C41B-459D-BE39-2DEC4C1DC62F}" type="presParOf" srcId="{8AFC1144-B605-4D6E-A343-2D6B8FFC4955}" destId="{4E020C8A-FC6D-443E-AC3E-861ADD12B7B4}" srcOrd="0" destOrd="0" presId="urn:microsoft.com/office/officeart/2005/8/layout/hierarchy1"/>
    <dgm:cxn modelId="{E240F3E5-BAAD-46E5-88CD-777AE0F0B6E6}" type="presParOf" srcId="{4E020C8A-FC6D-443E-AC3E-861ADD12B7B4}" destId="{4BDBFC6A-8716-4907-8981-9435B77A16CD}" srcOrd="0" destOrd="0" presId="urn:microsoft.com/office/officeart/2005/8/layout/hierarchy1"/>
    <dgm:cxn modelId="{4BC343F8-A491-4B8B-A178-A70485BAB758}" type="presParOf" srcId="{4BDBFC6A-8716-4907-8981-9435B77A16CD}" destId="{5F13F79F-28BD-42F0-B36B-13D979779A3C}" srcOrd="0" destOrd="0" presId="urn:microsoft.com/office/officeart/2005/8/layout/hierarchy1"/>
    <dgm:cxn modelId="{97D16EDA-F76B-4898-82DE-D7EFEC383B82}" type="presParOf" srcId="{4BDBFC6A-8716-4907-8981-9435B77A16CD}" destId="{2555E16B-9462-411E-AE18-8222C4B0BA0B}" srcOrd="1" destOrd="0" presId="urn:microsoft.com/office/officeart/2005/8/layout/hierarchy1"/>
    <dgm:cxn modelId="{143BE422-5D4E-4F4B-9E9B-34043F51B24B}" type="presParOf" srcId="{4E020C8A-FC6D-443E-AC3E-861ADD12B7B4}" destId="{1DDEBE91-0748-436A-B8FA-3E584D6CCF43}" srcOrd="1" destOrd="0" presId="urn:microsoft.com/office/officeart/2005/8/layout/hierarchy1"/>
    <dgm:cxn modelId="{0B39BC03-29D8-4F36-88D7-1B2D5028971D}" type="presParOf" srcId="{8AFC1144-B605-4D6E-A343-2D6B8FFC4955}" destId="{AF921A90-EC0A-4CB1-ACAE-010A1AC2F4E0}" srcOrd="1" destOrd="0" presId="urn:microsoft.com/office/officeart/2005/8/layout/hierarchy1"/>
    <dgm:cxn modelId="{19377CAE-4EFC-40FC-9046-2905CAB52380}" type="presParOf" srcId="{AF921A90-EC0A-4CB1-ACAE-010A1AC2F4E0}" destId="{4F063A33-D3C0-41A4-9734-5E4579B1DA89}" srcOrd="0" destOrd="0" presId="urn:microsoft.com/office/officeart/2005/8/layout/hierarchy1"/>
    <dgm:cxn modelId="{A27258C7-2D61-4CE2-8DDB-9B0AB40DFDD8}" type="presParOf" srcId="{4F063A33-D3C0-41A4-9734-5E4579B1DA89}" destId="{61EB54A8-5E46-4A41-B1ED-7416CACEABEF}" srcOrd="0" destOrd="0" presId="urn:microsoft.com/office/officeart/2005/8/layout/hierarchy1"/>
    <dgm:cxn modelId="{7FBDAABF-7F96-434C-BA51-E64680C5611A}" type="presParOf" srcId="{4F063A33-D3C0-41A4-9734-5E4579B1DA89}" destId="{A8B144C7-671A-4FB0-8E66-E5E26ED30EB7}" srcOrd="1" destOrd="0" presId="urn:microsoft.com/office/officeart/2005/8/layout/hierarchy1"/>
    <dgm:cxn modelId="{D8DBB3A4-2162-4CA1-BF5E-84D9224937AB}" type="presParOf" srcId="{AF921A90-EC0A-4CB1-ACAE-010A1AC2F4E0}" destId="{66556FB5-C61D-4A90-BBF1-1895BA37B83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C91AEA-1403-4336-AE73-26CE3EFBF05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4BAB4E3-BEC6-4FF8-A99F-47FD94BBD073}">
      <dgm:prSet/>
      <dgm:spPr/>
      <dgm:t>
        <a:bodyPr/>
        <a:lstStyle/>
        <a:p>
          <a:r>
            <a:rPr lang="en-US"/>
            <a:t>Efficient Priority-Based Operations</a:t>
          </a:r>
        </a:p>
      </dgm:t>
    </dgm:pt>
    <dgm:pt modelId="{43585D62-9B90-4743-813C-84C5ACD6AFB0}" type="parTrans" cxnId="{1D5F28DD-E571-4098-8CD5-C579957A75AF}">
      <dgm:prSet/>
      <dgm:spPr/>
      <dgm:t>
        <a:bodyPr/>
        <a:lstStyle/>
        <a:p>
          <a:endParaRPr lang="en-US"/>
        </a:p>
      </dgm:t>
    </dgm:pt>
    <dgm:pt modelId="{C1220019-2AEA-4388-A3BB-3EAC8D4FB6EE}" type="sibTrans" cxnId="{1D5F28DD-E571-4098-8CD5-C579957A75AF}">
      <dgm:prSet/>
      <dgm:spPr/>
      <dgm:t>
        <a:bodyPr/>
        <a:lstStyle/>
        <a:p>
          <a:endParaRPr lang="en-US"/>
        </a:p>
      </dgm:t>
    </dgm:pt>
    <dgm:pt modelId="{BAD31561-8069-4338-BC85-7D146A793D86}">
      <dgm:prSet/>
      <dgm:spPr/>
      <dgm:t>
        <a:bodyPr/>
        <a:lstStyle/>
        <a:p>
          <a:r>
            <a:rPr lang="en-US"/>
            <a:t>Fast Lookup and Update by Identifier</a:t>
          </a:r>
        </a:p>
      </dgm:t>
    </dgm:pt>
    <dgm:pt modelId="{E3814195-CC96-45F3-874F-61AA14C0C7BF}" type="parTrans" cxnId="{BB9FF93B-39E3-4A29-B4DE-FAC6349371AD}">
      <dgm:prSet/>
      <dgm:spPr/>
      <dgm:t>
        <a:bodyPr/>
        <a:lstStyle/>
        <a:p>
          <a:endParaRPr lang="en-US"/>
        </a:p>
      </dgm:t>
    </dgm:pt>
    <dgm:pt modelId="{517580A3-B13C-44A2-A404-7C107A3EA8B5}" type="sibTrans" cxnId="{BB9FF93B-39E3-4A29-B4DE-FAC6349371AD}">
      <dgm:prSet/>
      <dgm:spPr/>
      <dgm:t>
        <a:bodyPr/>
        <a:lstStyle/>
        <a:p>
          <a:endParaRPr lang="en-US"/>
        </a:p>
      </dgm:t>
    </dgm:pt>
    <dgm:pt modelId="{95A47D83-D7B4-416B-A918-6FC6EB28E7E1}">
      <dgm:prSet/>
      <dgm:spPr/>
      <dgm:t>
        <a:bodyPr/>
        <a:lstStyle/>
        <a:p>
          <a:r>
            <a:rPr lang="en-US"/>
            <a:t>Flexibility and Versatility</a:t>
          </a:r>
        </a:p>
      </dgm:t>
    </dgm:pt>
    <dgm:pt modelId="{ABB4DA0E-0E87-4CB2-99FD-3B662F68CD3B}" type="parTrans" cxnId="{7467E4C9-6700-429E-B3BE-15E9FDA94A1C}">
      <dgm:prSet/>
      <dgm:spPr/>
      <dgm:t>
        <a:bodyPr/>
        <a:lstStyle/>
        <a:p>
          <a:endParaRPr lang="en-US"/>
        </a:p>
      </dgm:t>
    </dgm:pt>
    <dgm:pt modelId="{D36218E3-0FED-43A6-9EF0-CE1B680E8964}" type="sibTrans" cxnId="{7467E4C9-6700-429E-B3BE-15E9FDA94A1C}">
      <dgm:prSet/>
      <dgm:spPr/>
      <dgm:t>
        <a:bodyPr/>
        <a:lstStyle/>
        <a:p>
          <a:endParaRPr lang="en-US"/>
        </a:p>
      </dgm:t>
    </dgm:pt>
    <dgm:pt modelId="{2F5944FF-3C1D-46FC-A1EF-0A7593B7FF42}">
      <dgm:prSet/>
      <dgm:spPr/>
      <dgm:t>
        <a:bodyPr/>
        <a:lstStyle/>
        <a:p>
          <a:r>
            <a:rPr lang="en-US"/>
            <a:t>Scalability</a:t>
          </a:r>
        </a:p>
      </dgm:t>
    </dgm:pt>
    <dgm:pt modelId="{098C4DDA-87E8-406F-A9DA-238FC32CCB0B}" type="parTrans" cxnId="{A57F8B5B-2B70-419E-9203-FC39EAC792B0}">
      <dgm:prSet/>
      <dgm:spPr/>
      <dgm:t>
        <a:bodyPr/>
        <a:lstStyle/>
        <a:p>
          <a:endParaRPr lang="en-US"/>
        </a:p>
      </dgm:t>
    </dgm:pt>
    <dgm:pt modelId="{6FCA8DE5-686A-4C7B-8D8C-65E8A5C95396}" type="sibTrans" cxnId="{A57F8B5B-2B70-419E-9203-FC39EAC792B0}">
      <dgm:prSet/>
      <dgm:spPr/>
      <dgm:t>
        <a:bodyPr/>
        <a:lstStyle/>
        <a:p>
          <a:endParaRPr lang="en-US"/>
        </a:p>
      </dgm:t>
    </dgm:pt>
    <dgm:pt modelId="{88B069A3-95AF-4FD7-AFB9-294668F79CED}" type="pres">
      <dgm:prSet presAssocID="{F3C91AEA-1403-4336-AE73-26CE3EFBF05F}" presName="linear" presStyleCnt="0">
        <dgm:presLayoutVars>
          <dgm:animLvl val="lvl"/>
          <dgm:resizeHandles val="exact"/>
        </dgm:presLayoutVars>
      </dgm:prSet>
      <dgm:spPr/>
    </dgm:pt>
    <dgm:pt modelId="{06EC6CF1-8A8B-43DB-9BA2-6AD414A4B03A}" type="pres">
      <dgm:prSet presAssocID="{94BAB4E3-BEC6-4FF8-A99F-47FD94BBD073}" presName="parentText" presStyleLbl="node1" presStyleIdx="0" presStyleCnt="4">
        <dgm:presLayoutVars>
          <dgm:chMax val="0"/>
          <dgm:bulletEnabled val="1"/>
        </dgm:presLayoutVars>
      </dgm:prSet>
      <dgm:spPr/>
    </dgm:pt>
    <dgm:pt modelId="{F96BCD56-F988-445E-AF0F-52A823BD2128}" type="pres">
      <dgm:prSet presAssocID="{C1220019-2AEA-4388-A3BB-3EAC8D4FB6EE}" presName="spacer" presStyleCnt="0"/>
      <dgm:spPr/>
    </dgm:pt>
    <dgm:pt modelId="{22336D2A-4380-482B-9360-2F1946520C1E}" type="pres">
      <dgm:prSet presAssocID="{BAD31561-8069-4338-BC85-7D146A793D86}" presName="parentText" presStyleLbl="node1" presStyleIdx="1" presStyleCnt="4">
        <dgm:presLayoutVars>
          <dgm:chMax val="0"/>
          <dgm:bulletEnabled val="1"/>
        </dgm:presLayoutVars>
      </dgm:prSet>
      <dgm:spPr/>
    </dgm:pt>
    <dgm:pt modelId="{9E36E04F-6C45-4C14-9D58-3B9AD8285FF5}" type="pres">
      <dgm:prSet presAssocID="{517580A3-B13C-44A2-A404-7C107A3EA8B5}" presName="spacer" presStyleCnt="0"/>
      <dgm:spPr/>
    </dgm:pt>
    <dgm:pt modelId="{36B9FA98-748E-4875-A935-A53A49897AE4}" type="pres">
      <dgm:prSet presAssocID="{95A47D83-D7B4-416B-A918-6FC6EB28E7E1}" presName="parentText" presStyleLbl="node1" presStyleIdx="2" presStyleCnt="4">
        <dgm:presLayoutVars>
          <dgm:chMax val="0"/>
          <dgm:bulletEnabled val="1"/>
        </dgm:presLayoutVars>
      </dgm:prSet>
      <dgm:spPr/>
    </dgm:pt>
    <dgm:pt modelId="{4A8E8EFD-D86A-4A02-819C-6443AFFA6D86}" type="pres">
      <dgm:prSet presAssocID="{D36218E3-0FED-43A6-9EF0-CE1B680E8964}" presName="spacer" presStyleCnt="0"/>
      <dgm:spPr/>
    </dgm:pt>
    <dgm:pt modelId="{7B8D7D89-D5D7-4157-AD71-03FB9E023F63}" type="pres">
      <dgm:prSet presAssocID="{2F5944FF-3C1D-46FC-A1EF-0A7593B7FF42}" presName="parentText" presStyleLbl="node1" presStyleIdx="3" presStyleCnt="4">
        <dgm:presLayoutVars>
          <dgm:chMax val="0"/>
          <dgm:bulletEnabled val="1"/>
        </dgm:presLayoutVars>
      </dgm:prSet>
      <dgm:spPr/>
    </dgm:pt>
  </dgm:ptLst>
  <dgm:cxnLst>
    <dgm:cxn modelId="{BB9FF93B-39E3-4A29-B4DE-FAC6349371AD}" srcId="{F3C91AEA-1403-4336-AE73-26CE3EFBF05F}" destId="{BAD31561-8069-4338-BC85-7D146A793D86}" srcOrd="1" destOrd="0" parTransId="{E3814195-CC96-45F3-874F-61AA14C0C7BF}" sibTransId="{517580A3-B13C-44A2-A404-7C107A3EA8B5}"/>
    <dgm:cxn modelId="{48EC1B50-69A2-4365-AB09-9D2AEE64E6AE}" type="presOf" srcId="{95A47D83-D7B4-416B-A918-6FC6EB28E7E1}" destId="{36B9FA98-748E-4875-A935-A53A49897AE4}" srcOrd="0" destOrd="0" presId="urn:microsoft.com/office/officeart/2005/8/layout/vList2"/>
    <dgm:cxn modelId="{A57F8B5B-2B70-419E-9203-FC39EAC792B0}" srcId="{F3C91AEA-1403-4336-AE73-26CE3EFBF05F}" destId="{2F5944FF-3C1D-46FC-A1EF-0A7593B7FF42}" srcOrd="3" destOrd="0" parTransId="{098C4DDA-87E8-406F-A9DA-238FC32CCB0B}" sibTransId="{6FCA8DE5-686A-4C7B-8D8C-65E8A5C95396}"/>
    <dgm:cxn modelId="{A320A383-CB46-4ADD-A3D3-7D8D3821CFB6}" type="presOf" srcId="{F3C91AEA-1403-4336-AE73-26CE3EFBF05F}" destId="{88B069A3-95AF-4FD7-AFB9-294668F79CED}" srcOrd="0" destOrd="0" presId="urn:microsoft.com/office/officeart/2005/8/layout/vList2"/>
    <dgm:cxn modelId="{5D9A4AB0-4081-4C34-B6C1-7B3FDBF3A426}" type="presOf" srcId="{94BAB4E3-BEC6-4FF8-A99F-47FD94BBD073}" destId="{06EC6CF1-8A8B-43DB-9BA2-6AD414A4B03A}" srcOrd="0" destOrd="0" presId="urn:microsoft.com/office/officeart/2005/8/layout/vList2"/>
    <dgm:cxn modelId="{7467E4C9-6700-429E-B3BE-15E9FDA94A1C}" srcId="{F3C91AEA-1403-4336-AE73-26CE3EFBF05F}" destId="{95A47D83-D7B4-416B-A918-6FC6EB28E7E1}" srcOrd="2" destOrd="0" parTransId="{ABB4DA0E-0E87-4CB2-99FD-3B662F68CD3B}" sibTransId="{D36218E3-0FED-43A6-9EF0-CE1B680E8964}"/>
    <dgm:cxn modelId="{1D5F28DD-E571-4098-8CD5-C579957A75AF}" srcId="{F3C91AEA-1403-4336-AE73-26CE3EFBF05F}" destId="{94BAB4E3-BEC6-4FF8-A99F-47FD94BBD073}" srcOrd="0" destOrd="0" parTransId="{43585D62-9B90-4743-813C-84C5ACD6AFB0}" sibTransId="{C1220019-2AEA-4388-A3BB-3EAC8D4FB6EE}"/>
    <dgm:cxn modelId="{E7C83AEC-82EE-4908-B0A9-BB81F38BEA49}" type="presOf" srcId="{2F5944FF-3C1D-46FC-A1EF-0A7593B7FF42}" destId="{7B8D7D89-D5D7-4157-AD71-03FB9E023F63}" srcOrd="0" destOrd="0" presId="urn:microsoft.com/office/officeart/2005/8/layout/vList2"/>
    <dgm:cxn modelId="{3C464BEF-6B9D-41D5-94E0-4F4CBEB5F080}" type="presOf" srcId="{BAD31561-8069-4338-BC85-7D146A793D86}" destId="{22336D2A-4380-482B-9360-2F1946520C1E}" srcOrd="0" destOrd="0" presId="urn:microsoft.com/office/officeart/2005/8/layout/vList2"/>
    <dgm:cxn modelId="{D0B747B3-086F-4AEB-8A48-02387584ED88}" type="presParOf" srcId="{88B069A3-95AF-4FD7-AFB9-294668F79CED}" destId="{06EC6CF1-8A8B-43DB-9BA2-6AD414A4B03A}" srcOrd="0" destOrd="0" presId="urn:microsoft.com/office/officeart/2005/8/layout/vList2"/>
    <dgm:cxn modelId="{71D92423-3958-4442-ADCB-7110E0A1CAF8}" type="presParOf" srcId="{88B069A3-95AF-4FD7-AFB9-294668F79CED}" destId="{F96BCD56-F988-445E-AF0F-52A823BD2128}" srcOrd="1" destOrd="0" presId="urn:microsoft.com/office/officeart/2005/8/layout/vList2"/>
    <dgm:cxn modelId="{52A65F17-70E2-44DD-B768-DDEDE78F30DF}" type="presParOf" srcId="{88B069A3-95AF-4FD7-AFB9-294668F79CED}" destId="{22336D2A-4380-482B-9360-2F1946520C1E}" srcOrd="2" destOrd="0" presId="urn:microsoft.com/office/officeart/2005/8/layout/vList2"/>
    <dgm:cxn modelId="{0F556B73-3A93-461B-8B8E-66DC1BF667CA}" type="presParOf" srcId="{88B069A3-95AF-4FD7-AFB9-294668F79CED}" destId="{9E36E04F-6C45-4C14-9D58-3B9AD8285FF5}" srcOrd="3" destOrd="0" presId="urn:microsoft.com/office/officeart/2005/8/layout/vList2"/>
    <dgm:cxn modelId="{44E1B4F2-C331-4D60-B5F9-62242C8BDBA9}" type="presParOf" srcId="{88B069A3-95AF-4FD7-AFB9-294668F79CED}" destId="{36B9FA98-748E-4875-A935-A53A49897AE4}" srcOrd="4" destOrd="0" presId="urn:microsoft.com/office/officeart/2005/8/layout/vList2"/>
    <dgm:cxn modelId="{55E8F948-6530-4CA0-BCC3-FA48675FB388}" type="presParOf" srcId="{88B069A3-95AF-4FD7-AFB9-294668F79CED}" destId="{4A8E8EFD-D86A-4A02-819C-6443AFFA6D86}" srcOrd="5" destOrd="0" presId="urn:microsoft.com/office/officeart/2005/8/layout/vList2"/>
    <dgm:cxn modelId="{7FD4C992-C881-4F78-B810-524860C08F16}" type="presParOf" srcId="{88B069A3-95AF-4FD7-AFB9-294668F79CED}" destId="{7B8D7D89-D5D7-4157-AD71-03FB9E023F63}"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835FC5-3C1F-4B60-BCCD-764B6FB678E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E1536AE-B28B-433C-98FF-788AF5E3C8CA}">
      <dgm:prSet/>
      <dgm:spPr/>
      <dgm:t>
        <a:bodyPr/>
        <a:lstStyle/>
        <a:p>
          <a:r>
            <a:rPr lang="en-US"/>
            <a:t>Insert</a:t>
          </a:r>
        </a:p>
      </dgm:t>
    </dgm:pt>
    <dgm:pt modelId="{DD92DABC-9CD4-4801-AEF9-C4921EB45D1A}" type="parTrans" cxnId="{72BFC0DF-FF88-4EEB-B129-DDE5B8A6F626}">
      <dgm:prSet/>
      <dgm:spPr/>
      <dgm:t>
        <a:bodyPr/>
        <a:lstStyle/>
        <a:p>
          <a:endParaRPr lang="en-US"/>
        </a:p>
      </dgm:t>
    </dgm:pt>
    <dgm:pt modelId="{A21C1CF6-2F30-44DC-896D-421C6ABCAB43}" type="sibTrans" cxnId="{72BFC0DF-FF88-4EEB-B129-DDE5B8A6F626}">
      <dgm:prSet/>
      <dgm:spPr/>
      <dgm:t>
        <a:bodyPr/>
        <a:lstStyle/>
        <a:p>
          <a:endParaRPr lang="en-US"/>
        </a:p>
      </dgm:t>
    </dgm:pt>
    <dgm:pt modelId="{3F857089-2609-4A2B-8FBA-9653EBB37409}">
      <dgm:prSet/>
      <dgm:spPr/>
      <dgm:t>
        <a:bodyPr/>
        <a:lstStyle/>
        <a:p>
          <a:r>
            <a:rPr lang="en-US"/>
            <a:t>Delete</a:t>
          </a:r>
        </a:p>
      </dgm:t>
    </dgm:pt>
    <dgm:pt modelId="{4163B35C-ADA7-4DA4-ABA3-DAB7CF249E0E}" type="parTrans" cxnId="{DCA8CAAE-5700-45FA-9BC7-37728C696397}">
      <dgm:prSet/>
      <dgm:spPr/>
      <dgm:t>
        <a:bodyPr/>
        <a:lstStyle/>
        <a:p>
          <a:endParaRPr lang="en-US"/>
        </a:p>
      </dgm:t>
    </dgm:pt>
    <dgm:pt modelId="{C5F92CBD-17CB-459F-AE2D-E48BED3A9E9C}" type="sibTrans" cxnId="{DCA8CAAE-5700-45FA-9BC7-37728C696397}">
      <dgm:prSet/>
      <dgm:spPr/>
      <dgm:t>
        <a:bodyPr/>
        <a:lstStyle/>
        <a:p>
          <a:endParaRPr lang="en-US"/>
        </a:p>
      </dgm:t>
    </dgm:pt>
    <dgm:pt modelId="{592BC650-FA85-4DDC-A436-8203831EC6DB}">
      <dgm:prSet/>
      <dgm:spPr/>
      <dgm:t>
        <a:bodyPr/>
        <a:lstStyle/>
        <a:p>
          <a:r>
            <a:rPr lang="en-US"/>
            <a:t>Search</a:t>
          </a:r>
        </a:p>
      </dgm:t>
    </dgm:pt>
    <dgm:pt modelId="{1CD4A726-B8C4-455A-8790-DC61FF95A6D9}" type="parTrans" cxnId="{8B53F77B-BBAC-4535-AAD8-B7B598505864}">
      <dgm:prSet/>
      <dgm:spPr/>
      <dgm:t>
        <a:bodyPr/>
        <a:lstStyle/>
        <a:p>
          <a:endParaRPr lang="en-US"/>
        </a:p>
      </dgm:t>
    </dgm:pt>
    <dgm:pt modelId="{A1C8AC76-DA56-4256-9AE4-3A2258EFFF04}" type="sibTrans" cxnId="{8B53F77B-BBAC-4535-AAD8-B7B598505864}">
      <dgm:prSet/>
      <dgm:spPr/>
      <dgm:t>
        <a:bodyPr/>
        <a:lstStyle/>
        <a:p>
          <a:endParaRPr lang="en-US"/>
        </a:p>
      </dgm:t>
    </dgm:pt>
    <dgm:pt modelId="{4ABFD4E8-816B-4F5C-8EBF-82EF398AAFB3}" type="pres">
      <dgm:prSet presAssocID="{61835FC5-3C1F-4B60-BCCD-764B6FB678E9}" presName="hierChild1" presStyleCnt="0">
        <dgm:presLayoutVars>
          <dgm:chPref val="1"/>
          <dgm:dir/>
          <dgm:animOne val="branch"/>
          <dgm:animLvl val="lvl"/>
          <dgm:resizeHandles/>
        </dgm:presLayoutVars>
      </dgm:prSet>
      <dgm:spPr/>
    </dgm:pt>
    <dgm:pt modelId="{8FFBA1B9-7803-4A42-9771-571F01EF2445}" type="pres">
      <dgm:prSet presAssocID="{5E1536AE-B28B-433C-98FF-788AF5E3C8CA}" presName="hierRoot1" presStyleCnt="0"/>
      <dgm:spPr/>
    </dgm:pt>
    <dgm:pt modelId="{386A0D3F-B836-4D6F-A761-D9777EE1795D}" type="pres">
      <dgm:prSet presAssocID="{5E1536AE-B28B-433C-98FF-788AF5E3C8CA}" presName="composite" presStyleCnt="0"/>
      <dgm:spPr/>
    </dgm:pt>
    <dgm:pt modelId="{A4BDEF69-E88E-48F5-8DD2-97EFB1F42173}" type="pres">
      <dgm:prSet presAssocID="{5E1536AE-B28B-433C-98FF-788AF5E3C8CA}" presName="background" presStyleLbl="node0" presStyleIdx="0" presStyleCnt="3"/>
      <dgm:spPr/>
    </dgm:pt>
    <dgm:pt modelId="{25D6D49E-BCD7-4CF9-8697-8FEFAF616CB9}" type="pres">
      <dgm:prSet presAssocID="{5E1536AE-B28B-433C-98FF-788AF5E3C8CA}" presName="text" presStyleLbl="fgAcc0" presStyleIdx="0" presStyleCnt="3">
        <dgm:presLayoutVars>
          <dgm:chPref val="3"/>
        </dgm:presLayoutVars>
      </dgm:prSet>
      <dgm:spPr/>
    </dgm:pt>
    <dgm:pt modelId="{584430DA-4D74-4841-977D-2A3E89397AAF}" type="pres">
      <dgm:prSet presAssocID="{5E1536AE-B28B-433C-98FF-788AF5E3C8CA}" presName="hierChild2" presStyleCnt="0"/>
      <dgm:spPr/>
    </dgm:pt>
    <dgm:pt modelId="{7D5975C7-C120-437F-BAF7-9CF0623127A4}" type="pres">
      <dgm:prSet presAssocID="{3F857089-2609-4A2B-8FBA-9653EBB37409}" presName="hierRoot1" presStyleCnt="0"/>
      <dgm:spPr/>
    </dgm:pt>
    <dgm:pt modelId="{6EBCCF4D-8B0A-4ED5-88AC-CA42E9DC2FD8}" type="pres">
      <dgm:prSet presAssocID="{3F857089-2609-4A2B-8FBA-9653EBB37409}" presName="composite" presStyleCnt="0"/>
      <dgm:spPr/>
    </dgm:pt>
    <dgm:pt modelId="{8993EFCC-9A4A-4904-AD8C-EBDCE89D83B1}" type="pres">
      <dgm:prSet presAssocID="{3F857089-2609-4A2B-8FBA-9653EBB37409}" presName="background" presStyleLbl="node0" presStyleIdx="1" presStyleCnt="3"/>
      <dgm:spPr/>
    </dgm:pt>
    <dgm:pt modelId="{5CE1F8FB-1B23-40F0-9266-71D0B0883139}" type="pres">
      <dgm:prSet presAssocID="{3F857089-2609-4A2B-8FBA-9653EBB37409}" presName="text" presStyleLbl="fgAcc0" presStyleIdx="1" presStyleCnt="3">
        <dgm:presLayoutVars>
          <dgm:chPref val="3"/>
        </dgm:presLayoutVars>
      </dgm:prSet>
      <dgm:spPr/>
    </dgm:pt>
    <dgm:pt modelId="{C9A0CDF0-3210-47FC-9A3F-E5BB0819D48D}" type="pres">
      <dgm:prSet presAssocID="{3F857089-2609-4A2B-8FBA-9653EBB37409}" presName="hierChild2" presStyleCnt="0"/>
      <dgm:spPr/>
    </dgm:pt>
    <dgm:pt modelId="{1290D423-60A9-47E5-B2A5-BC2695394FE1}" type="pres">
      <dgm:prSet presAssocID="{592BC650-FA85-4DDC-A436-8203831EC6DB}" presName="hierRoot1" presStyleCnt="0"/>
      <dgm:spPr/>
    </dgm:pt>
    <dgm:pt modelId="{F306B8E5-EA43-49CC-9007-2E78FCD7790C}" type="pres">
      <dgm:prSet presAssocID="{592BC650-FA85-4DDC-A436-8203831EC6DB}" presName="composite" presStyleCnt="0"/>
      <dgm:spPr/>
    </dgm:pt>
    <dgm:pt modelId="{C2EF5E14-8708-4F0F-9D48-7640287C13A9}" type="pres">
      <dgm:prSet presAssocID="{592BC650-FA85-4DDC-A436-8203831EC6DB}" presName="background" presStyleLbl="node0" presStyleIdx="2" presStyleCnt="3"/>
      <dgm:spPr/>
    </dgm:pt>
    <dgm:pt modelId="{B4782CAD-D3E5-4445-89CC-4BCB5281014C}" type="pres">
      <dgm:prSet presAssocID="{592BC650-FA85-4DDC-A436-8203831EC6DB}" presName="text" presStyleLbl="fgAcc0" presStyleIdx="2" presStyleCnt="3">
        <dgm:presLayoutVars>
          <dgm:chPref val="3"/>
        </dgm:presLayoutVars>
      </dgm:prSet>
      <dgm:spPr/>
    </dgm:pt>
    <dgm:pt modelId="{0DC1D7D7-7876-4C14-86BA-3805D60A234F}" type="pres">
      <dgm:prSet presAssocID="{592BC650-FA85-4DDC-A436-8203831EC6DB}" presName="hierChild2" presStyleCnt="0"/>
      <dgm:spPr/>
    </dgm:pt>
  </dgm:ptLst>
  <dgm:cxnLst>
    <dgm:cxn modelId="{C2429B00-31B7-4272-ADC1-8A7EB1AE3DD0}" type="presOf" srcId="{3F857089-2609-4A2B-8FBA-9653EBB37409}" destId="{5CE1F8FB-1B23-40F0-9266-71D0B0883139}" srcOrd="0" destOrd="0" presId="urn:microsoft.com/office/officeart/2005/8/layout/hierarchy1"/>
    <dgm:cxn modelId="{14A0774C-1673-4EFC-A402-58671EE7B8D3}" type="presOf" srcId="{592BC650-FA85-4DDC-A436-8203831EC6DB}" destId="{B4782CAD-D3E5-4445-89CC-4BCB5281014C}" srcOrd="0" destOrd="0" presId="urn:microsoft.com/office/officeart/2005/8/layout/hierarchy1"/>
    <dgm:cxn modelId="{89B44850-E4FE-40A4-BE58-0041D138645F}" type="presOf" srcId="{5E1536AE-B28B-433C-98FF-788AF5E3C8CA}" destId="{25D6D49E-BCD7-4CF9-8697-8FEFAF616CB9}" srcOrd="0" destOrd="0" presId="urn:microsoft.com/office/officeart/2005/8/layout/hierarchy1"/>
    <dgm:cxn modelId="{8B53F77B-BBAC-4535-AAD8-B7B598505864}" srcId="{61835FC5-3C1F-4B60-BCCD-764B6FB678E9}" destId="{592BC650-FA85-4DDC-A436-8203831EC6DB}" srcOrd="2" destOrd="0" parTransId="{1CD4A726-B8C4-455A-8790-DC61FF95A6D9}" sibTransId="{A1C8AC76-DA56-4256-9AE4-3A2258EFFF04}"/>
    <dgm:cxn modelId="{DCA8CAAE-5700-45FA-9BC7-37728C696397}" srcId="{61835FC5-3C1F-4B60-BCCD-764B6FB678E9}" destId="{3F857089-2609-4A2B-8FBA-9653EBB37409}" srcOrd="1" destOrd="0" parTransId="{4163B35C-ADA7-4DA4-ABA3-DAB7CF249E0E}" sibTransId="{C5F92CBD-17CB-459F-AE2D-E48BED3A9E9C}"/>
    <dgm:cxn modelId="{72BFC0DF-FF88-4EEB-B129-DDE5B8A6F626}" srcId="{61835FC5-3C1F-4B60-BCCD-764B6FB678E9}" destId="{5E1536AE-B28B-433C-98FF-788AF5E3C8CA}" srcOrd="0" destOrd="0" parTransId="{DD92DABC-9CD4-4801-AEF9-C4921EB45D1A}" sibTransId="{A21C1CF6-2F30-44DC-896D-421C6ABCAB43}"/>
    <dgm:cxn modelId="{6B38A4E7-1C8E-4A04-AB32-B586566A2F09}" type="presOf" srcId="{61835FC5-3C1F-4B60-BCCD-764B6FB678E9}" destId="{4ABFD4E8-816B-4F5C-8EBF-82EF398AAFB3}" srcOrd="0" destOrd="0" presId="urn:microsoft.com/office/officeart/2005/8/layout/hierarchy1"/>
    <dgm:cxn modelId="{DEACFB03-3203-4804-A0E6-A6CE1B9C6A31}" type="presParOf" srcId="{4ABFD4E8-816B-4F5C-8EBF-82EF398AAFB3}" destId="{8FFBA1B9-7803-4A42-9771-571F01EF2445}" srcOrd="0" destOrd="0" presId="urn:microsoft.com/office/officeart/2005/8/layout/hierarchy1"/>
    <dgm:cxn modelId="{C697A2B2-721F-4E4D-AB2B-0B10280EB2CE}" type="presParOf" srcId="{8FFBA1B9-7803-4A42-9771-571F01EF2445}" destId="{386A0D3F-B836-4D6F-A761-D9777EE1795D}" srcOrd="0" destOrd="0" presId="urn:microsoft.com/office/officeart/2005/8/layout/hierarchy1"/>
    <dgm:cxn modelId="{3C983AD8-F7A6-4DE8-9F9D-AFA261599AC6}" type="presParOf" srcId="{386A0D3F-B836-4D6F-A761-D9777EE1795D}" destId="{A4BDEF69-E88E-48F5-8DD2-97EFB1F42173}" srcOrd="0" destOrd="0" presId="urn:microsoft.com/office/officeart/2005/8/layout/hierarchy1"/>
    <dgm:cxn modelId="{ECE0980A-7CD9-45A9-8980-13175DEA2C87}" type="presParOf" srcId="{386A0D3F-B836-4D6F-A761-D9777EE1795D}" destId="{25D6D49E-BCD7-4CF9-8697-8FEFAF616CB9}" srcOrd="1" destOrd="0" presId="urn:microsoft.com/office/officeart/2005/8/layout/hierarchy1"/>
    <dgm:cxn modelId="{3450BB06-919C-4E4A-BAF6-A8F4192B9245}" type="presParOf" srcId="{8FFBA1B9-7803-4A42-9771-571F01EF2445}" destId="{584430DA-4D74-4841-977D-2A3E89397AAF}" srcOrd="1" destOrd="0" presId="urn:microsoft.com/office/officeart/2005/8/layout/hierarchy1"/>
    <dgm:cxn modelId="{740E6A4D-19D5-41A0-921E-A6A52F22B4DA}" type="presParOf" srcId="{4ABFD4E8-816B-4F5C-8EBF-82EF398AAFB3}" destId="{7D5975C7-C120-437F-BAF7-9CF0623127A4}" srcOrd="1" destOrd="0" presId="urn:microsoft.com/office/officeart/2005/8/layout/hierarchy1"/>
    <dgm:cxn modelId="{6230741A-8E81-4290-83EF-0C5E246BE197}" type="presParOf" srcId="{7D5975C7-C120-437F-BAF7-9CF0623127A4}" destId="{6EBCCF4D-8B0A-4ED5-88AC-CA42E9DC2FD8}" srcOrd="0" destOrd="0" presId="urn:microsoft.com/office/officeart/2005/8/layout/hierarchy1"/>
    <dgm:cxn modelId="{0276C303-1AE6-41D5-B955-12C4BB2F2403}" type="presParOf" srcId="{6EBCCF4D-8B0A-4ED5-88AC-CA42E9DC2FD8}" destId="{8993EFCC-9A4A-4904-AD8C-EBDCE89D83B1}" srcOrd="0" destOrd="0" presId="urn:microsoft.com/office/officeart/2005/8/layout/hierarchy1"/>
    <dgm:cxn modelId="{C432D2F5-195D-404D-8700-0249FCFDF550}" type="presParOf" srcId="{6EBCCF4D-8B0A-4ED5-88AC-CA42E9DC2FD8}" destId="{5CE1F8FB-1B23-40F0-9266-71D0B0883139}" srcOrd="1" destOrd="0" presId="urn:microsoft.com/office/officeart/2005/8/layout/hierarchy1"/>
    <dgm:cxn modelId="{285BA17E-263C-4616-BB79-94E345B805AB}" type="presParOf" srcId="{7D5975C7-C120-437F-BAF7-9CF0623127A4}" destId="{C9A0CDF0-3210-47FC-9A3F-E5BB0819D48D}" srcOrd="1" destOrd="0" presId="urn:microsoft.com/office/officeart/2005/8/layout/hierarchy1"/>
    <dgm:cxn modelId="{BD57EA96-7DC5-4505-AB1B-584A3293CE8F}" type="presParOf" srcId="{4ABFD4E8-816B-4F5C-8EBF-82EF398AAFB3}" destId="{1290D423-60A9-47E5-B2A5-BC2695394FE1}" srcOrd="2" destOrd="0" presId="urn:microsoft.com/office/officeart/2005/8/layout/hierarchy1"/>
    <dgm:cxn modelId="{E0FA81D9-9D6B-43EB-8F01-275B640F9150}" type="presParOf" srcId="{1290D423-60A9-47E5-B2A5-BC2695394FE1}" destId="{F306B8E5-EA43-49CC-9007-2E78FCD7790C}" srcOrd="0" destOrd="0" presId="urn:microsoft.com/office/officeart/2005/8/layout/hierarchy1"/>
    <dgm:cxn modelId="{C28BEEA2-691B-4F7A-BA09-2E5654B92A34}" type="presParOf" srcId="{F306B8E5-EA43-49CC-9007-2E78FCD7790C}" destId="{C2EF5E14-8708-4F0F-9D48-7640287C13A9}" srcOrd="0" destOrd="0" presId="urn:microsoft.com/office/officeart/2005/8/layout/hierarchy1"/>
    <dgm:cxn modelId="{95ED2702-552B-4A4E-B671-54A8A9B8D673}" type="presParOf" srcId="{F306B8E5-EA43-49CC-9007-2E78FCD7790C}" destId="{B4782CAD-D3E5-4445-89CC-4BCB5281014C}" srcOrd="1" destOrd="0" presId="urn:microsoft.com/office/officeart/2005/8/layout/hierarchy1"/>
    <dgm:cxn modelId="{3F944492-A635-4AD1-AC57-1A4A6D7F6064}" type="presParOf" srcId="{1290D423-60A9-47E5-B2A5-BC2695394FE1}" destId="{0DC1D7D7-7876-4C14-86BA-3805D60A234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8C2C5-A1AA-4CE9-8965-48FB1EBF3F3D}">
      <dsp:nvSpPr>
        <dsp:cNvPr id="0" name=""/>
        <dsp:cNvSpPr/>
      </dsp:nvSpPr>
      <dsp:spPr>
        <a:xfrm>
          <a:off x="0" y="410"/>
          <a:ext cx="7958331" cy="96171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00E01F-0814-4076-8E1D-1AB9D878EFCF}">
      <dsp:nvSpPr>
        <dsp:cNvPr id="0" name=""/>
        <dsp:cNvSpPr/>
      </dsp:nvSpPr>
      <dsp:spPr>
        <a:xfrm>
          <a:off x="290919" y="216797"/>
          <a:ext cx="528944" cy="5289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BEB012-A3ED-4C64-A95A-DF8A8A1ADF34}">
      <dsp:nvSpPr>
        <dsp:cNvPr id="0" name=""/>
        <dsp:cNvSpPr/>
      </dsp:nvSpPr>
      <dsp:spPr>
        <a:xfrm>
          <a:off x="1110783" y="410"/>
          <a:ext cx="6847547" cy="96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2" tIns="101782" rIns="101782" bIns="101782" numCol="1" spcCol="1270" anchor="ctr" anchorCtr="0">
          <a:noAutofit/>
        </a:bodyPr>
        <a:lstStyle/>
        <a:p>
          <a:pPr marL="0" lvl="0" indent="0" algn="l" defTabSz="1111250">
            <a:lnSpc>
              <a:spcPct val="90000"/>
            </a:lnSpc>
            <a:spcBef>
              <a:spcPct val="0"/>
            </a:spcBef>
            <a:spcAft>
              <a:spcPct val="35000"/>
            </a:spcAft>
            <a:buNone/>
          </a:pPr>
          <a:r>
            <a:rPr lang="en-US" sz="2500" kern="1200"/>
            <a:t>Enhanced Performance</a:t>
          </a:r>
        </a:p>
      </dsp:txBody>
      <dsp:txXfrm>
        <a:off x="1110783" y="410"/>
        <a:ext cx="6847547" cy="961717"/>
      </dsp:txXfrm>
    </dsp:sp>
    <dsp:sp modelId="{E7F2F511-9FFA-48E5-9707-B9253B393611}">
      <dsp:nvSpPr>
        <dsp:cNvPr id="0" name=""/>
        <dsp:cNvSpPr/>
      </dsp:nvSpPr>
      <dsp:spPr>
        <a:xfrm>
          <a:off x="0" y="1202558"/>
          <a:ext cx="7958331" cy="96171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8AFF41-921A-401B-A8E3-4DEE3CBF6AFB}">
      <dsp:nvSpPr>
        <dsp:cNvPr id="0" name=""/>
        <dsp:cNvSpPr/>
      </dsp:nvSpPr>
      <dsp:spPr>
        <a:xfrm>
          <a:off x="290919" y="1418944"/>
          <a:ext cx="528944" cy="5289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E92FD4-ECB0-46F1-8529-8952BC2CA7C2}">
      <dsp:nvSpPr>
        <dsp:cNvPr id="0" name=""/>
        <dsp:cNvSpPr/>
      </dsp:nvSpPr>
      <dsp:spPr>
        <a:xfrm>
          <a:off x="1110783" y="1202558"/>
          <a:ext cx="6847547" cy="96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2" tIns="101782" rIns="101782" bIns="101782" numCol="1" spcCol="1270" anchor="ctr" anchorCtr="0">
          <a:noAutofit/>
        </a:bodyPr>
        <a:lstStyle/>
        <a:p>
          <a:pPr marL="0" lvl="0" indent="0" algn="l" defTabSz="1111250">
            <a:lnSpc>
              <a:spcPct val="90000"/>
            </a:lnSpc>
            <a:spcBef>
              <a:spcPct val="0"/>
            </a:spcBef>
            <a:spcAft>
              <a:spcPct val="35000"/>
            </a:spcAft>
            <a:buNone/>
          </a:pPr>
          <a:r>
            <a:rPr lang="en-US" sz="2500" kern="1200"/>
            <a:t>Tailored Functionality</a:t>
          </a:r>
        </a:p>
      </dsp:txBody>
      <dsp:txXfrm>
        <a:off x="1110783" y="1202558"/>
        <a:ext cx="6847547" cy="961717"/>
      </dsp:txXfrm>
    </dsp:sp>
    <dsp:sp modelId="{0B102B1E-6DED-4E30-9EB4-AAAF07D398A0}">
      <dsp:nvSpPr>
        <dsp:cNvPr id="0" name=""/>
        <dsp:cNvSpPr/>
      </dsp:nvSpPr>
      <dsp:spPr>
        <a:xfrm>
          <a:off x="0" y="2404705"/>
          <a:ext cx="7958331" cy="96171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CDF9C0-D212-4899-938A-9F716DA402B3}">
      <dsp:nvSpPr>
        <dsp:cNvPr id="0" name=""/>
        <dsp:cNvSpPr/>
      </dsp:nvSpPr>
      <dsp:spPr>
        <a:xfrm>
          <a:off x="290919" y="2621091"/>
          <a:ext cx="528944" cy="5289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E25678-B2B8-4085-955C-7B0938E9F818}">
      <dsp:nvSpPr>
        <dsp:cNvPr id="0" name=""/>
        <dsp:cNvSpPr/>
      </dsp:nvSpPr>
      <dsp:spPr>
        <a:xfrm>
          <a:off x="1110783" y="2404705"/>
          <a:ext cx="6847547" cy="96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2" tIns="101782" rIns="101782" bIns="101782" numCol="1" spcCol="1270" anchor="ctr" anchorCtr="0">
          <a:noAutofit/>
        </a:bodyPr>
        <a:lstStyle/>
        <a:p>
          <a:pPr marL="0" lvl="0" indent="0" algn="l" defTabSz="1111250">
            <a:lnSpc>
              <a:spcPct val="90000"/>
            </a:lnSpc>
            <a:spcBef>
              <a:spcPct val="0"/>
            </a:spcBef>
            <a:spcAft>
              <a:spcPct val="35000"/>
            </a:spcAft>
            <a:buNone/>
          </a:pPr>
          <a:r>
            <a:rPr lang="en-US" sz="2500" kern="1200"/>
            <a:t>Flexibility and Adaptability </a:t>
          </a:r>
        </a:p>
      </dsp:txBody>
      <dsp:txXfrm>
        <a:off x="1110783" y="2404705"/>
        <a:ext cx="6847547" cy="9617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3F79F-28BD-42F0-B36B-13D979779A3C}">
      <dsp:nvSpPr>
        <dsp:cNvPr id="0" name=""/>
        <dsp:cNvSpPr/>
      </dsp:nvSpPr>
      <dsp:spPr>
        <a:xfrm>
          <a:off x="971" y="420814"/>
          <a:ext cx="3409880" cy="2165273"/>
        </a:xfrm>
        <a:prstGeom prst="roundRect">
          <a:avLst>
            <a:gd name="adj" fmla="val 10000"/>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555E16B-9462-411E-AE18-8222C4B0BA0B}">
      <dsp:nvSpPr>
        <dsp:cNvPr id="0" name=""/>
        <dsp:cNvSpPr/>
      </dsp:nvSpPr>
      <dsp:spPr>
        <a:xfrm>
          <a:off x="379847" y="780745"/>
          <a:ext cx="3409880" cy="2165273"/>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Min-Heap: Parent node has a lower value than its child nodes, In the context of a priority queue, the min-heap ensures that the element with the highest priority (lowest value) is always at the root, </a:t>
          </a:r>
        </a:p>
      </dsp:txBody>
      <dsp:txXfrm>
        <a:off x="443266" y="844164"/>
        <a:ext cx="3283042" cy="2038435"/>
      </dsp:txXfrm>
    </dsp:sp>
    <dsp:sp modelId="{61EB54A8-5E46-4A41-B1ED-7416CACEABEF}">
      <dsp:nvSpPr>
        <dsp:cNvPr id="0" name=""/>
        <dsp:cNvSpPr/>
      </dsp:nvSpPr>
      <dsp:spPr>
        <a:xfrm>
          <a:off x="4168602" y="420814"/>
          <a:ext cx="3409880" cy="2165273"/>
        </a:xfrm>
        <a:prstGeom prst="roundRect">
          <a:avLst>
            <a:gd name="adj" fmla="val 10000"/>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8B144C7-671A-4FB0-8E66-E5E26ED30EB7}">
      <dsp:nvSpPr>
        <dsp:cNvPr id="0" name=""/>
        <dsp:cNvSpPr/>
      </dsp:nvSpPr>
      <dsp:spPr>
        <a:xfrm>
          <a:off x="4547478" y="780745"/>
          <a:ext cx="3409880" cy="2165273"/>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Hash Map: It provides efficient key-value pair lookups, insertions, and deletions. In the context of a hybrid priority queue, the hash map is used to associate elements with their unique identifiers, enabling fast access, update, and removal based on identifiers.</a:t>
          </a:r>
        </a:p>
      </dsp:txBody>
      <dsp:txXfrm>
        <a:off x="4610897" y="844164"/>
        <a:ext cx="3283042" cy="20384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C6CF1-8A8B-43DB-9BA2-6AD414A4B03A}">
      <dsp:nvSpPr>
        <dsp:cNvPr id="0" name=""/>
        <dsp:cNvSpPr/>
      </dsp:nvSpPr>
      <dsp:spPr>
        <a:xfrm>
          <a:off x="0" y="9884"/>
          <a:ext cx="5295778" cy="135134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Efficient Priority-Based Operations</a:t>
          </a:r>
        </a:p>
      </dsp:txBody>
      <dsp:txXfrm>
        <a:off x="65967" y="75851"/>
        <a:ext cx="5163844" cy="1219415"/>
      </dsp:txXfrm>
    </dsp:sp>
    <dsp:sp modelId="{22336D2A-4380-482B-9360-2F1946520C1E}">
      <dsp:nvSpPr>
        <dsp:cNvPr id="0" name=""/>
        <dsp:cNvSpPr/>
      </dsp:nvSpPr>
      <dsp:spPr>
        <a:xfrm>
          <a:off x="0" y="1462034"/>
          <a:ext cx="5295778" cy="1351349"/>
        </a:xfrm>
        <a:prstGeom prst="roundRect">
          <a:avLst/>
        </a:prstGeom>
        <a:solidFill>
          <a:schemeClr val="accent2">
            <a:hueOff val="885262"/>
            <a:satOff val="3045"/>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Fast Lookup and Update by Identifier</a:t>
          </a:r>
        </a:p>
      </dsp:txBody>
      <dsp:txXfrm>
        <a:off x="65967" y="1528001"/>
        <a:ext cx="5163844" cy="1219415"/>
      </dsp:txXfrm>
    </dsp:sp>
    <dsp:sp modelId="{36B9FA98-748E-4875-A935-A53A49897AE4}">
      <dsp:nvSpPr>
        <dsp:cNvPr id="0" name=""/>
        <dsp:cNvSpPr/>
      </dsp:nvSpPr>
      <dsp:spPr>
        <a:xfrm>
          <a:off x="0" y="2914184"/>
          <a:ext cx="5295778" cy="1351349"/>
        </a:xfrm>
        <a:prstGeom prst="roundRect">
          <a:avLst/>
        </a:prstGeom>
        <a:solidFill>
          <a:schemeClr val="accent2">
            <a:hueOff val="1770523"/>
            <a:satOff val="6090"/>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Flexibility and Versatility</a:t>
          </a:r>
        </a:p>
      </dsp:txBody>
      <dsp:txXfrm>
        <a:off x="65967" y="2980151"/>
        <a:ext cx="5163844" cy="1219415"/>
      </dsp:txXfrm>
    </dsp:sp>
    <dsp:sp modelId="{7B8D7D89-D5D7-4157-AD71-03FB9E023F63}">
      <dsp:nvSpPr>
        <dsp:cNvPr id="0" name=""/>
        <dsp:cNvSpPr/>
      </dsp:nvSpPr>
      <dsp:spPr>
        <a:xfrm>
          <a:off x="0" y="4366334"/>
          <a:ext cx="5295778" cy="1351349"/>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Scalability</a:t>
          </a:r>
        </a:p>
      </dsp:txBody>
      <dsp:txXfrm>
        <a:off x="65967" y="4432301"/>
        <a:ext cx="5163844" cy="12194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DEF69-E88E-48F5-8DD2-97EFB1F42173}">
      <dsp:nvSpPr>
        <dsp:cNvPr id="0" name=""/>
        <dsp:cNvSpPr/>
      </dsp:nvSpPr>
      <dsp:spPr>
        <a:xfrm>
          <a:off x="0" y="854631"/>
          <a:ext cx="2238280" cy="14213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D6D49E-BCD7-4CF9-8697-8FEFAF616CB9}">
      <dsp:nvSpPr>
        <dsp:cNvPr id="0" name=""/>
        <dsp:cNvSpPr/>
      </dsp:nvSpPr>
      <dsp:spPr>
        <a:xfrm>
          <a:off x="248697" y="1090894"/>
          <a:ext cx="2238280" cy="142130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Insert</a:t>
          </a:r>
        </a:p>
      </dsp:txBody>
      <dsp:txXfrm>
        <a:off x="290326" y="1132523"/>
        <a:ext cx="2155022" cy="1338050"/>
      </dsp:txXfrm>
    </dsp:sp>
    <dsp:sp modelId="{8993EFCC-9A4A-4904-AD8C-EBDCE89D83B1}">
      <dsp:nvSpPr>
        <dsp:cNvPr id="0" name=""/>
        <dsp:cNvSpPr/>
      </dsp:nvSpPr>
      <dsp:spPr>
        <a:xfrm>
          <a:off x="2735676" y="854631"/>
          <a:ext cx="2238280" cy="14213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E1F8FB-1B23-40F0-9266-71D0B0883139}">
      <dsp:nvSpPr>
        <dsp:cNvPr id="0" name=""/>
        <dsp:cNvSpPr/>
      </dsp:nvSpPr>
      <dsp:spPr>
        <a:xfrm>
          <a:off x="2984374" y="1090894"/>
          <a:ext cx="2238280" cy="142130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Delete</a:t>
          </a:r>
        </a:p>
      </dsp:txBody>
      <dsp:txXfrm>
        <a:off x="3026003" y="1132523"/>
        <a:ext cx="2155022" cy="1338050"/>
      </dsp:txXfrm>
    </dsp:sp>
    <dsp:sp modelId="{C2EF5E14-8708-4F0F-9D48-7640287C13A9}">
      <dsp:nvSpPr>
        <dsp:cNvPr id="0" name=""/>
        <dsp:cNvSpPr/>
      </dsp:nvSpPr>
      <dsp:spPr>
        <a:xfrm>
          <a:off x="5471352" y="854631"/>
          <a:ext cx="2238280" cy="14213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782CAD-D3E5-4445-89CC-4BCB5281014C}">
      <dsp:nvSpPr>
        <dsp:cNvPr id="0" name=""/>
        <dsp:cNvSpPr/>
      </dsp:nvSpPr>
      <dsp:spPr>
        <a:xfrm>
          <a:off x="5720050" y="1090894"/>
          <a:ext cx="2238280" cy="142130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Search</a:t>
          </a:r>
        </a:p>
      </dsp:txBody>
      <dsp:txXfrm>
        <a:off x="5761679" y="1132523"/>
        <a:ext cx="2155022" cy="13380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6/12/23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0832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6/12/23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1017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6/12/23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1740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6/12/23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5388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6/12/23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6026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6/12/23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7843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6/12/23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7651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6/12/23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81293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6/12/23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4587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6/12/23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3360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6/12/23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186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6/12/23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4475550"/>
      </p:ext>
    </p:extLst>
  </p:cSld>
  <p:clrMap bg1="dk1" tx1="lt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3" name="Rectangle 28">
            <a:extLst>
              <a:ext uri="{FF2B5EF4-FFF2-40B4-BE49-F238E27FC236}">
                <a16:creationId xmlns:a16="http://schemas.microsoft.com/office/drawing/2014/main" id="{CC393EB0-C44D-41D2-BEF6-291E43406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0">
            <a:extLst>
              <a:ext uri="{FF2B5EF4-FFF2-40B4-BE49-F238E27FC236}">
                <a16:creationId xmlns:a16="http://schemas.microsoft.com/office/drawing/2014/main" id="{27F47B0A-40EE-41EA-815D-384670FF1A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5" name="Picture 32">
            <a:extLst>
              <a:ext uri="{FF2B5EF4-FFF2-40B4-BE49-F238E27FC236}">
                <a16:creationId xmlns:a16="http://schemas.microsoft.com/office/drawing/2014/main" id="{43AC9E88-695B-421A-B3FF-5BC41EF582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6" name="Rectangle 34">
            <a:extLst>
              <a:ext uri="{FF2B5EF4-FFF2-40B4-BE49-F238E27FC236}">
                <a16:creationId xmlns:a16="http://schemas.microsoft.com/office/drawing/2014/main" id="{C5A7D586-7678-4F41-A289-1F83BB95F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6">
            <a:extLst>
              <a:ext uri="{FF2B5EF4-FFF2-40B4-BE49-F238E27FC236}">
                <a16:creationId xmlns:a16="http://schemas.microsoft.com/office/drawing/2014/main" id="{F88A7F60-B102-433E-BE45-95BBC5828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8123" y="0"/>
            <a:ext cx="463972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4">
            <a:extLst>
              <a:ext uri="{FF2B5EF4-FFF2-40B4-BE49-F238E27FC236}">
                <a16:creationId xmlns:a16="http://schemas.microsoft.com/office/drawing/2014/main" id="{44382F5C-1031-DE29-4521-D138CAB28C50}"/>
              </a:ext>
            </a:extLst>
          </p:cNvPr>
          <p:cNvPicPr>
            <a:picLocks noChangeAspect="1"/>
          </p:cNvPicPr>
          <p:nvPr/>
        </p:nvPicPr>
        <p:blipFill rotWithShape="1">
          <a:blip r:embed="rId5"/>
          <a:srcRect l="20667" r="22623" b="-1"/>
          <a:stretch/>
        </p:blipFill>
        <p:spPr>
          <a:xfrm>
            <a:off x="1007761" y="227"/>
            <a:ext cx="5740362" cy="6858000"/>
          </a:xfrm>
          <a:prstGeom prst="rect">
            <a:avLst/>
          </a:prstGeom>
          <a:ln w="12700">
            <a:solidFill>
              <a:schemeClr val="tx1"/>
            </a:solidFill>
          </a:ln>
        </p:spPr>
      </p:pic>
      <p:sp>
        <p:nvSpPr>
          <p:cNvPr id="48" name="Rectangle 38">
            <a:extLst>
              <a:ext uri="{FF2B5EF4-FFF2-40B4-BE49-F238E27FC236}">
                <a16:creationId xmlns:a16="http://schemas.microsoft.com/office/drawing/2014/main" id="{3153C0C7-BA84-429D-A533-F021A955B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CFD3A0-B2A8-5FE1-528A-40A9AB2613ED}"/>
              </a:ext>
            </a:extLst>
          </p:cNvPr>
          <p:cNvSpPr>
            <a:spLocks noGrp="1"/>
          </p:cNvSpPr>
          <p:nvPr>
            <p:ph type="ctrTitle"/>
          </p:nvPr>
        </p:nvSpPr>
        <p:spPr>
          <a:xfrm>
            <a:off x="7612420" y="642936"/>
            <a:ext cx="2863229" cy="2268559"/>
          </a:xfrm>
        </p:spPr>
        <p:txBody>
          <a:bodyPr>
            <a:normAutofit/>
          </a:bodyPr>
          <a:lstStyle/>
          <a:p>
            <a:r>
              <a:rPr lang="en-US" sz="3600" dirty="0"/>
              <a:t>Hybrid data structure</a:t>
            </a:r>
          </a:p>
        </p:txBody>
      </p:sp>
      <p:sp>
        <p:nvSpPr>
          <p:cNvPr id="49" name="Rectangle 40">
            <a:extLst>
              <a:ext uri="{FF2B5EF4-FFF2-40B4-BE49-F238E27FC236}">
                <a16:creationId xmlns:a16="http://schemas.microsoft.com/office/drawing/2014/main" id="{F20D64EC-C0BF-4228-85C3-76D9D1518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BB7938EC-0838-2194-CF65-8F45B9329C4C}"/>
              </a:ext>
            </a:extLst>
          </p:cNvPr>
          <p:cNvGraphicFramePr>
            <a:graphicFrameLocks noGrp="1"/>
          </p:cNvGraphicFramePr>
          <p:nvPr>
            <p:extLst>
              <p:ext uri="{D42A27DB-BD31-4B8C-83A1-F6EECF244321}">
                <p14:modId xmlns:p14="http://schemas.microsoft.com/office/powerpoint/2010/main" val="638806286"/>
              </p:ext>
            </p:extLst>
          </p:nvPr>
        </p:nvGraphicFramePr>
        <p:xfrm>
          <a:off x="6791710" y="3554430"/>
          <a:ext cx="4623388" cy="3189270"/>
        </p:xfrm>
        <a:graphic>
          <a:graphicData uri="http://schemas.openxmlformats.org/drawingml/2006/table">
            <a:tbl>
              <a:tblPr firstRow="1" bandRow="1">
                <a:tableStyleId>{5C22544A-7EE6-4342-B048-85BDC9FD1C3A}</a:tableStyleId>
              </a:tblPr>
              <a:tblGrid>
                <a:gridCol w="2348641">
                  <a:extLst>
                    <a:ext uri="{9D8B030D-6E8A-4147-A177-3AD203B41FA5}">
                      <a16:colId xmlns:a16="http://schemas.microsoft.com/office/drawing/2014/main" val="4052399387"/>
                    </a:ext>
                  </a:extLst>
                </a:gridCol>
                <a:gridCol w="2274747">
                  <a:extLst>
                    <a:ext uri="{9D8B030D-6E8A-4147-A177-3AD203B41FA5}">
                      <a16:colId xmlns:a16="http://schemas.microsoft.com/office/drawing/2014/main" val="407050790"/>
                    </a:ext>
                  </a:extLst>
                </a:gridCol>
              </a:tblGrid>
              <a:tr h="531545">
                <a:tc>
                  <a:txBody>
                    <a:bodyPr/>
                    <a:lstStyle/>
                    <a:p>
                      <a:r>
                        <a:rPr lang="en-US" dirty="0"/>
                        <a:t>Roll Number</a:t>
                      </a:r>
                    </a:p>
                  </a:txBody>
                  <a:tcPr/>
                </a:tc>
                <a:tc>
                  <a:txBody>
                    <a:bodyPr/>
                    <a:lstStyle/>
                    <a:p>
                      <a:r>
                        <a:rPr lang="en-US" dirty="0"/>
                        <a:t>Name</a:t>
                      </a:r>
                    </a:p>
                  </a:txBody>
                  <a:tcPr/>
                </a:tc>
                <a:extLst>
                  <a:ext uri="{0D108BD9-81ED-4DB2-BD59-A6C34878D82A}">
                    <a16:rowId xmlns:a16="http://schemas.microsoft.com/office/drawing/2014/main" val="3709464733"/>
                  </a:ext>
                </a:extLst>
              </a:tr>
              <a:tr h="531545">
                <a:tc>
                  <a:txBody>
                    <a:bodyPr/>
                    <a:lstStyle/>
                    <a:p>
                      <a:r>
                        <a:rPr lang="en-IN" sz="1800" kern="1200" dirty="0">
                          <a:solidFill>
                            <a:schemeClr val="dk1"/>
                          </a:solidFill>
                          <a:effectLst/>
                          <a:latin typeface="+mn-lt"/>
                          <a:ea typeface="+mn-ea"/>
                          <a:cs typeface="+mn-cs"/>
                        </a:rPr>
                        <a:t>CB.EN.U4CSE21415</a:t>
                      </a:r>
                      <a:r>
                        <a:rPr lang="en-IN" dirty="0">
                          <a:effectLst/>
                        </a:rPr>
                        <a:t> </a:t>
                      </a:r>
                      <a:endParaRPr lang="en-US" dirty="0"/>
                    </a:p>
                  </a:txBody>
                  <a:tcPr/>
                </a:tc>
                <a:tc>
                  <a:txBody>
                    <a:bodyPr/>
                    <a:lstStyle/>
                    <a:p>
                      <a:r>
                        <a:rPr lang="en-IN" sz="1800" kern="1200" dirty="0">
                          <a:solidFill>
                            <a:schemeClr val="dk1"/>
                          </a:solidFill>
                          <a:effectLst/>
                          <a:latin typeface="+mn-lt"/>
                          <a:ea typeface="+mn-ea"/>
                          <a:cs typeface="+mn-cs"/>
                        </a:rPr>
                        <a:t>SAMRAT</a:t>
                      </a:r>
                      <a:r>
                        <a:rPr lang="en-IN" dirty="0">
                          <a:effectLst/>
                        </a:rPr>
                        <a:t> </a:t>
                      </a:r>
                      <a:endParaRPr lang="en-US" dirty="0"/>
                    </a:p>
                  </a:txBody>
                  <a:tcPr/>
                </a:tc>
                <a:extLst>
                  <a:ext uri="{0D108BD9-81ED-4DB2-BD59-A6C34878D82A}">
                    <a16:rowId xmlns:a16="http://schemas.microsoft.com/office/drawing/2014/main" val="4215705450"/>
                  </a:ext>
                </a:extLst>
              </a:tr>
              <a:tr h="531545">
                <a:tc>
                  <a:txBody>
                    <a:bodyPr/>
                    <a:lstStyle/>
                    <a:p>
                      <a:r>
                        <a:rPr lang="en-IN" sz="1800" kern="1200" dirty="0">
                          <a:solidFill>
                            <a:schemeClr val="dk1"/>
                          </a:solidFill>
                          <a:effectLst/>
                          <a:latin typeface="+mn-lt"/>
                          <a:ea typeface="+mn-ea"/>
                          <a:cs typeface="+mn-cs"/>
                        </a:rPr>
                        <a:t>CB.EN.U4CSE21420</a:t>
                      </a:r>
                      <a:r>
                        <a:rPr lang="en-IN" dirty="0">
                          <a:effectLst/>
                        </a:rPr>
                        <a:t> </a:t>
                      </a:r>
                      <a:endParaRPr lang="en-US" dirty="0"/>
                    </a:p>
                  </a:txBody>
                  <a:tcPr/>
                </a:tc>
                <a:tc>
                  <a:txBody>
                    <a:bodyPr/>
                    <a:lstStyle/>
                    <a:p>
                      <a:r>
                        <a:rPr lang="en-IN" sz="1800" kern="1200" dirty="0">
                          <a:solidFill>
                            <a:schemeClr val="dk1"/>
                          </a:solidFill>
                          <a:effectLst/>
                          <a:latin typeface="+mn-lt"/>
                          <a:ea typeface="+mn-ea"/>
                          <a:cs typeface="+mn-cs"/>
                        </a:rPr>
                        <a:t>ROHAN LAL</a:t>
                      </a:r>
                      <a:r>
                        <a:rPr lang="en-IN" dirty="0">
                          <a:effectLst/>
                        </a:rPr>
                        <a:t> </a:t>
                      </a:r>
                      <a:endParaRPr lang="en-US" dirty="0"/>
                    </a:p>
                  </a:txBody>
                  <a:tcPr/>
                </a:tc>
                <a:extLst>
                  <a:ext uri="{0D108BD9-81ED-4DB2-BD59-A6C34878D82A}">
                    <a16:rowId xmlns:a16="http://schemas.microsoft.com/office/drawing/2014/main" val="1350361264"/>
                  </a:ext>
                </a:extLst>
              </a:tr>
              <a:tr h="531545">
                <a:tc>
                  <a:txBody>
                    <a:bodyPr/>
                    <a:lstStyle/>
                    <a:p>
                      <a:r>
                        <a:rPr lang="en-IN" sz="1800" kern="1200" dirty="0">
                          <a:solidFill>
                            <a:schemeClr val="dk1"/>
                          </a:solidFill>
                          <a:effectLst/>
                          <a:latin typeface="+mn-lt"/>
                          <a:ea typeface="+mn-ea"/>
                          <a:cs typeface="+mn-cs"/>
                        </a:rPr>
                        <a:t>CB.EN.U4CSE21428</a:t>
                      </a:r>
                      <a:r>
                        <a:rPr lang="en-IN" dirty="0">
                          <a:effectLst/>
                        </a:rPr>
                        <a:t> </a:t>
                      </a:r>
                      <a:endParaRPr lang="en-US" dirty="0"/>
                    </a:p>
                  </a:txBody>
                  <a:tcPr/>
                </a:tc>
                <a:tc>
                  <a:txBody>
                    <a:bodyPr/>
                    <a:lstStyle/>
                    <a:p>
                      <a:r>
                        <a:rPr lang="en-IN" sz="1800" kern="1200" dirty="0">
                          <a:solidFill>
                            <a:schemeClr val="dk1"/>
                          </a:solidFill>
                          <a:effectLst/>
                          <a:latin typeface="+mn-lt"/>
                          <a:ea typeface="+mn-ea"/>
                          <a:cs typeface="+mn-cs"/>
                        </a:rPr>
                        <a:t>AMMI REDDY</a:t>
                      </a:r>
                      <a:r>
                        <a:rPr lang="en-IN" dirty="0">
                          <a:effectLst/>
                        </a:rPr>
                        <a:t> </a:t>
                      </a:r>
                      <a:endParaRPr lang="en-US" dirty="0"/>
                    </a:p>
                  </a:txBody>
                  <a:tcPr/>
                </a:tc>
                <a:extLst>
                  <a:ext uri="{0D108BD9-81ED-4DB2-BD59-A6C34878D82A}">
                    <a16:rowId xmlns:a16="http://schemas.microsoft.com/office/drawing/2014/main" val="1448099228"/>
                  </a:ext>
                </a:extLst>
              </a:tr>
              <a:tr h="531545">
                <a:tc>
                  <a:txBody>
                    <a:bodyPr/>
                    <a:lstStyle/>
                    <a:p>
                      <a:r>
                        <a:rPr lang="en-IN" sz="1800" kern="1200" dirty="0">
                          <a:solidFill>
                            <a:schemeClr val="dk1"/>
                          </a:solidFill>
                          <a:effectLst/>
                          <a:latin typeface="+mn-lt"/>
                          <a:ea typeface="+mn-ea"/>
                          <a:cs typeface="+mn-cs"/>
                        </a:rPr>
                        <a:t>CB.EN.U4CSE21451</a:t>
                      </a:r>
                      <a:r>
                        <a:rPr lang="en-IN" dirty="0">
                          <a:effectLst/>
                        </a:rPr>
                        <a:t> </a:t>
                      </a:r>
                      <a:endParaRPr lang="en-US" dirty="0"/>
                    </a:p>
                  </a:txBody>
                  <a:tcPr/>
                </a:tc>
                <a:tc>
                  <a:txBody>
                    <a:bodyPr/>
                    <a:lstStyle/>
                    <a:p>
                      <a:r>
                        <a:rPr lang="en-IN" sz="1800" kern="1200" dirty="0">
                          <a:solidFill>
                            <a:schemeClr val="dk1"/>
                          </a:solidFill>
                          <a:effectLst/>
                          <a:latin typeface="+mn-lt"/>
                          <a:ea typeface="+mn-ea"/>
                          <a:cs typeface="+mn-cs"/>
                        </a:rPr>
                        <a:t>HARINADHA RAJU</a:t>
                      </a:r>
                      <a:r>
                        <a:rPr lang="en-IN" dirty="0">
                          <a:effectLst/>
                        </a:rPr>
                        <a:t> </a:t>
                      </a:r>
                      <a:endParaRPr lang="en-US" dirty="0"/>
                    </a:p>
                  </a:txBody>
                  <a:tcPr/>
                </a:tc>
                <a:extLst>
                  <a:ext uri="{0D108BD9-81ED-4DB2-BD59-A6C34878D82A}">
                    <a16:rowId xmlns:a16="http://schemas.microsoft.com/office/drawing/2014/main" val="4140545452"/>
                  </a:ext>
                </a:extLst>
              </a:tr>
              <a:tr h="531545">
                <a:tc>
                  <a:txBody>
                    <a:bodyPr/>
                    <a:lstStyle/>
                    <a:p>
                      <a:r>
                        <a:rPr lang="en-IN" sz="1800" kern="1200" dirty="0">
                          <a:solidFill>
                            <a:schemeClr val="dk1"/>
                          </a:solidFill>
                          <a:effectLst/>
                          <a:latin typeface="+mn-lt"/>
                          <a:ea typeface="+mn-ea"/>
                          <a:cs typeface="+mn-cs"/>
                        </a:rPr>
                        <a:t>CB.EN.U4CSE21467</a:t>
                      </a:r>
                      <a:r>
                        <a:rPr lang="en-IN" dirty="0">
                          <a:effectLst/>
                        </a:rPr>
                        <a:t> </a:t>
                      </a:r>
                      <a:endParaRPr lang="en-US" dirty="0"/>
                    </a:p>
                  </a:txBody>
                  <a:tcPr/>
                </a:tc>
                <a:tc>
                  <a:txBody>
                    <a:bodyPr/>
                    <a:lstStyle/>
                    <a:p>
                      <a:r>
                        <a:rPr lang="en-IN" sz="1800" kern="1200" dirty="0">
                          <a:solidFill>
                            <a:schemeClr val="dk1"/>
                          </a:solidFill>
                          <a:effectLst/>
                          <a:latin typeface="+mn-lt"/>
                          <a:ea typeface="+mn-ea"/>
                          <a:cs typeface="+mn-cs"/>
                        </a:rPr>
                        <a:t>VINAYAKAN</a:t>
                      </a:r>
                      <a:r>
                        <a:rPr lang="en-IN" dirty="0">
                          <a:effectLst/>
                        </a:rPr>
                        <a:t> </a:t>
                      </a:r>
                      <a:endParaRPr lang="en-US" dirty="0"/>
                    </a:p>
                  </a:txBody>
                  <a:tcPr/>
                </a:tc>
                <a:extLst>
                  <a:ext uri="{0D108BD9-81ED-4DB2-BD59-A6C34878D82A}">
                    <a16:rowId xmlns:a16="http://schemas.microsoft.com/office/drawing/2014/main" val="3922307901"/>
                  </a:ext>
                </a:extLst>
              </a:tr>
            </a:tbl>
          </a:graphicData>
        </a:graphic>
      </p:graphicFrame>
      <p:sp>
        <p:nvSpPr>
          <p:cNvPr id="5" name="TextBox 4">
            <a:extLst>
              <a:ext uri="{FF2B5EF4-FFF2-40B4-BE49-F238E27FC236}">
                <a16:creationId xmlns:a16="http://schemas.microsoft.com/office/drawing/2014/main" id="{0E1DB714-02A4-F293-8A21-F4ADE66DC014}"/>
              </a:ext>
            </a:extLst>
          </p:cNvPr>
          <p:cNvSpPr txBox="1"/>
          <p:nvPr/>
        </p:nvSpPr>
        <p:spPr>
          <a:xfrm>
            <a:off x="6983012" y="2204084"/>
            <a:ext cx="4432086" cy="861774"/>
          </a:xfrm>
          <a:prstGeom prst="rect">
            <a:avLst/>
          </a:prstGeom>
          <a:noFill/>
        </p:spPr>
        <p:txBody>
          <a:bodyPr wrap="square" rtlCol="0">
            <a:spAutoFit/>
          </a:bodyPr>
          <a:lstStyle/>
          <a:p>
            <a:pPr algn="ctr"/>
            <a:r>
              <a:rPr lang="en-IN" sz="1800" kern="100" dirty="0">
                <a:effectLst/>
                <a:latin typeface="Copperplate" panose="02000504000000020004" pitchFamily="2" charset="77"/>
                <a:ea typeface="Calibri" panose="020F0502020204030204" pitchFamily="34" charset="0"/>
                <a:cs typeface="Times New Roman" panose="02020603050405020304" pitchFamily="18" charset="0"/>
              </a:rPr>
              <a:t> </a:t>
            </a:r>
            <a:r>
              <a:rPr lang="en-IN" sz="3200" b="1" kern="100" dirty="0">
                <a:effectLst/>
                <a:latin typeface="Abadi MT Condensed Extra Bold" panose="020B0306030101010103" pitchFamily="34" charset="77"/>
                <a:ea typeface="Calibri" panose="020F0502020204030204" pitchFamily="34" charset="0"/>
                <a:cs typeface="Times New Roman" panose="02020603050405020304" pitchFamily="18" charset="0"/>
              </a:rPr>
              <a:t>DSA DYNAMOS</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8273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AA7C31-76FD-4B44-A1FF-D13D2515A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7" name="Picture 12">
            <a:extLst>
              <a:ext uri="{FF2B5EF4-FFF2-40B4-BE49-F238E27FC236}">
                <a16:creationId xmlns:a16="http://schemas.microsoft.com/office/drawing/2014/main" id="{F5CE85F9-F4EE-4E5D-8235-528527A401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8" name="Rectangle 14">
            <a:extLst>
              <a:ext uri="{FF2B5EF4-FFF2-40B4-BE49-F238E27FC236}">
                <a16:creationId xmlns:a16="http://schemas.microsoft.com/office/drawing/2014/main" id="{17338BB4-74FF-4836-86B7-F1B0C2B6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16">
            <a:extLst>
              <a:ext uri="{FF2B5EF4-FFF2-40B4-BE49-F238E27FC236}">
                <a16:creationId xmlns:a16="http://schemas.microsoft.com/office/drawing/2014/main" id="{1ABFA8A3-A231-4BC1-B8A5-C5BE7315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18">
            <a:extLst>
              <a:ext uri="{FF2B5EF4-FFF2-40B4-BE49-F238E27FC236}">
                <a16:creationId xmlns:a16="http://schemas.microsoft.com/office/drawing/2014/main" id="{FE35963E-79B2-4A8E-8F24-A94E8DDDD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20">
            <a:extLst>
              <a:ext uri="{FF2B5EF4-FFF2-40B4-BE49-F238E27FC236}">
                <a16:creationId xmlns:a16="http://schemas.microsoft.com/office/drawing/2014/main" id="{308E4331-210E-4E5F-9501-4C830E340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TextBox 22">
            <a:extLst>
              <a:ext uri="{FF2B5EF4-FFF2-40B4-BE49-F238E27FC236}">
                <a16:creationId xmlns:a16="http://schemas.microsoft.com/office/drawing/2014/main" id="{1A54F778-4E1C-4F6F-9318-9795AA35C2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53" name="Rectangle 24">
            <a:extLst>
              <a:ext uri="{FF2B5EF4-FFF2-40B4-BE49-F238E27FC236}">
                <a16:creationId xmlns:a16="http://schemas.microsoft.com/office/drawing/2014/main" id="{E8A01EA6-BAE4-49FA-BDE0-C6CBA724F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6">
            <a:extLst>
              <a:ext uri="{FF2B5EF4-FFF2-40B4-BE49-F238E27FC236}">
                <a16:creationId xmlns:a16="http://schemas.microsoft.com/office/drawing/2014/main" id="{A62E93F4-9BFB-4F60-8D89-740021B53D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5" name="Picture 28">
            <a:extLst>
              <a:ext uri="{FF2B5EF4-FFF2-40B4-BE49-F238E27FC236}">
                <a16:creationId xmlns:a16="http://schemas.microsoft.com/office/drawing/2014/main" id="{1A1B6056-1159-4FC3-8561-8E7E5B83E5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6" name="Rectangle 30">
            <a:extLst>
              <a:ext uri="{FF2B5EF4-FFF2-40B4-BE49-F238E27FC236}">
                <a16:creationId xmlns:a16="http://schemas.microsoft.com/office/drawing/2014/main" id="{2BCD7CE8-C8D7-4B6C-8509-15892605F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2">
            <a:extLst>
              <a:ext uri="{FF2B5EF4-FFF2-40B4-BE49-F238E27FC236}">
                <a16:creationId xmlns:a16="http://schemas.microsoft.com/office/drawing/2014/main" id="{2280C4E4-90AE-48E6-9E01-4D4F7FBDB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34">
            <a:extLst>
              <a:ext uri="{FF2B5EF4-FFF2-40B4-BE49-F238E27FC236}">
                <a16:creationId xmlns:a16="http://schemas.microsoft.com/office/drawing/2014/main" id="{876C1BA3-C0EA-4AEE-9B4C-8F66E6FC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98FA1-BCF3-6AA3-0B2D-7BA0DFC899A9}"/>
              </a:ext>
            </a:extLst>
          </p:cNvPr>
          <p:cNvSpPr>
            <a:spLocks noGrp="1"/>
          </p:cNvSpPr>
          <p:nvPr>
            <p:ph type="title"/>
          </p:nvPr>
        </p:nvSpPr>
        <p:spPr>
          <a:xfrm>
            <a:off x="1969804" y="3428998"/>
            <a:ext cx="2831478" cy="2268559"/>
          </a:xfrm>
        </p:spPr>
        <p:txBody>
          <a:bodyPr vert="horz" lIns="91440" tIns="45720" rIns="91440" bIns="45720" rtlCol="0" anchor="t">
            <a:normAutofit/>
          </a:bodyPr>
          <a:lstStyle/>
          <a:p>
            <a:r>
              <a:rPr lang="en-US" sz="3600"/>
              <a:t>Heapification</a:t>
            </a:r>
          </a:p>
        </p:txBody>
      </p:sp>
      <p:pic>
        <p:nvPicPr>
          <p:cNvPr id="5" name="Picture 5">
            <a:extLst>
              <a:ext uri="{FF2B5EF4-FFF2-40B4-BE49-F238E27FC236}">
                <a16:creationId xmlns:a16="http://schemas.microsoft.com/office/drawing/2014/main" id="{6A261185-96F8-4A2E-2C28-C117F3FFE171}"/>
              </a:ext>
            </a:extLst>
          </p:cNvPr>
          <p:cNvPicPr>
            <a:picLocks noGrp="1" noChangeAspect="1"/>
          </p:cNvPicPr>
          <p:nvPr>
            <p:ph sz="half" idx="1"/>
          </p:nvPr>
        </p:nvPicPr>
        <p:blipFill>
          <a:blip r:embed="rId5"/>
          <a:stretch>
            <a:fillRect/>
          </a:stretch>
        </p:blipFill>
        <p:spPr>
          <a:xfrm>
            <a:off x="5476272" y="646702"/>
            <a:ext cx="5924385" cy="308183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6" name="Picture 6">
            <a:extLst>
              <a:ext uri="{FF2B5EF4-FFF2-40B4-BE49-F238E27FC236}">
                <a16:creationId xmlns:a16="http://schemas.microsoft.com/office/drawing/2014/main" id="{4690B39C-0F01-FB2F-603B-BD0F908143B7}"/>
              </a:ext>
            </a:extLst>
          </p:cNvPr>
          <p:cNvPicPr>
            <a:picLocks noGrp="1" noChangeAspect="1"/>
          </p:cNvPicPr>
          <p:nvPr>
            <p:ph sz="half" idx="2"/>
          </p:nvPr>
        </p:nvPicPr>
        <p:blipFill>
          <a:blip r:embed="rId6"/>
          <a:stretch>
            <a:fillRect/>
          </a:stretch>
        </p:blipFill>
        <p:spPr>
          <a:xfrm>
            <a:off x="5473502" y="3863547"/>
            <a:ext cx="5944303" cy="216355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9" name="Rectangle 36">
            <a:extLst>
              <a:ext uri="{FF2B5EF4-FFF2-40B4-BE49-F238E27FC236}">
                <a16:creationId xmlns:a16="http://schemas.microsoft.com/office/drawing/2014/main" id="{16BCFD5C-CD97-4975-8BA8-D6A4A5D0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374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22D16DCE-9FAD-823C-5A42-CFA3F8AB5061}"/>
              </a:ext>
            </a:extLst>
          </p:cNvPr>
          <p:cNvSpPr/>
          <p:nvPr/>
        </p:nvSpPr>
        <p:spPr>
          <a:xfrm>
            <a:off x="3678866" y="1244009"/>
            <a:ext cx="1180214" cy="9462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E376B92F-D383-5462-7A38-97B3E8E92CA7}"/>
              </a:ext>
            </a:extLst>
          </p:cNvPr>
          <p:cNvSpPr/>
          <p:nvPr/>
        </p:nvSpPr>
        <p:spPr>
          <a:xfrm>
            <a:off x="2576624" y="2190307"/>
            <a:ext cx="1180214" cy="9462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85EE40F5-FEAA-61A7-39A7-3541207D2CF8}"/>
              </a:ext>
            </a:extLst>
          </p:cNvPr>
          <p:cNvSpPr/>
          <p:nvPr/>
        </p:nvSpPr>
        <p:spPr>
          <a:xfrm>
            <a:off x="4744395" y="2137323"/>
            <a:ext cx="1180214" cy="9462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D94BAE29-AD09-4700-A05C-467F837AFCC5}"/>
              </a:ext>
            </a:extLst>
          </p:cNvPr>
          <p:cNvSpPr/>
          <p:nvPr/>
        </p:nvSpPr>
        <p:spPr>
          <a:xfrm>
            <a:off x="1789815" y="3429000"/>
            <a:ext cx="1180214" cy="9462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46803671-EA2A-E8BA-4440-E28FD822C7C2}"/>
              </a:ext>
            </a:extLst>
          </p:cNvPr>
          <p:cNvSpPr/>
          <p:nvPr/>
        </p:nvSpPr>
        <p:spPr>
          <a:xfrm>
            <a:off x="3480392" y="3429000"/>
            <a:ext cx="1180214" cy="9462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graphicFrame>
        <p:nvGraphicFramePr>
          <p:cNvPr id="11" name="Table 11">
            <a:extLst>
              <a:ext uri="{FF2B5EF4-FFF2-40B4-BE49-F238E27FC236}">
                <a16:creationId xmlns:a16="http://schemas.microsoft.com/office/drawing/2014/main" id="{AE40F4A4-7788-E672-4CD7-95B16EC02EA8}"/>
              </a:ext>
            </a:extLst>
          </p:cNvPr>
          <p:cNvGraphicFramePr>
            <a:graphicFrameLocks noGrp="1"/>
          </p:cNvGraphicFramePr>
          <p:nvPr>
            <p:extLst>
              <p:ext uri="{D42A27DB-BD31-4B8C-83A1-F6EECF244321}">
                <p14:modId xmlns:p14="http://schemas.microsoft.com/office/powerpoint/2010/main" val="3309851961"/>
              </p:ext>
            </p:extLst>
          </p:nvPr>
        </p:nvGraphicFramePr>
        <p:xfrm>
          <a:off x="1011274" y="68403"/>
          <a:ext cx="8128000" cy="45259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220772763"/>
                    </a:ext>
                  </a:extLst>
                </a:gridCol>
                <a:gridCol w="1625600">
                  <a:extLst>
                    <a:ext uri="{9D8B030D-6E8A-4147-A177-3AD203B41FA5}">
                      <a16:colId xmlns:a16="http://schemas.microsoft.com/office/drawing/2014/main" val="4240819708"/>
                    </a:ext>
                  </a:extLst>
                </a:gridCol>
                <a:gridCol w="1625600">
                  <a:extLst>
                    <a:ext uri="{9D8B030D-6E8A-4147-A177-3AD203B41FA5}">
                      <a16:colId xmlns:a16="http://schemas.microsoft.com/office/drawing/2014/main" val="3952604947"/>
                    </a:ext>
                  </a:extLst>
                </a:gridCol>
                <a:gridCol w="1625600">
                  <a:extLst>
                    <a:ext uri="{9D8B030D-6E8A-4147-A177-3AD203B41FA5}">
                      <a16:colId xmlns:a16="http://schemas.microsoft.com/office/drawing/2014/main" val="2916956964"/>
                    </a:ext>
                  </a:extLst>
                </a:gridCol>
                <a:gridCol w="1625600">
                  <a:extLst>
                    <a:ext uri="{9D8B030D-6E8A-4147-A177-3AD203B41FA5}">
                      <a16:colId xmlns:a16="http://schemas.microsoft.com/office/drawing/2014/main" val="3094670073"/>
                    </a:ext>
                  </a:extLst>
                </a:gridCol>
              </a:tblGrid>
              <a:tr h="452592">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644756602"/>
                  </a:ext>
                </a:extLst>
              </a:tr>
            </a:tbl>
          </a:graphicData>
        </a:graphic>
      </p:graphicFrame>
      <p:graphicFrame>
        <p:nvGraphicFramePr>
          <p:cNvPr id="12" name="Table 12">
            <a:extLst>
              <a:ext uri="{FF2B5EF4-FFF2-40B4-BE49-F238E27FC236}">
                <a16:creationId xmlns:a16="http://schemas.microsoft.com/office/drawing/2014/main" id="{36FF1E7C-A837-2156-0B83-F1F9D15F62E6}"/>
              </a:ext>
            </a:extLst>
          </p:cNvPr>
          <p:cNvGraphicFramePr>
            <a:graphicFrameLocks noGrp="1"/>
          </p:cNvGraphicFramePr>
          <p:nvPr>
            <p:extLst>
              <p:ext uri="{D42A27DB-BD31-4B8C-83A1-F6EECF244321}">
                <p14:modId xmlns:p14="http://schemas.microsoft.com/office/powerpoint/2010/main" val="1656551506"/>
              </p:ext>
            </p:extLst>
          </p:nvPr>
        </p:nvGraphicFramePr>
        <p:xfrm>
          <a:off x="9004891" y="1637415"/>
          <a:ext cx="2358654" cy="3986425"/>
        </p:xfrm>
        <a:graphic>
          <a:graphicData uri="http://schemas.openxmlformats.org/drawingml/2006/table">
            <a:tbl>
              <a:tblPr firstRow="1" bandRow="1">
                <a:tableStyleId>{5C22544A-7EE6-4342-B048-85BDC9FD1C3A}</a:tableStyleId>
              </a:tblPr>
              <a:tblGrid>
                <a:gridCol w="2358654">
                  <a:extLst>
                    <a:ext uri="{9D8B030D-6E8A-4147-A177-3AD203B41FA5}">
                      <a16:colId xmlns:a16="http://schemas.microsoft.com/office/drawing/2014/main" val="2478298520"/>
                    </a:ext>
                  </a:extLst>
                </a:gridCol>
              </a:tblGrid>
              <a:tr h="797285">
                <a:tc>
                  <a:txBody>
                    <a:bodyPr/>
                    <a:lstStyle/>
                    <a:p>
                      <a:endParaRPr lang="en-US" dirty="0"/>
                    </a:p>
                  </a:txBody>
                  <a:tcPr/>
                </a:tc>
                <a:extLst>
                  <a:ext uri="{0D108BD9-81ED-4DB2-BD59-A6C34878D82A}">
                    <a16:rowId xmlns:a16="http://schemas.microsoft.com/office/drawing/2014/main" val="135045815"/>
                  </a:ext>
                </a:extLst>
              </a:tr>
              <a:tr h="797285">
                <a:tc>
                  <a:txBody>
                    <a:bodyPr/>
                    <a:lstStyle/>
                    <a:p>
                      <a:pPr algn="ctr"/>
                      <a:endParaRPr lang="en-US" dirty="0"/>
                    </a:p>
                  </a:txBody>
                  <a:tcPr/>
                </a:tc>
                <a:extLst>
                  <a:ext uri="{0D108BD9-81ED-4DB2-BD59-A6C34878D82A}">
                    <a16:rowId xmlns:a16="http://schemas.microsoft.com/office/drawing/2014/main" val="3223774819"/>
                  </a:ext>
                </a:extLst>
              </a:tr>
              <a:tr h="797285">
                <a:tc>
                  <a:txBody>
                    <a:bodyPr/>
                    <a:lstStyle/>
                    <a:p>
                      <a:endParaRPr lang="en-US"/>
                    </a:p>
                  </a:txBody>
                  <a:tcPr/>
                </a:tc>
                <a:extLst>
                  <a:ext uri="{0D108BD9-81ED-4DB2-BD59-A6C34878D82A}">
                    <a16:rowId xmlns:a16="http://schemas.microsoft.com/office/drawing/2014/main" val="1853518866"/>
                  </a:ext>
                </a:extLst>
              </a:tr>
              <a:tr h="797285">
                <a:tc>
                  <a:txBody>
                    <a:bodyPr/>
                    <a:lstStyle/>
                    <a:p>
                      <a:endParaRPr lang="en-US" dirty="0"/>
                    </a:p>
                  </a:txBody>
                  <a:tcPr/>
                </a:tc>
                <a:extLst>
                  <a:ext uri="{0D108BD9-81ED-4DB2-BD59-A6C34878D82A}">
                    <a16:rowId xmlns:a16="http://schemas.microsoft.com/office/drawing/2014/main" val="218798020"/>
                  </a:ext>
                </a:extLst>
              </a:tr>
              <a:tr h="797285">
                <a:tc>
                  <a:txBody>
                    <a:bodyPr/>
                    <a:lstStyle/>
                    <a:p>
                      <a:endParaRPr lang="en-US" dirty="0"/>
                    </a:p>
                  </a:txBody>
                  <a:tcPr/>
                </a:tc>
                <a:extLst>
                  <a:ext uri="{0D108BD9-81ED-4DB2-BD59-A6C34878D82A}">
                    <a16:rowId xmlns:a16="http://schemas.microsoft.com/office/drawing/2014/main" val="1656513635"/>
                  </a:ext>
                </a:extLst>
              </a:tr>
            </a:tbl>
          </a:graphicData>
        </a:graphic>
      </p:graphicFrame>
      <p:sp>
        <p:nvSpPr>
          <p:cNvPr id="13" name="Up Arrow 12">
            <a:extLst>
              <a:ext uri="{FF2B5EF4-FFF2-40B4-BE49-F238E27FC236}">
                <a16:creationId xmlns:a16="http://schemas.microsoft.com/office/drawing/2014/main" id="{6C79BFD3-8D36-E041-5656-283795A85EC4}"/>
              </a:ext>
            </a:extLst>
          </p:cNvPr>
          <p:cNvSpPr/>
          <p:nvPr/>
        </p:nvSpPr>
        <p:spPr>
          <a:xfrm>
            <a:off x="1616150" y="520995"/>
            <a:ext cx="347329" cy="72301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01EB137-C019-0FF8-CEA1-0C2629477217}"/>
              </a:ext>
            </a:extLst>
          </p:cNvPr>
          <p:cNvCxnSpPr>
            <a:stCxn id="6" idx="3"/>
            <a:endCxn id="7" idx="7"/>
          </p:cNvCxnSpPr>
          <p:nvPr/>
        </p:nvCxnSpPr>
        <p:spPr>
          <a:xfrm flipH="1">
            <a:off x="3584000" y="2051725"/>
            <a:ext cx="267704" cy="277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7A5BA2A-9792-9552-0255-553FD33664C1}"/>
              </a:ext>
            </a:extLst>
          </p:cNvPr>
          <p:cNvCxnSpPr>
            <a:stCxn id="6" idx="5"/>
            <a:endCxn id="6" idx="5"/>
          </p:cNvCxnSpPr>
          <p:nvPr/>
        </p:nvCxnSpPr>
        <p:spPr>
          <a:xfrm>
            <a:off x="4686242" y="205172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9F20933-082F-1932-A26B-9F3398C8A1EC}"/>
              </a:ext>
            </a:extLst>
          </p:cNvPr>
          <p:cNvCxnSpPr>
            <a:cxnSpLocks/>
            <a:endCxn id="8" idx="1"/>
          </p:cNvCxnSpPr>
          <p:nvPr/>
        </p:nvCxnSpPr>
        <p:spPr>
          <a:xfrm>
            <a:off x="4721685" y="2030101"/>
            <a:ext cx="195548" cy="245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13A5C30-EFDB-2410-9AEE-C770E7ED9D41}"/>
              </a:ext>
            </a:extLst>
          </p:cNvPr>
          <p:cNvCxnSpPr>
            <a:stCxn id="7" idx="3"/>
            <a:endCxn id="9" idx="0"/>
          </p:cNvCxnSpPr>
          <p:nvPr/>
        </p:nvCxnSpPr>
        <p:spPr>
          <a:xfrm flipH="1">
            <a:off x="2379922" y="2998023"/>
            <a:ext cx="369540" cy="430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F040C9E-EE14-4AD8-EBEE-AAE5C013CED7}"/>
              </a:ext>
            </a:extLst>
          </p:cNvPr>
          <p:cNvCxnSpPr>
            <a:cxnSpLocks/>
          </p:cNvCxnSpPr>
          <p:nvPr/>
        </p:nvCxnSpPr>
        <p:spPr>
          <a:xfrm>
            <a:off x="3678866" y="2913321"/>
            <a:ext cx="274674" cy="515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BB017E7-351C-9C16-DBC4-003FC3516F82}"/>
              </a:ext>
            </a:extLst>
          </p:cNvPr>
          <p:cNvSpPr txBox="1"/>
          <p:nvPr/>
        </p:nvSpPr>
        <p:spPr>
          <a:xfrm>
            <a:off x="6570921" y="1382233"/>
            <a:ext cx="1307805" cy="369332"/>
          </a:xfrm>
          <a:prstGeom prst="rect">
            <a:avLst/>
          </a:prstGeom>
          <a:noFill/>
        </p:spPr>
        <p:txBody>
          <a:bodyPr wrap="square" rtlCol="0">
            <a:spAutoFit/>
          </a:bodyPr>
          <a:lstStyle/>
          <a:p>
            <a:r>
              <a:rPr lang="en-US" dirty="0"/>
              <a:t>Insert(1)</a:t>
            </a:r>
          </a:p>
        </p:txBody>
      </p:sp>
      <p:sp>
        <p:nvSpPr>
          <p:cNvPr id="31" name="TextBox 30">
            <a:extLst>
              <a:ext uri="{FF2B5EF4-FFF2-40B4-BE49-F238E27FC236}">
                <a16:creationId xmlns:a16="http://schemas.microsoft.com/office/drawing/2014/main" id="{2507BFF8-1510-7CED-9BA3-AA23A686A22F}"/>
              </a:ext>
            </a:extLst>
          </p:cNvPr>
          <p:cNvSpPr txBox="1"/>
          <p:nvPr/>
        </p:nvSpPr>
        <p:spPr>
          <a:xfrm>
            <a:off x="6570919" y="1700957"/>
            <a:ext cx="1307805" cy="369332"/>
          </a:xfrm>
          <a:prstGeom prst="rect">
            <a:avLst/>
          </a:prstGeom>
          <a:noFill/>
        </p:spPr>
        <p:txBody>
          <a:bodyPr wrap="square" rtlCol="0">
            <a:spAutoFit/>
          </a:bodyPr>
          <a:lstStyle/>
          <a:p>
            <a:r>
              <a:rPr lang="en-US" dirty="0"/>
              <a:t>Insert(2)</a:t>
            </a:r>
          </a:p>
        </p:txBody>
      </p:sp>
      <p:sp>
        <p:nvSpPr>
          <p:cNvPr id="32" name="TextBox 31">
            <a:extLst>
              <a:ext uri="{FF2B5EF4-FFF2-40B4-BE49-F238E27FC236}">
                <a16:creationId xmlns:a16="http://schemas.microsoft.com/office/drawing/2014/main" id="{E2049CBF-0667-56E1-3FA2-134FF645E4BB}"/>
              </a:ext>
            </a:extLst>
          </p:cNvPr>
          <p:cNvSpPr txBox="1"/>
          <p:nvPr/>
        </p:nvSpPr>
        <p:spPr>
          <a:xfrm>
            <a:off x="6570919" y="2030101"/>
            <a:ext cx="1307805" cy="369332"/>
          </a:xfrm>
          <a:prstGeom prst="rect">
            <a:avLst/>
          </a:prstGeom>
          <a:noFill/>
        </p:spPr>
        <p:txBody>
          <a:bodyPr wrap="square" rtlCol="0">
            <a:spAutoFit/>
          </a:bodyPr>
          <a:lstStyle/>
          <a:p>
            <a:r>
              <a:rPr lang="en-US" dirty="0"/>
              <a:t>Insert(3)</a:t>
            </a:r>
          </a:p>
        </p:txBody>
      </p:sp>
      <p:sp>
        <p:nvSpPr>
          <p:cNvPr id="33" name="TextBox 32">
            <a:extLst>
              <a:ext uri="{FF2B5EF4-FFF2-40B4-BE49-F238E27FC236}">
                <a16:creationId xmlns:a16="http://schemas.microsoft.com/office/drawing/2014/main" id="{1234A69A-96A3-AD8E-9702-1B166E0C37E9}"/>
              </a:ext>
            </a:extLst>
          </p:cNvPr>
          <p:cNvSpPr txBox="1"/>
          <p:nvPr/>
        </p:nvSpPr>
        <p:spPr>
          <a:xfrm>
            <a:off x="6535478" y="2361801"/>
            <a:ext cx="1307805" cy="369332"/>
          </a:xfrm>
          <a:prstGeom prst="rect">
            <a:avLst/>
          </a:prstGeom>
          <a:noFill/>
        </p:spPr>
        <p:txBody>
          <a:bodyPr wrap="square" rtlCol="0">
            <a:spAutoFit/>
          </a:bodyPr>
          <a:lstStyle/>
          <a:p>
            <a:r>
              <a:rPr lang="en-US" dirty="0"/>
              <a:t>Insert(4)</a:t>
            </a:r>
          </a:p>
        </p:txBody>
      </p:sp>
      <p:sp>
        <p:nvSpPr>
          <p:cNvPr id="34" name="TextBox 33">
            <a:extLst>
              <a:ext uri="{FF2B5EF4-FFF2-40B4-BE49-F238E27FC236}">
                <a16:creationId xmlns:a16="http://schemas.microsoft.com/office/drawing/2014/main" id="{686F0568-C114-9A6B-6831-BB8D92437BD5}"/>
              </a:ext>
            </a:extLst>
          </p:cNvPr>
          <p:cNvSpPr txBox="1"/>
          <p:nvPr/>
        </p:nvSpPr>
        <p:spPr>
          <a:xfrm>
            <a:off x="6535477" y="2667548"/>
            <a:ext cx="1307805" cy="369332"/>
          </a:xfrm>
          <a:prstGeom prst="rect">
            <a:avLst/>
          </a:prstGeom>
          <a:noFill/>
        </p:spPr>
        <p:txBody>
          <a:bodyPr wrap="square" rtlCol="0">
            <a:spAutoFit/>
          </a:bodyPr>
          <a:lstStyle/>
          <a:p>
            <a:r>
              <a:rPr lang="en-US" dirty="0"/>
              <a:t>Insert(5)</a:t>
            </a:r>
          </a:p>
        </p:txBody>
      </p:sp>
      <p:sp>
        <p:nvSpPr>
          <p:cNvPr id="35" name="TextBox 34">
            <a:extLst>
              <a:ext uri="{FF2B5EF4-FFF2-40B4-BE49-F238E27FC236}">
                <a16:creationId xmlns:a16="http://schemas.microsoft.com/office/drawing/2014/main" id="{EDC382A2-782C-D46D-C070-4F11A1AA1254}"/>
              </a:ext>
            </a:extLst>
          </p:cNvPr>
          <p:cNvSpPr txBox="1"/>
          <p:nvPr/>
        </p:nvSpPr>
        <p:spPr>
          <a:xfrm>
            <a:off x="6535477" y="3047632"/>
            <a:ext cx="1307805" cy="369332"/>
          </a:xfrm>
          <a:prstGeom prst="rect">
            <a:avLst/>
          </a:prstGeom>
          <a:noFill/>
        </p:spPr>
        <p:txBody>
          <a:bodyPr wrap="square" rtlCol="0">
            <a:spAutoFit/>
          </a:bodyPr>
          <a:lstStyle/>
          <a:p>
            <a:r>
              <a:rPr lang="en-US" dirty="0"/>
              <a:t>Delete(5)</a:t>
            </a:r>
          </a:p>
        </p:txBody>
      </p:sp>
      <p:sp>
        <p:nvSpPr>
          <p:cNvPr id="37" name="TextBox 36">
            <a:extLst>
              <a:ext uri="{FF2B5EF4-FFF2-40B4-BE49-F238E27FC236}">
                <a16:creationId xmlns:a16="http://schemas.microsoft.com/office/drawing/2014/main" id="{1049D736-EFB6-FB05-9683-D1D368DAD1A4}"/>
              </a:ext>
            </a:extLst>
          </p:cNvPr>
          <p:cNvSpPr txBox="1"/>
          <p:nvPr/>
        </p:nvSpPr>
        <p:spPr>
          <a:xfrm>
            <a:off x="6539083" y="3341369"/>
            <a:ext cx="1307805" cy="369332"/>
          </a:xfrm>
          <a:prstGeom prst="rect">
            <a:avLst/>
          </a:prstGeom>
          <a:noFill/>
        </p:spPr>
        <p:txBody>
          <a:bodyPr wrap="square" rtlCol="0">
            <a:spAutoFit/>
          </a:bodyPr>
          <a:lstStyle/>
          <a:p>
            <a:r>
              <a:rPr lang="en-US" dirty="0"/>
              <a:t>Delete(4)</a:t>
            </a:r>
          </a:p>
        </p:txBody>
      </p:sp>
      <p:sp>
        <p:nvSpPr>
          <p:cNvPr id="38" name="TextBox 37">
            <a:extLst>
              <a:ext uri="{FF2B5EF4-FFF2-40B4-BE49-F238E27FC236}">
                <a16:creationId xmlns:a16="http://schemas.microsoft.com/office/drawing/2014/main" id="{AF2811CA-1670-3334-03C2-3BF9005ACE77}"/>
              </a:ext>
            </a:extLst>
          </p:cNvPr>
          <p:cNvSpPr txBox="1"/>
          <p:nvPr/>
        </p:nvSpPr>
        <p:spPr>
          <a:xfrm>
            <a:off x="6535476" y="3675547"/>
            <a:ext cx="1307805" cy="369332"/>
          </a:xfrm>
          <a:prstGeom prst="rect">
            <a:avLst/>
          </a:prstGeom>
          <a:noFill/>
        </p:spPr>
        <p:txBody>
          <a:bodyPr wrap="square" rtlCol="0">
            <a:spAutoFit/>
          </a:bodyPr>
          <a:lstStyle/>
          <a:p>
            <a:r>
              <a:rPr lang="en-US" dirty="0"/>
              <a:t>Delete(3)</a:t>
            </a:r>
          </a:p>
        </p:txBody>
      </p:sp>
      <p:sp>
        <p:nvSpPr>
          <p:cNvPr id="39" name="TextBox 38">
            <a:extLst>
              <a:ext uri="{FF2B5EF4-FFF2-40B4-BE49-F238E27FC236}">
                <a16:creationId xmlns:a16="http://schemas.microsoft.com/office/drawing/2014/main" id="{25562069-A423-19D7-8A08-8264D3736CB9}"/>
              </a:ext>
            </a:extLst>
          </p:cNvPr>
          <p:cNvSpPr txBox="1"/>
          <p:nvPr/>
        </p:nvSpPr>
        <p:spPr>
          <a:xfrm>
            <a:off x="6539083" y="3989568"/>
            <a:ext cx="1307805" cy="369332"/>
          </a:xfrm>
          <a:prstGeom prst="rect">
            <a:avLst/>
          </a:prstGeom>
          <a:noFill/>
        </p:spPr>
        <p:txBody>
          <a:bodyPr wrap="square" rtlCol="0">
            <a:spAutoFit/>
          </a:bodyPr>
          <a:lstStyle/>
          <a:p>
            <a:r>
              <a:rPr lang="en-US" dirty="0"/>
              <a:t>Delete(2)</a:t>
            </a:r>
          </a:p>
        </p:txBody>
      </p:sp>
      <p:sp>
        <p:nvSpPr>
          <p:cNvPr id="40" name="TextBox 39">
            <a:extLst>
              <a:ext uri="{FF2B5EF4-FFF2-40B4-BE49-F238E27FC236}">
                <a16:creationId xmlns:a16="http://schemas.microsoft.com/office/drawing/2014/main" id="{9961B20F-3150-CBCD-6A72-9C58FCFFBFE2}"/>
              </a:ext>
            </a:extLst>
          </p:cNvPr>
          <p:cNvSpPr txBox="1"/>
          <p:nvPr/>
        </p:nvSpPr>
        <p:spPr>
          <a:xfrm>
            <a:off x="6535475" y="4334048"/>
            <a:ext cx="1307805" cy="369332"/>
          </a:xfrm>
          <a:prstGeom prst="rect">
            <a:avLst/>
          </a:prstGeom>
          <a:noFill/>
        </p:spPr>
        <p:txBody>
          <a:bodyPr wrap="square" rtlCol="0">
            <a:spAutoFit/>
          </a:bodyPr>
          <a:lstStyle/>
          <a:p>
            <a:r>
              <a:rPr lang="en-US" dirty="0"/>
              <a:t>Delete(1)</a:t>
            </a:r>
          </a:p>
        </p:txBody>
      </p:sp>
      <p:sp>
        <p:nvSpPr>
          <p:cNvPr id="41" name="TextBox 40">
            <a:extLst>
              <a:ext uri="{FF2B5EF4-FFF2-40B4-BE49-F238E27FC236}">
                <a16:creationId xmlns:a16="http://schemas.microsoft.com/office/drawing/2014/main" id="{DA34B1E7-2CCC-2447-5B5C-DA2B3ED6C33A}"/>
              </a:ext>
            </a:extLst>
          </p:cNvPr>
          <p:cNvSpPr txBox="1"/>
          <p:nvPr/>
        </p:nvSpPr>
        <p:spPr>
          <a:xfrm>
            <a:off x="7561130" y="1464966"/>
            <a:ext cx="1475597" cy="369332"/>
          </a:xfrm>
          <a:prstGeom prst="rect">
            <a:avLst/>
          </a:prstGeom>
          <a:noFill/>
        </p:spPr>
        <p:txBody>
          <a:bodyPr wrap="none" rtlCol="0">
            <a:spAutoFit/>
          </a:bodyPr>
          <a:lstStyle/>
          <a:p>
            <a:r>
              <a:rPr lang="en-US" dirty="0"/>
              <a:t>Hash Values</a:t>
            </a:r>
          </a:p>
        </p:txBody>
      </p:sp>
      <p:sp>
        <p:nvSpPr>
          <p:cNvPr id="42" name="TextBox 41">
            <a:extLst>
              <a:ext uri="{FF2B5EF4-FFF2-40B4-BE49-F238E27FC236}">
                <a16:creationId xmlns:a16="http://schemas.microsoft.com/office/drawing/2014/main" id="{14563374-AB58-5F0D-49A0-BAF70C2794B0}"/>
              </a:ext>
            </a:extLst>
          </p:cNvPr>
          <p:cNvSpPr txBox="1"/>
          <p:nvPr/>
        </p:nvSpPr>
        <p:spPr>
          <a:xfrm>
            <a:off x="8623005" y="1905855"/>
            <a:ext cx="312906" cy="369332"/>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4BFE02F8-16C8-6C7B-929E-B193588F4383}"/>
              </a:ext>
            </a:extLst>
          </p:cNvPr>
          <p:cNvSpPr txBox="1"/>
          <p:nvPr/>
        </p:nvSpPr>
        <p:spPr>
          <a:xfrm>
            <a:off x="8657495" y="2593603"/>
            <a:ext cx="312906" cy="369332"/>
          </a:xfrm>
          <a:prstGeom prst="rect">
            <a:avLst/>
          </a:prstGeom>
          <a:noFill/>
        </p:spPr>
        <p:txBody>
          <a:bodyPr wrap="none" rtlCol="0">
            <a:spAutoFit/>
          </a:bodyPr>
          <a:lstStyle/>
          <a:p>
            <a:r>
              <a:rPr lang="en-US" dirty="0"/>
              <a:t>2</a:t>
            </a:r>
          </a:p>
        </p:txBody>
      </p:sp>
      <p:sp>
        <p:nvSpPr>
          <p:cNvPr id="44" name="TextBox 43">
            <a:extLst>
              <a:ext uri="{FF2B5EF4-FFF2-40B4-BE49-F238E27FC236}">
                <a16:creationId xmlns:a16="http://schemas.microsoft.com/office/drawing/2014/main" id="{5AB88305-A1E0-0EA6-C788-7C9D13992075}"/>
              </a:ext>
            </a:extLst>
          </p:cNvPr>
          <p:cNvSpPr txBox="1"/>
          <p:nvPr/>
        </p:nvSpPr>
        <p:spPr>
          <a:xfrm>
            <a:off x="8656540" y="3413904"/>
            <a:ext cx="312906" cy="369332"/>
          </a:xfrm>
          <a:prstGeom prst="rect">
            <a:avLst/>
          </a:prstGeom>
          <a:noFill/>
        </p:spPr>
        <p:txBody>
          <a:bodyPr wrap="none" rtlCol="0">
            <a:spAutoFit/>
          </a:bodyPr>
          <a:lstStyle/>
          <a:p>
            <a:r>
              <a:rPr lang="en-US" dirty="0"/>
              <a:t>3</a:t>
            </a:r>
          </a:p>
        </p:txBody>
      </p:sp>
      <p:sp>
        <p:nvSpPr>
          <p:cNvPr id="45" name="TextBox 44">
            <a:extLst>
              <a:ext uri="{FF2B5EF4-FFF2-40B4-BE49-F238E27FC236}">
                <a16:creationId xmlns:a16="http://schemas.microsoft.com/office/drawing/2014/main" id="{2169000F-4633-F6C7-9D82-6E6E368BA935}"/>
              </a:ext>
            </a:extLst>
          </p:cNvPr>
          <p:cNvSpPr txBox="1"/>
          <p:nvPr/>
        </p:nvSpPr>
        <p:spPr>
          <a:xfrm>
            <a:off x="8641417" y="4241778"/>
            <a:ext cx="312906" cy="369332"/>
          </a:xfrm>
          <a:prstGeom prst="rect">
            <a:avLst/>
          </a:prstGeom>
          <a:noFill/>
        </p:spPr>
        <p:txBody>
          <a:bodyPr wrap="none" rtlCol="0">
            <a:spAutoFit/>
          </a:bodyPr>
          <a:lstStyle/>
          <a:p>
            <a:r>
              <a:rPr lang="en-US" dirty="0"/>
              <a:t>4</a:t>
            </a:r>
          </a:p>
        </p:txBody>
      </p:sp>
      <p:sp>
        <p:nvSpPr>
          <p:cNvPr id="46" name="TextBox 45">
            <a:extLst>
              <a:ext uri="{FF2B5EF4-FFF2-40B4-BE49-F238E27FC236}">
                <a16:creationId xmlns:a16="http://schemas.microsoft.com/office/drawing/2014/main" id="{2FD1BFF5-CF9D-1B67-A46F-9B8332006BE0}"/>
              </a:ext>
            </a:extLst>
          </p:cNvPr>
          <p:cNvSpPr txBox="1"/>
          <p:nvPr/>
        </p:nvSpPr>
        <p:spPr>
          <a:xfrm>
            <a:off x="8666701" y="5022167"/>
            <a:ext cx="312906" cy="369332"/>
          </a:xfrm>
          <a:prstGeom prst="rect">
            <a:avLst/>
          </a:prstGeom>
          <a:noFill/>
        </p:spPr>
        <p:txBody>
          <a:bodyPr wrap="none" rtlCol="0">
            <a:spAutoFit/>
          </a:bodyPr>
          <a:lstStyle/>
          <a:p>
            <a:r>
              <a:rPr lang="en-US" dirty="0"/>
              <a:t>5</a:t>
            </a:r>
          </a:p>
        </p:txBody>
      </p:sp>
      <p:sp>
        <p:nvSpPr>
          <p:cNvPr id="47" name="TextBox 46">
            <a:extLst>
              <a:ext uri="{FF2B5EF4-FFF2-40B4-BE49-F238E27FC236}">
                <a16:creationId xmlns:a16="http://schemas.microsoft.com/office/drawing/2014/main" id="{7F1036E3-7816-384A-10D7-8BB589DAB49A}"/>
              </a:ext>
            </a:extLst>
          </p:cNvPr>
          <p:cNvSpPr txBox="1"/>
          <p:nvPr/>
        </p:nvSpPr>
        <p:spPr>
          <a:xfrm>
            <a:off x="9314122" y="1181859"/>
            <a:ext cx="1672824" cy="369332"/>
          </a:xfrm>
          <a:prstGeom prst="rect">
            <a:avLst/>
          </a:prstGeom>
          <a:noFill/>
        </p:spPr>
        <p:txBody>
          <a:bodyPr wrap="square" rtlCol="0">
            <a:spAutoFit/>
          </a:bodyPr>
          <a:lstStyle/>
          <a:p>
            <a:r>
              <a:rPr lang="en-US" dirty="0" err="1"/>
              <a:t>ArrayIndexes</a:t>
            </a:r>
            <a:endParaRPr lang="en-US" dirty="0"/>
          </a:p>
        </p:txBody>
      </p:sp>
      <p:sp>
        <p:nvSpPr>
          <p:cNvPr id="48" name="Right Arrow 47">
            <a:extLst>
              <a:ext uri="{FF2B5EF4-FFF2-40B4-BE49-F238E27FC236}">
                <a16:creationId xmlns:a16="http://schemas.microsoft.com/office/drawing/2014/main" id="{663663B8-5E1E-3F9F-321D-1D6313EB0C07}"/>
              </a:ext>
            </a:extLst>
          </p:cNvPr>
          <p:cNvSpPr/>
          <p:nvPr/>
        </p:nvSpPr>
        <p:spPr>
          <a:xfrm>
            <a:off x="7816245" y="1965284"/>
            <a:ext cx="909495" cy="2915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E4BA6EDA-FF08-D69E-81BE-A9B3FAA42A44}"/>
              </a:ext>
            </a:extLst>
          </p:cNvPr>
          <p:cNvSpPr txBox="1"/>
          <p:nvPr/>
        </p:nvSpPr>
        <p:spPr>
          <a:xfrm>
            <a:off x="3480392" y="4922874"/>
            <a:ext cx="2792817" cy="369332"/>
          </a:xfrm>
          <a:prstGeom prst="rect">
            <a:avLst/>
          </a:prstGeom>
          <a:noFill/>
        </p:spPr>
        <p:txBody>
          <a:bodyPr wrap="square" rtlCol="0">
            <a:spAutoFit/>
          </a:bodyPr>
          <a:lstStyle/>
          <a:p>
            <a:r>
              <a:rPr lang="en-US" dirty="0"/>
              <a:t>Insertion</a:t>
            </a:r>
          </a:p>
        </p:txBody>
      </p:sp>
      <p:sp>
        <p:nvSpPr>
          <p:cNvPr id="50" name="TextBox 49">
            <a:extLst>
              <a:ext uri="{FF2B5EF4-FFF2-40B4-BE49-F238E27FC236}">
                <a16:creationId xmlns:a16="http://schemas.microsoft.com/office/drawing/2014/main" id="{F51E6EF1-2A5D-22BB-E3E5-F29F563D5659}"/>
              </a:ext>
            </a:extLst>
          </p:cNvPr>
          <p:cNvSpPr txBox="1"/>
          <p:nvPr/>
        </p:nvSpPr>
        <p:spPr>
          <a:xfrm>
            <a:off x="3480391" y="5244659"/>
            <a:ext cx="2792817" cy="369332"/>
          </a:xfrm>
          <a:prstGeom prst="rect">
            <a:avLst/>
          </a:prstGeom>
          <a:noFill/>
        </p:spPr>
        <p:txBody>
          <a:bodyPr wrap="square" rtlCol="0">
            <a:spAutoFit/>
          </a:bodyPr>
          <a:lstStyle/>
          <a:p>
            <a:r>
              <a:rPr lang="en-US" dirty="0"/>
              <a:t>Deletion</a:t>
            </a:r>
          </a:p>
        </p:txBody>
      </p:sp>
      <p:sp>
        <p:nvSpPr>
          <p:cNvPr id="51" name="TextBox 50">
            <a:extLst>
              <a:ext uri="{FF2B5EF4-FFF2-40B4-BE49-F238E27FC236}">
                <a16:creationId xmlns:a16="http://schemas.microsoft.com/office/drawing/2014/main" id="{851731A5-976A-7564-4C58-D1277142A379}"/>
              </a:ext>
            </a:extLst>
          </p:cNvPr>
          <p:cNvSpPr txBox="1"/>
          <p:nvPr/>
        </p:nvSpPr>
        <p:spPr>
          <a:xfrm>
            <a:off x="10026935" y="4932809"/>
            <a:ext cx="398281" cy="369332"/>
          </a:xfrm>
          <a:prstGeom prst="rect">
            <a:avLst/>
          </a:prstGeom>
          <a:solidFill>
            <a:schemeClr val="accent1"/>
          </a:solid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D2813BE1-9791-5E5D-4A71-B796FD936457}"/>
              </a:ext>
            </a:extLst>
          </p:cNvPr>
          <p:cNvSpPr txBox="1"/>
          <p:nvPr/>
        </p:nvSpPr>
        <p:spPr>
          <a:xfrm>
            <a:off x="10062076" y="1946308"/>
            <a:ext cx="398281" cy="369332"/>
          </a:xfrm>
          <a:prstGeom prst="rect">
            <a:avLst/>
          </a:prstGeom>
          <a:solidFill>
            <a:schemeClr val="accent1"/>
          </a:solidFill>
        </p:spPr>
        <p:txBody>
          <a:bodyPr wrap="square" rtlCol="0">
            <a:spAutoFit/>
          </a:bodyPr>
          <a:lstStyle/>
          <a:p>
            <a:r>
              <a:rPr lang="en-US" dirty="0"/>
              <a:t>0</a:t>
            </a:r>
          </a:p>
        </p:txBody>
      </p:sp>
      <p:sp>
        <p:nvSpPr>
          <p:cNvPr id="53" name="TextBox 52">
            <a:extLst>
              <a:ext uri="{FF2B5EF4-FFF2-40B4-BE49-F238E27FC236}">
                <a16:creationId xmlns:a16="http://schemas.microsoft.com/office/drawing/2014/main" id="{85300AA8-831E-565B-CA8F-06905B466052}"/>
              </a:ext>
            </a:extLst>
          </p:cNvPr>
          <p:cNvSpPr txBox="1"/>
          <p:nvPr/>
        </p:nvSpPr>
        <p:spPr>
          <a:xfrm>
            <a:off x="10003904" y="3477329"/>
            <a:ext cx="398281" cy="369332"/>
          </a:xfrm>
          <a:prstGeom prst="rect">
            <a:avLst/>
          </a:prstGeom>
          <a:solidFill>
            <a:schemeClr val="accent1"/>
          </a:solidFill>
        </p:spPr>
        <p:txBody>
          <a:bodyPr wrap="square" rtlCol="0">
            <a:spAutoFit/>
          </a:bodyPr>
          <a:lstStyle/>
          <a:p>
            <a:r>
              <a:rPr lang="en-US" dirty="0"/>
              <a:t>2</a:t>
            </a:r>
          </a:p>
        </p:txBody>
      </p:sp>
      <p:sp>
        <p:nvSpPr>
          <p:cNvPr id="54" name="TextBox 53">
            <a:extLst>
              <a:ext uri="{FF2B5EF4-FFF2-40B4-BE49-F238E27FC236}">
                <a16:creationId xmlns:a16="http://schemas.microsoft.com/office/drawing/2014/main" id="{491BEF44-D06B-220C-0491-1A6813D44A36}"/>
              </a:ext>
            </a:extLst>
          </p:cNvPr>
          <p:cNvSpPr txBox="1"/>
          <p:nvPr/>
        </p:nvSpPr>
        <p:spPr>
          <a:xfrm>
            <a:off x="10026935" y="4241778"/>
            <a:ext cx="398281" cy="369332"/>
          </a:xfrm>
          <a:prstGeom prst="rect">
            <a:avLst/>
          </a:prstGeom>
          <a:solidFill>
            <a:schemeClr val="accent1"/>
          </a:solidFill>
        </p:spPr>
        <p:txBody>
          <a:bodyPr wrap="square" rtlCol="0">
            <a:spAutoFit/>
          </a:bodyPr>
          <a:lstStyle/>
          <a:p>
            <a:r>
              <a:rPr lang="en-US" dirty="0"/>
              <a:t>3</a:t>
            </a:r>
          </a:p>
        </p:txBody>
      </p:sp>
      <p:sp>
        <p:nvSpPr>
          <p:cNvPr id="55" name="TextBox 54">
            <a:extLst>
              <a:ext uri="{FF2B5EF4-FFF2-40B4-BE49-F238E27FC236}">
                <a16:creationId xmlns:a16="http://schemas.microsoft.com/office/drawing/2014/main" id="{E5F2FC84-CD33-AC33-0E10-091FEB1D7D8E}"/>
              </a:ext>
            </a:extLst>
          </p:cNvPr>
          <p:cNvSpPr txBox="1"/>
          <p:nvPr/>
        </p:nvSpPr>
        <p:spPr>
          <a:xfrm>
            <a:off x="10062075" y="2637339"/>
            <a:ext cx="398281" cy="369332"/>
          </a:xfrm>
          <a:prstGeom prst="rect">
            <a:avLst/>
          </a:prstGeom>
          <a:solidFill>
            <a:schemeClr val="accent1"/>
          </a:solidFill>
        </p:spPr>
        <p:txBody>
          <a:bodyPr wrap="square" rtlCol="0">
            <a:spAutoFit/>
          </a:bodyPr>
          <a:lstStyle/>
          <a:p>
            <a:r>
              <a:rPr lang="en-US" dirty="0"/>
              <a:t>1</a:t>
            </a:r>
          </a:p>
        </p:txBody>
      </p:sp>
      <p:sp>
        <p:nvSpPr>
          <p:cNvPr id="56" name="TextBox 55">
            <a:extLst>
              <a:ext uri="{FF2B5EF4-FFF2-40B4-BE49-F238E27FC236}">
                <a16:creationId xmlns:a16="http://schemas.microsoft.com/office/drawing/2014/main" id="{55A64CE0-EB1B-1009-AAFB-D4AAA4947DAF}"/>
              </a:ext>
            </a:extLst>
          </p:cNvPr>
          <p:cNvSpPr txBox="1"/>
          <p:nvPr/>
        </p:nvSpPr>
        <p:spPr>
          <a:xfrm>
            <a:off x="1616150" y="125056"/>
            <a:ext cx="398281" cy="369332"/>
          </a:xfrm>
          <a:prstGeom prst="rect">
            <a:avLst/>
          </a:prstGeom>
          <a:noFill/>
        </p:spPr>
        <p:txBody>
          <a:bodyPr wrap="square" rtlCol="0">
            <a:spAutoFit/>
          </a:bodyPr>
          <a:lstStyle/>
          <a:p>
            <a:r>
              <a:rPr lang="en-US" dirty="0"/>
              <a:t>1</a:t>
            </a:r>
          </a:p>
        </p:txBody>
      </p:sp>
      <p:sp>
        <p:nvSpPr>
          <p:cNvPr id="57" name="TextBox 56">
            <a:extLst>
              <a:ext uri="{FF2B5EF4-FFF2-40B4-BE49-F238E27FC236}">
                <a16:creationId xmlns:a16="http://schemas.microsoft.com/office/drawing/2014/main" id="{B18CBD82-7328-8834-0836-1A1B9E6A0BD0}"/>
              </a:ext>
            </a:extLst>
          </p:cNvPr>
          <p:cNvSpPr txBox="1"/>
          <p:nvPr/>
        </p:nvSpPr>
        <p:spPr>
          <a:xfrm>
            <a:off x="3319571" y="109312"/>
            <a:ext cx="398281" cy="369332"/>
          </a:xfrm>
          <a:prstGeom prst="rect">
            <a:avLst/>
          </a:prstGeom>
          <a:noFill/>
        </p:spPr>
        <p:txBody>
          <a:bodyPr wrap="square" rtlCol="0">
            <a:spAutoFit/>
          </a:bodyPr>
          <a:lstStyle/>
          <a:p>
            <a:r>
              <a:rPr lang="en-US" dirty="0"/>
              <a:t>2</a:t>
            </a:r>
          </a:p>
        </p:txBody>
      </p:sp>
      <p:sp>
        <p:nvSpPr>
          <p:cNvPr id="58" name="TextBox 57">
            <a:extLst>
              <a:ext uri="{FF2B5EF4-FFF2-40B4-BE49-F238E27FC236}">
                <a16:creationId xmlns:a16="http://schemas.microsoft.com/office/drawing/2014/main" id="{FDC60F27-DAF8-46B0-ADE4-1F90B032445F}"/>
              </a:ext>
            </a:extLst>
          </p:cNvPr>
          <p:cNvSpPr txBox="1"/>
          <p:nvPr/>
        </p:nvSpPr>
        <p:spPr>
          <a:xfrm>
            <a:off x="4876133" y="68403"/>
            <a:ext cx="398281" cy="369332"/>
          </a:xfrm>
          <a:prstGeom prst="rect">
            <a:avLst/>
          </a:prstGeom>
          <a:noFill/>
        </p:spPr>
        <p:txBody>
          <a:bodyPr wrap="square" rtlCol="0">
            <a:spAutoFit/>
          </a:bodyPr>
          <a:lstStyle/>
          <a:p>
            <a:r>
              <a:rPr lang="en-US" dirty="0"/>
              <a:t>3</a:t>
            </a:r>
          </a:p>
        </p:txBody>
      </p:sp>
      <p:sp>
        <p:nvSpPr>
          <p:cNvPr id="59" name="TextBox 58">
            <a:extLst>
              <a:ext uri="{FF2B5EF4-FFF2-40B4-BE49-F238E27FC236}">
                <a16:creationId xmlns:a16="http://schemas.microsoft.com/office/drawing/2014/main" id="{B529DB76-4D56-4C49-180B-BFD2BF3E4F1A}"/>
              </a:ext>
            </a:extLst>
          </p:cNvPr>
          <p:cNvSpPr txBox="1"/>
          <p:nvPr/>
        </p:nvSpPr>
        <p:spPr>
          <a:xfrm>
            <a:off x="6519307" y="92498"/>
            <a:ext cx="398281" cy="369332"/>
          </a:xfrm>
          <a:prstGeom prst="rect">
            <a:avLst/>
          </a:prstGeom>
          <a:noFill/>
        </p:spPr>
        <p:txBody>
          <a:bodyPr wrap="square" rtlCol="0">
            <a:spAutoFit/>
          </a:bodyPr>
          <a:lstStyle/>
          <a:p>
            <a:r>
              <a:rPr lang="en-US" dirty="0"/>
              <a:t>4</a:t>
            </a:r>
          </a:p>
        </p:txBody>
      </p:sp>
      <p:sp>
        <p:nvSpPr>
          <p:cNvPr id="60" name="TextBox 59">
            <a:extLst>
              <a:ext uri="{FF2B5EF4-FFF2-40B4-BE49-F238E27FC236}">
                <a16:creationId xmlns:a16="http://schemas.microsoft.com/office/drawing/2014/main" id="{26B61B63-E7A1-17EC-AFE1-98A983F497DC}"/>
              </a:ext>
            </a:extLst>
          </p:cNvPr>
          <p:cNvSpPr txBox="1"/>
          <p:nvPr/>
        </p:nvSpPr>
        <p:spPr>
          <a:xfrm>
            <a:off x="8075870" y="80887"/>
            <a:ext cx="473596" cy="369332"/>
          </a:xfrm>
          <a:prstGeom prst="rect">
            <a:avLst/>
          </a:prstGeom>
          <a:noFill/>
        </p:spPr>
        <p:txBody>
          <a:bodyPr wrap="square" rtlCol="0">
            <a:spAutoFit/>
          </a:bodyPr>
          <a:lstStyle/>
          <a:p>
            <a:r>
              <a:rPr lang="en-US" dirty="0"/>
              <a:t>5</a:t>
            </a:r>
          </a:p>
        </p:txBody>
      </p:sp>
      <p:sp>
        <p:nvSpPr>
          <p:cNvPr id="69" name="Up Arrow 68">
            <a:extLst>
              <a:ext uri="{FF2B5EF4-FFF2-40B4-BE49-F238E27FC236}">
                <a16:creationId xmlns:a16="http://schemas.microsoft.com/office/drawing/2014/main" id="{61ED2EF7-AEA5-7FCE-653D-01D5D86D36D2}"/>
              </a:ext>
            </a:extLst>
          </p:cNvPr>
          <p:cNvSpPr/>
          <p:nvPr/>
        </p:nvSpPr>
        <p:spPr>
          <a:xfrm>
            <a:off x="3263532" y="532524"/>
            <a:ext cx="347329" cy="72301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Up Arrow 69">
            <a:extLst>
              <a:ext uri="{FF2B5EF4-FFF2-40B4-BE49-F238E27FC236}">
                <a16:creationId xmlns:a16="http://schemas.microsoft.com/office/drawing/2014/main" id="{A731C56C-BEB6-1C66-2D23-E23157DB6B2C}"/>
              </a:ext>
            </a:extLst>
          </p:cNvPr>
          <p:cNvSpPr/>
          <p:nvPr/>
        </p:nvSpPr>
        <p:spPr>
          <a:xfrm>
            <a:off x="4927085" y="563346"/>
            <a:ext cx="347329" cy="72301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Up Arrow 70">
            <a:extLst>
              <a:ext uri="{FF2B5EF4-FFF2-40B4-BE49-F238E27FC236}">
                <a16:creationId xmlns:a16="http://schemas.microsoft.com/office/drawing/2014/main" id="{B5ECAA4F-517D-1C06-BADA-3DEB7C260483}"/>
              </a:ext>
            </a:extLst>
          </p:cNvPr>
          <p:cNvSpPr/>
          <p:nvPr/>
        </p:nvSpPr>
        <p:spPr>
          <a:xfrm>
            <a:off x="6521966" y="574310"/>
            <a:ext cx="347329" cy="72301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Up Arrow 71">
            <a:extLst>
              <a:ext uri="{FF2B5EF4-FFF2-40B4-BE49-F238E27FC236}">
                <a16:creationId xmlns:a16="http://schemas.microsoft.com/office/drawing/2014/main" id="{7377F363-0AF8-88C7-D035-F31C311F83F5}"/>
              </a:ext>
            </a:extLst>
          </p:cNvPr>
          <p:cNvSpPr/>
          <p:nvPr/>
        </p:nvSpPr>
        <p:spPr>
          <a:xfrm>
            <a:off x="8075431" y="574310"/>
            <a:ext cx="347329" cy="72301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a:extLst>
              <a:ext uri="{FF2B5EF4-FFF2-40B4-BE49-F238E27FC236}">
                <a16:creationId xmlns:a16="http://schemas.microsoft.com/office/drawing/2014/main" id="{3F677868-001F-0A2C-F1A7-B8C2CC4CDCD6}"/>
              </a:ext>
            </a:extLst>
          </p:cNvPr>
          <p:cNvSpPr/>
          <p:nvPr/>
        </p:nvSpPr>
        <p:spPr>
          <a:xfrm>
            <a:off x="7840129" y="2704646"/>
            <a:ext cx="909495" cy="2915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a:extLst>
              <a:ext uri="{FF2B5EF4-FFF2-40B4-BE49-F238E27FC236}">
                <a16:creationId xmlns:a16="http://schemas.microsoft.com/office/drawing/2014/main" id="{975AD40C-25F2-1350-1002-F3BAC9B5F2FD}"/>
              </a:ext>
            </a:extLst>
          </p:cNvPr>
          <p:cNvSpPr/>
          <p:nvPr/>
        </p:nvSpPr>
        <p:spPr>
          <a:xfrm>
            <a:off x="7794347" y="3489069"/>
            <a:ext cx="909495" cy="2915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a:extLst>
              <a:ext uri="{FF2B5EF4-FFF2-40B4-BE49-F238E27FC236}">
                <a16:creationId xmlns:a16="http://schemas.microsoft.com/office/drawing/2014/main" id="{5ADAC630-0289-4EF7-689D-F11859110D8E}"/>
              </a:ext>
            </a:extLst>
          </p:cNvPr>
          <p:cNvSpPr/>
          <p:nvPr/>
        </p:nvSpPr>
        <p:spPr>
          <a:xfrm>
            <a:off x="7794347" y="4293326"/>
            <a:ext cx="909495" cy="2915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ight Arrow 75">
            <a:extLst>
              <a:ext uri="{FF2B5EF4-FFF2-40B4-BE49-F238E27FC236}">
                <a16:creationId xmlns:a16="http://schemas.microsoft.com/office/drawing/2014/main" id="{FC50B6F5-ECD4-6B9F-CCD5-486EA784B74B}"/>
              </a:ext>
            </a:extLst>
          </p:cNvPr>
          <p:cNvSpPr/>
          <p:nvPr/>
        </p:nvSpPr>
        <p:spPr>
          <a:xfrm>
            <a:off x="7794651" y="5089145"/>
            <a:ext cx="909495" cy="2915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07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ppt_x"/>
                                          </p:val>
                                        </p:tav>
                                        <p:tav tm="100000">
                                          <p:val>
                                            <p:strVal val="#ppt_x"/>
                                          </p:val>
                                        </p:tav>
                                      </p:tavLst>
                                    </p:anim>
                                    <p:anim calcmode="lin" valueType="num">
                                      <p:cBhvr additive="base">
                                        <p:cTn id="16" dur="500" fill="hold"/>
                                        <p:tgtEl>
                                          <p:spTgt spid="5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ppt_x"/>
                                          </p:val>
                                        </p:tav>
                                        <p:tav tm="100000">
                                          <p:val>
                                            <p:strVal val="#ppt_x"/>
                                          </p:val>
                                        </p:tav>
                                      </p:tavLst>
                                    </p:anim>
                                    <p:anim calcmode="lin" valueType="num">
                                      <p:cBhvr additive="base">
                                        <p:cTn id="20" dur="500" fill="hold"/>
                                        <p:tgtEl>
                                          <p:spTgt spid="5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ppt_x"/>
                                          </p:val>
                                        </p:tav>
                                        <p:tav tm="100000">
                                          <p:val>
                                            <p:strVal val="#ppt_x"/>
                                          </p:val>
                                        </p:tav>
                                      </p:tavLst>
                                    </p:anim>
                                    <p:anim calcmode="lin" valueType="num">
                                      <p:cBhvr additive="base">
                                        <p:cTn id="24" dur="500" fill="hold"/>
                                        <p:tgtEl>
                                          <p:spTgt spid="5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anim calcmode="lin" valueType="num">
                                      <p:cBhvr additive="base">
                                        <p:cTn id="27" dur="500" fill="hold"/>
                                        <p:tgtEl>
                                          <p:spTgt spid="60"/>
                                        </p:tgtEl>
                                        <p:attrNameLst>
                                          <p:attrName>ppt_x</p:attrName>
                                        </p:attrNameLst>
                                      </p:cBhvr>
                                      <p:tavLst>
                                        <p:tav tm="0">
                                          <p:val>
                                            <p:strVal val="#ppt_x"/>
                                          </p:val>
                                        </p:tav>
                                        <p:tav tm="100000">
                                          <p:val>
                                            <p:strVal val="#ppt_x"/>
                                          </p:val>
                                        </p:tav>
                                      </p:tavLst>
                                    </p:anim>
                                    <p:anim calcmode="lin" valueType="num">
                                      <p:cBhvr additive="base">
                                        <p:cTn id="28" dur="500" fill="hold"/>
                                        <p:tgtEl>
                                          <p:spTgt spid="6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 calcmode="lin" valueType="num">
                                      <p:cBhvr additive="base">
                                        <p:cTn id="59" dur="500" fill="hold"/>
                                        <p:tgtEl>
                                          <p:spTgt spid="47"/>
                                        </p:tgtEl>
                                        <p:attrNameLst>
                                          <p:attrName>ppt_x</p:attrName>
                                        </p:attrNameLst>
                                      </p:cBhvr>
                                      <p:tavLst>
                                        <p:tav tm="0">
                                          <p:val>
                                            <p:strVal val="#ppt_x"/>
                                          </p:val>
                                        </p:tav>
                                        <p:tav tm="100000">
                                          <p:val>
                                            <p:strVal val="#ppt_x"/>
                                          </p:val>
                                        </p:tav>
                                      </p:tavLst>
                                    </p:anim>
                                    <p:anim calcmode="lin" valueType="num">
                                      <p:cBhvr additive="base">
                                        <p:cTn id="6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anim calcmode="lin" valueType="num">
                                      <p:cBhvr additive="base">
                                        <p:cTn id="65" dur="500" fill="hold"/>
                                        <p:tgtEl>
                                          <p:spTgt spid="49"/>
                                        </p:tgtEl>
                                        <p:attrNameLst>
                                          <p:attrName>ppt_x</p:attrName>
                                        </p:attrNameLst>
                                      </p:cBhvr>
                                      <p:tavLst>
                                        <p:tav tm="0">
                                          <p:val>
                                            <p:strVal val="#ppt_x"/>
                                          </p:val>
                                        </p:tav>
                                        <p:tav tm="100000">
                                          <p:val>
                                            <p:strVal val="#ppt_x"/>
                                          </p:val>
                                        </p:tav>
                                      </p:tavLst>
                                    </p:anim>
                                    <p:anim calcmode="lin" valueType="num">
                                      <p:cBhvr additive="base">
                                        <p:cTn id="6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dissolve">
                                      <p:cBhvr>
                                        <p:cTn id="71" dur="500"/>
                                        <p:tgtEl>
                                          <p:spTgt spid="30"/>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blinds(horizontal)">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checkerboard(across)">
                                      <p:cBhvr>
                                        <p:cTn id="81" dur="500"/>
                                        <p:tgtEl>
                                          <p:spTgt spid="6"/>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checkerboard(across)">
                                      <p:cBhvr>
                                        <p:cTn id="84" dur="500"/>
                                        <p:tgtEl>
                                          <p:spTgt spid="48"/>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checkerboard(across)">
                                      <p:cBhvr>
                                        <p:cTn id="87" dur="500"/>
                                        <p:tgtEl>
                                          <p:spTgt spid="52"/>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additive="base">
                                        <p:cTn id="92" dur="500" fill="hold"/>
                                        <p:tgtEl>
                                          <p:spTgt spid="31"/>
                                        </p:tgtEl>
                                        <p:attrNameLst>
                                          <p:attrName>ppt_x</p:attrName>
                                        </p:attrNameLst>
                                      </p:cBhvr>
                                      <p:tavLst>
                                        <p:tav tm="0">
                                          <p:val>
                                            <p:strVal val="#ppt_x"/>
                                          </p:val>
                                        </p:tav>
                                        <p:tav tm="100000">
                                          <p:val>
                                            <p:strVal val="#ppt_x"/>
                                          </p:val>
                                        </p:tav>
                                      </p:tavLst>
                                    </p:anim>
                                    <p:anim calcmode="lin" valueType="num">
                                      <p:cBhvr additive="base">
                                        <p:cTn id="9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1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69"/>
                                        </p:tgtEl>
                                        <p:attrNameLst>
                                          <p:attrName>style.visibility</p:attrName>
                                        </p:attrNameLst>
                                      </p:cBhvr>
                                      <p:to>
                                        <p:strVal val="visible"/>
                                      </p:to>
                                    </p:set>
                                    <p:anim calcmode="lin" valueType="num">
                                      <p:cBhvr additive="base">
                                        <p:cTn id="102" dur="500" fill="hold"/>
                                        <p:tgtEl>
                                          <p:spTgt spid="69"/>
                                        </p:tgtEl>
                                        <p:attrNameLst>
                                          <p:attrName>ppt_x</p:attrName>
                                        </p:attrNameLst>
                                      </p:cBhvr>
                                      <p:tavLst>
                                        <p:tav tm="0">
                                          <p:val>
                                            <p:strVal val="#ppt_x"/>
                                          </p:val>
                                        </p:tav>
                                        <p:tav tm="100000">
                                          <p:val>
                                            <p:strVal val="#ppt_x"/>
                                          </p:val>
                                        </p:tav>
                                      </p:tavLst>
                                    </p:anim>
                                    <p:anim calcmode="lin" valueType="num">
                                      <p:cBhvr additive="base">
                                        <p:cTn id="103"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15"/>
                                        </p:tgtEl>
                                        <p:attrNameLst>
                                          <p:attrName>style.visibility</p:attrName>
                                        </p:attrNameLst>
                                      </p:cBhvr>
                                      <p:to>
                                        <p:strVal val="visible"/>
                                      </p:to>
                                    </p:set>
                                    <p:anim calcmode="lin" valueType="num">
                                      <p:cBhvr additive="base">
                                        <p:cTn id="108" dur="500" fill="hold"/>
                                        <p:tgtEl>
                                          <p:spTgt spid="15"/>
                                        </p:tgtEl>
                                        <p:attrNameLst>
                                          <p:attrName>ppt_x</p:attrName>
                                        </p:attrNameLst>
                                      </p:cBhvr>
                                      <p:tavLst>
                                        <p:tav tm="0">
                                          <p:val>
                                            <p:strVal val="#ppt_x"/>
                                          </p:val>
                                        </p:tav>
                                        <p:tav tm="100000">
                                          <p:val>
                                            <p:strVal val="#ppt_x"/>
                                          </p:val>
                                        </p:tav>
                                      </p:tavLst>
                                    </p:anim>
                                    <p:anim calcmode="lin" valueType="num">
                                      <p:cBhvr additive="base">
                                        <p:cTn id="109" dur="500" fill="hold"/>
                                        <p:tgtEl>
                                          <p:spTgt spid="15"/>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7"/>
                                        </p:tgtEl>
                                        <p:attrNameLst>
                                          <p:attrName>style.visibility</p:attrName>
                                        </p:attrNameLst>
                                      </p:cBhvr>
                                      <p:to>
                                        <p:strVal val="visible"/>
                                      </p:to>
                                    </p:set>
                                    <p:anim calcmode="lin" valueType="num">
                                      <p:cBhvr additive="base">
                                        <p:cTn id="112" dur="500" fill="hold"/>
                                        <p:tgtEl>
                                          <p:spTgt spid="7"/>
                                        </p:tgtEl>
                                        <p:attrNameLst>
                                          <p:attrName>ppt_x</p:attrName>
                                        </p:attrNameLst>
                                      </p:cBhvr>
                                      <p:tavLst>
                                        <p:tav tm="0">
                                          <p:val>
                                            <p:strVal val="#ppt_x"/>
                                          </p:val>
                                        </p:tav>
                                        <p:tav tm="100000">
                                          <p:val>
                                            <p:strVal val="#ppt_x"/>
                                          </p:val>
                                        </p:tav>
                                      </p:tavLst>
                                    </p:anim>
                                    <p:anim calcmode="lin" valueType="num">
                                      <p:cBhvr additive="base">
                                        <p:cTn id="1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48"/>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5" presetClass="entr" presetSubtype="10" fill="hold" grpId="0" nodeType="click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checkerboard(across)">
                                      <p:cBhvr>
                                        <p:cTn id="122" dur="500"/>
                                        <p:tgtEl>
                                          <p:spTgt spid="73"/>
                                        </p:tgtEl>
                                      </p:cBhvr>
                                    </p:animEffect>
                                  </p:childTnLst>
                                </p:cTn>
                              </p:par>
                              <p:par>
                                <p:cTn id="123" presetID="5" presetClass="entr" presetSubtype="10" fill="hold" grpId="0" nodeType="withEffect">
                                  <p:stCondLst>
                                    <p:cond delay="0"/>
                                  </p:stCondLst>
                                  <p:childTnLst>
                                    <p:set>
                                      <p:cBhvr>
                                        <p:cTn id="124" dur="1" fill="hold">
                                          <p:stCondLst>
                                            <p:cond delay="0"/>
                                          </p:stCondLst>
                                        </p:cTn>
                                        <p:tgtEl>
                                          <p:spTgt spid="55"/>
                                        </p:tgtEl>
                                        <p:attrNameLst>
                                          <p:attrName>style.visibility</p:attrName>
                                        </p:attrNameLst>
                                      </p:cBhvr>
                                      <p:to>
                                        <p:strVal val="visible"/>
                                      </p:to>
                                    </p:set>
                                    <p:animEffect transition="in" filter="checkerboard(across)">
                                      <p:cBhvr>
                                        <p:cTn id="125" dur="500"/>
                                        <p:tgtEl>
                                          <p:spTgt spid="55"/>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grpId="0" nodeType="clickEffect">
                                  <p:stCondLst>
                                    <p:cond delay="0"/>
                                  </p:stCondLst>
                                  <p:childTnLst>
                                    <p:set>
                                      <p:cBhvr>
                                        <p:cTn id="129" dur="1" fill="hold">
                                          <p:stCondLst>
                                            <p:cond delay="0"/>
                                          </p:stCondLst>
                                        </p:cTn>
                                        <p:tgtEl>
                                          <p:spTgt spid="32"/>
                                        </p:tgtEl>
                                        <p:attrNameLst>
                                          <p:attrName>style.visibility</p:attrName>
                                        </p:attrNameLst>
                                      </p:cBhvr>
                                      <p:to>
                                        <p:strVal val="visible"/>
                                      </p:to>
                                    </p:set>
                                    <p:anim calcmode="lin" valueType="num">
                                      <p:cBhvr additive="base">
                                        <p:cTn id="130" dur="500" fill="hold"/>
                                        <p:tgtEl>
                                          <p:spTgt spid="32"/>
                                        </p:tgtEl>
                                        <p:attrNameLst>
                                          <p:attrName>ppt_x</p:attrName>
                                        </p:attrNameLst>
                                      </p:cBhvr>
                                      <p:tavLst>
                                        <p:tav tm="0">
                                          <p:val>
                                            <p:strVal val="#ppt_x"/>
                                          </p:val>
                                        </p:tav>
                                        <p:tav tm="100000">
                                          <p:val>
                                            <p:strVal val="#ppt_x"/>
                                          </p:val>
                                        </p:tav>
                                      </p:tavLst>
                                    </p:anim>
                                    <p:anim calcmode="lin" valueType="num">
                                      <p:cBhvr additive="base">
                                        <p:cTn id="13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69"/>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70"/>
                                        </p:tgtEl>
                                        <p:attrNameLst>
                                          <p:attrName>style.visibility</p:attrName>
                                        </p:attrNameLst>
                                      </p:cBhvr>
                                      <p:to>
                                        <p:strVal val="visible"/>
                                      </p:to>
                                    </p:set>
                                    <p:anim calcmode="lin" valueType="num">
                                      <p:cBhvr additive="base">
                                        <p:cTn id="140" dur="500" fill="hold"/>
                                        <p:tgtEl>
                                          <p:spTgt spid="70"/>
                                        </p:tgtEl>
                                        <p:attrNameLst>
                                          <p:attrName>ppt_x</p:attrName>
                                        </p:attrNameLst>
                                      </p:cBhvr>
                                      <p:tavLst>
                                        <p:tav tm="0">
                                          <p:val>
                                            <p:strVal val="#ppt_x"/>
                                          </p:val>
                                        </p:tav>
                                        <p:tav tm="100000">
                                          <p:val>
                                            <p:strVal val="#ppt_x"/>
                                          </p:val>
                                        </p:tav>
                                      </p:tavLst>
                                    </p:anim>
                                    <p:anim calcmode="lin" valueType="num">
                                      <p:cBhvr additive="base">
                                        <p:cTn id="141"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5" presetClass="entr" presetSubtype="10" fill="hold" nodeType="clickEffect">
                                  <p:stCondLst>
                                    <p:cond delay="0"/>
                                  </p:stCondLst>
                                  <p:childTnLst>
                                    <p:set>
                                      <p:cBhvr>
                                        <p:cTn id="145" dur="1" fill="hold">
                                          <p:stCondLst>
                                            <p:cond delay="0"/>
                                          </p:stCondLst>
                                        </p:cTn>
                                        <p:tgtEl>
                                          <p:spTgt spid="19"/>
                                        </p:tgtEl>
                                        <p:attrNameLst>
                                          <p:attrName>style.visibility</p:attrName>
                                        </p:attrNameLst>
                                      </p:cBhvr>
                                      <p:to>
                                        <p:strVal val="visible"/>
                                      </p:to>
                                    </p:set>
                                    <p:animEffect transition="in" filter="checkerboard(across)">
                                      <p:cBhvr>
                                        <p:cTn id="146" dur="500"/>
                                        <p:tgtEl>
                                          <p:spTgt spid="19"/>
                                        </p:tgtEl>
                                      </p:cBhvr>
                                    </p:animEffect>
                                  </p:childTnLst>
                                </p:cTn>
                              </p:par>
                              <p:par>
                                <p:cTn id="147" presetID="5" presetClass="entr" presetSubtype="10" fill="hold" grpId="0" nodeType="withEffect">
                                  <p:stCondLst>
                                    <p:cond delay="0"/>
                                  </p:stCondLst>
                                  <p:childTnLst>
                                    <p:set>
                                      <p:cBhvr>
                                        <p:cTn id="148" dur="1" fill="hold">
                                          <p:stCondLst>
                                            <p:cond delay="0"/>
                                          </p:stCondLst>
                                        </p:cTn>
                                        <p:tgtEl>
                                          <p:spTgt spid="8"/>
                                        </p:tgtEl>
                                        <p:attrNameLst>
                                          <p:attrName>style.visibility</p:attrName>
                                        </p:attrNameLst>
                                      </p:cBhvr>
                                      <p:to>
                                        <p:strVal val="visible"/>
                                      </p:to>
                                    </p:set>
                                    <p:animEffect transition="in" filter="checkerboard(across)">
                                      <p:cBhvr>
                                        <p:cTn id="149" dur="500"/>
                                        <p:tgtEl>
                                          <p:spTgt spid="8"/>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73"/>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5" presetClass="entr" presetSubtype="10" fill="hold" grpId="0" nodeType="clickEffect">
                                  <p:stCondLst>
                                    <p:cond delay="0"/>
                                  </p:stCondLst>
                                  <p:childTnLst>
                                    <p:set>
                                      <p:cBhvr>
                                        <p:cTn id="157" dur="1" fill="hold">
                                          <p:stCondLst>
                                            <p:cond delay="0"/>
                                          </p:stCondLst>
                                        </p:cTn>
                                        <p:tgtEl>
                                          <p:spTgt spid="74"/>
                                        </p:tgtEl>
                                        <p:attrNameLst>
                                          <p:attrName>style.visibility</p:attrName>
                                        </p:attrNameLst>
                                      </p:cBhvr>
                                      <p:to>
                                        <p:strVal val="visible"/>
                                      </p:to>
                                    </p:set>
                                    <p:animEffect transition="in" filter="checkerboard(across)">
                                      <p:cBhvr>
                                        <p:cTn id="158" dur="500"/>
                                        <p:tgtEl>
                                          <p:spTgt spid="74"/>
                                        </p:tgtEl>
                                      </p:cBhvr>
                                    </p:animEffect>
                                  </p:childTnLst>
                                </p:cTn>
                              </p:par>
                              <p:par>
                                <p:cTn id="159" presetID="5" presetClass="entr" presetSubtype="10" fill="hold" grpId="0" nodeType="withEffect">
                                  <p:stCondLst>
                                    <p:cond delay="0"/>
                                  </p:stCondLst>
                                  <p:childTnLst>
                                    <p:set>
                                      <p:cBhvr>
                                        <p:cTn id="160" dur="1" fill="hold">
                                          <p:stCondLst>
                                            <p:cond delay="0"/>
                                          </p:stCondLst>
                                        </p:cTn>
                                        <p:tgtEl>
                                          <p:spTgt spid="53"/>
                                        </p:tgtEl>
                                        <p:attrNameLst>
                                          <p:attrName>style.visibility</p:attrName>
                                        </p:attrNameLst>
                                      </p:cBhvr>
                                      <p:to>
                                        <p:strVal val="visible"/>
                                      </p:to>
                                    </p:set>
                                    <p:animEffect transition="in" filter="checkerboard(across)">
                                      <p:cBhvr>
                                        <p:cTn id="161" dur="500"/>
                                        <p:tgtEl>
                                          <p:spTgt spid="53"/>
                                        </p:tgtEl>
                                      </p:cBhvr>
                                    </p:animEffect>
                                  </p:childTnLst>
                                </p:cTn>
                              </p:par>
                            </p:childTnLst>
                          </p:cTn>
                        </p:par>
                      </p:childTnLst>
                    </p:cTn>
                  </p:par>
                  <p:par>
                    <p:cTn id="162" fill="hold">
                      <p:stCondLst>
                        <p:cond delay="indefinite"/>
                      </p:stCondLst>
                      <p:childTnLst>
                        <p:par>
                          <p:cTn id="163" fill="hold">
                            <p:stCondLst>
                              <p:cond delay="0"/>
                            </p:stCondLst>
                            <p:childTnLst>
                              <p:par>
                                <p:cTn id="164" presetID="2" presetClass="entr" presetSubtype="4" fill="hold" grpId="0" nodeType="click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1" presetClass="exit" presetSubtype="0" fill="hold" grpId="1" nodeType="clickEffect">
                                  <p:stCondLst>
                                    <p:cond delay="0"/>
                                  </p:stCondLst>
                                  <p:childTnLst>
                                    <p:set>
                                      <p:cBhvr>
                                        <p:cTn id="171" dur="1" fill="hold">
                                          <p:stCondLst>
                                            <p:cond delay="0"/>
                                          </p:stCondLst>
                                        </p:cTn>
                                        <p:tgtEl>
                                          <p:spTgt spid="70"/>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grpId="0" nodeType="clickEffect">
                                  <p:stCondLst>
                                    <p:cond delay="0"/>
                                  </p:stCondLst>
                                  <p:childTnLst>
                                    <p:set>
                                      <p:cBhvr>
                                        <p:cTn id="175" dur="1" fill="hold">
                                          <p:stCondLst>
                                            <p:cond delay="0"/>
                                          </p:stCondLst>
                                        </p:cTn>
                                        <p:tgtEl>
                                          <p:spTgt spid="71"/>
                                        </p:tgtEl>
                                        <p:attrNameLst>
                                          <p:attrName>style.visibility</p:attrName>
                                        </p:attrNameLst>
                                      </p:cBhvr>
                                      <p:to>
                                        <p:strVal val="visible"/>
                                      </p:to>
                                    </p:set>
                                    <p:anim calcmode="lin" valueType="num">
                                      <p:cBhvr additive="base">
                                        <p:cTn id="176" dur="500" fill="hold"/>
                                        <p:tgtEl>
                                          <p:spTgt spid="71"/>
                                        </p:tgtEl>
                                        <p:attrNameLst>
                                          <p:attrName>ppt_x</p:attrName>
                                        </p:attrNameLst>
                                      </p:cBhvr>
                                      <p:tavLst>
                                        <p:tav tm="0">
                                          <p:val>
                                            <p:strVal val="#ppt_x"/>
                                          </p:val>
                                        </p:tav>
                                        <p:tav tm="100000">
                                          <p:val>
                                            <p:strVal val="#ppt_x"/>
                                          </p:val>
                                        </p:tav>
                                      </p:tavLst>
                                    </p:anim>
                                    <p:anim calcmode="lin" valueType="num">
                                      <p:cBhvr additive="base">
                                        <p:cTn id="177"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5" presetClass="entr" presetSubtype="10" fill="hold" nodeType="clickEffect">
                                  <p:stCondLst>
                                    <p:cond delay="0"/>
                                  </p:stCondLst>
                                  <p:childTnLst>
                                    <p:set>
                                      <p:cBhvr>
                                        <p:cTn id="181" dur="1" fill="hold">
                                          <p:stCondLst>
                                            <p:cond delay="0"/>
                                          </p:stCondLst>
                                        </p:cTn>
                                        <p:tgtEl>
                                          <p:spTgt spid="25"/>
                                        </p:tgtEl>
                                        <p:attrNameLst>
                                          <p:attrName>style.visibility</p:attrName>
                                        </p:attrNameLst>
                                      </p:cBhvr>
                                      <p:to>
                                        <p:strVal val="visible"/>
                                      </p:to>
                                    </p:set>
                                    <p:animEffect transition="in" filter="checkerboard(across)">
                                      <p:cBhvr>
                                        <p:cTn id="182" dur="500"/>
                                        <p:tgtEl>
                                          <p:spTgt spid="25"/>
                                        </p:tgtEl>
                                      </p:cBhvr>
                                    </p:animEffect>
                                  </p:childTnLst>
                                </p:cTn>
                              </p:par>
                              <p:par>
                                <p:cTn id="183" presetID="5" presetClass="entr" presetSubtype="10" fill="hold" grpId="0" nodeType="withEffect">
                                  <p:stCondLst>
                                    <p:cond delay="0"/>
                                  </p:stCondLst>
                                  <p:childTnLst>
                                    <p:set>
                                      <p:cBhvr>
                                        <p:cTn id="184" dur="1" fill="hold">
                                          <p:stCondLst>
                                            <p:cond delay="0"/>
                                          </p:stCondLst>
                                        </p:cTn>
                                        <p:tgtEl>
                                          <p:spTgt spid="9"/>
                                        </p:tgtEl>
                                        <p:attrNameLst>
                                          <p:attrName>style.visibility</p:attrName>
                                        </p:attrNameLst>
                                      </p:cBhvr>
                                      <p:to>
                                        <p:strVal val="visible"/>
                                      </p:to>
                                    </p:set>
                                    <p:animEffect transition="in" filter="checkerboard(across)">
                                      <p:cBhvr>
                                        <p:cTn id="185" dur="500"/>
                                        <p:tgtEl>
                                          <p:spTgt spid="9"/>
                                        </p:tgtEl>
                                      </p:cBhvr>
                                    </p:animEffect>
                                  </p:childTnLst>
                                </p:cTn>
                              </p:par>
                            </p:childTnLst>
                          </p:cTn>
                        </p:par>
                      </p:childTnLst>
                    </p:cTn>
                  </p:par>
                  <p:par>
                    <p:cTn id="186" fill="hold">
                      <p:stCondLst>
                        <p:cond delay="indefinite"/>
                      </p:stCondLst>
                      <p:childTnLst>
                        <p:par>
                          <p:cTn id="187" fill="hold">
                            <p:stCondLst>
                              <p:cond delay="0"/>
                            </p:stCondLst>
                            <p:childTnLst>
                              <p:par>
                                <p:cTn id="188" presetID="1" presetClass="exit" presetSubtype="0" fill="hold" grpId="1" nodeType="clickEffect">
                                  <p:stCondLst>
                                    <p:cond delay="0"/>
                                  </p:stCondLst>
                                  <p:childTnLst>
                                    <p:set>
                                      <p:cBhvr>
                                        <p:cTn id="189" dur="1" fill="hold">
                                          <p:stCondLst>
                                            <p:cond delay="0"/>
                                          </p:stCondLst>
                                        </p:cTn>
                                        <p:tgtEl>
                                          <p:spTgt spid="74"/>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5" presetClass="entr" presetSubtype="10" fill="hold" grpId="0" nodeType="clickEffect">
                                  <p:stCondLst>
                                    <p:cond delay="0"/>
                                  </p:stCondLst>
                                  <p:childTnLst>
                                    <p:set>
                                      <p:cBhvr>
                                        <p:cTn id="193" dur="1" fill="hold">
                                          <p:stCondLst>
                                            <p:cond delay="0"/>
                                          </p:stCondLst>
                                        </p:cTn>
                                        <p:tgtEl>
                                          <p:spTgt spid="75"/>
                                        </p:tgtEl>
                                        <p:attrNameLst>
                                          <p:attrName>style.visibility</p:attrName>
                                        </p:attrNameLst>
                                      </p:cBhvr>
                                      <p:to>
                                        <p:strVal val="visible"/>
                                      </p:to>
                                    </p:set>
                                    <p:animEffect transition="in" filter="checkerboard(across)">
                                      <p:cBhvr>
                                        <p:cTn id="194" dur="500"/>
                                        <p:tgtEl>
                                          <p:spTgt spid="75"/>
                                        </p:tgtEl>
                                      </p:cBhvr>
                                    </p:animEffect>
                                  </p:childTnLst>
                                </p:cTn>
                              </p:par>
                              <p:par>
                                <p:cTn id="195" presetID="5" presetClass="entr" presetSubtype="10" fill="hold" grpId="0" nodeType="withEffect">
                                  <p:stCondLst>
                                    <p:cond delay="0"/>
                                  </p:stCondLst>
                                  <p:childTnLst>
                                    <p:set>
                                      <p:cBhvr>
                                        <p:cTn id="196" dur="1" fill="hold">
                                          <p:stCondLst>
                                            <p:cond delay="0"/>
                                          </p:stCondLst>
                                        </p:cTn>
                                        <p:tgtEl>
                                          <p:spTgt spid="54"/>
                                        </p:tgtEl>
                                        <p:attrNameLst>
                                          <p:attrName>style.visibility</p:attrName>
                                        </p:attrNameLst>
                                      </p:cBhvr>
                                      <p:to>
                                        <p:strVal val="visible"/>
                                      </p:to>
                                    </p:set>
                                    <p:animEffect transition="in" filter="checkerboard(across)">
                                      <p:cBhvr>
                                        <p:cTn id="197" dur="500"/>
                                        <p:tgtEl>
                                          <p:spTgt spid="54"/>
                                        </p:tgtEl>
                                      </p:cBhvr>
                                    </p:animEffect>
                                  </p:childTnLst>
                                </p:cTn>
                              </p:par>
                            </p:childTnLst>
                          </p:cTn>
                        </p:par>
                      </p:childTnLst>
                    </p:cTn>
                  </p:par>
                  <p:par>
                    <p:cTn id="198" fill="hold">
                      <p:stCondLst>
                        <p:cond delay="indefinite"/>
                      </p:stCondLst>
                      <p:childTnLst>
                        <p:par>
                          <p:cTn id="199" fill="hold">
                            <p:stCondLst>
                              <p:cond delay="0"/>
                            </p:stCondLst>
                            <p:childTnLst>
                              <p:par>
                                <p:cTn id="200" presetID="2" presetClass="entr" presetSubtype="4" fill="hold" grpId="0" nodeType="clickEffect">
                                  <p:stCondLst>
                                    <p:cond delay="0"/>
                                  </p:stCondLst>
                                  <p:childTnLst>
                                    <p:set>
                                      <p:cBhvr>
                                        <p:cTn id="201" dur="1" fill="hold">
                                          <p:stCondLst>
                                            <p:cond delay="0"/>
                                          </p:stCondLst>
                                        </p:cTn>
                                        <p:tgtEl>
                                          <p:spTgt spid="34"/>
                                        </p:tgtEl>
                                        <p:attrNameLst>
                                          <p:attrName>style.visibility</p:attrName>
                                        </p:attrNameLst>
                                      </p:cBhvr>
                                      <p:to>
                                        <p:strVal val="visible"/>
                                      </p:to>
                                    </p:set>
                                    <p:anim calcmode="lin" valueType="num">
                                      <p:cBhvr additive="base">
                                        <p:cTn id="202" dur="500" fill="hold"/>
                                        <p:tgtEl>
                                          <p:spTgt spid="34"/>
                                        </p:tgtEl>
                                        <p:attrNameLst>
                                          <p:attrName>ppt_x</p:attrName>
                                        </p:attrNameLst>
                                      </p:cBhvr>
                                      <p:tavLst>
                                        <p:tav tm="0">
                                          <p:val>
                                            <p:strVal val="#ppt_x"/>
                                          </p:val>
                                        </p:tav>
                                        <p:tav tm="100000">
                                          <p:val>
                                            <p:strVal val="#ppt_x"/>
                                          </p:val>
                                        </p:tav>
                                      </p:tavLst>
                                    </p:anim>
                                    <p:anim calcmode="lin" valueType="num">
                                      <p:cBhvr additive="base">
                                        <p:cTn id="20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1" presetClass="exit" presetSubtype="0" fill="hold" grpId="1" nodeType="clickEffect">
                                  <p:stCondLst>
                                    <p:cond delay="0"/>
                                  </p:stCondLst>
                                  <p:childTnLst>
                                    <p:set>
                                      <p:cBhvr>
                                        <p:cTn id="207" dur="1" fill="hold">
                                          <p:stCondLst>
                                            <p:cond delay="0"/>
                                          </p:stCondLst>
                                        </p:cTn>
                                        <p:tgtEl>
                                          <p:spTgt spid="71"/>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2" presetClass="entr" presetSubtype="4" fill="hold" grpId="0" nodeType="clickEffect">
                                  <p:stCondLst>
                                    <p:cond delay="0"/>
                                  </p:stCondLst>
                                  <p:childTnLst>
                                    <p:set>
                                      <p:cBhvr>
                                        <p:cTn id="211" dur="1" fill="hold">
                                          <p:stCondLst>
                                            <p:cond delay="0"/>
                                          </p:stCondLst>
                                        </p:cTn>
                                        <p:tgtEl>
                                          <p:spTgt spid="72"/>
                                        </p:tgtEl>
                                        <p:attrNameLst>
                                          <p:attrName>style.visibility</p:attrName>
                                        </p:attrNameLst>
                                      </p:cBhvr>
                                      <p:to>
                                        <p:strVal val="visible"/>
                                      </p:to>
                                    </p:set>
                                    <p:anim calcmode="lin" valueType="num">
                                      <p:cBhvr additive="base">
                                        <p:cTn id="212" dur="500" fill="hold"/>
                                        <p:tgtEl>
                                          <p:spTgt spid="72"/>
                                        </p:tgtEl>
                                        <p:attrNameLst>
                                          <p:attrName>ppt_x</p:attrName>
                                        </p:attrNameLst>
                                      </p:cBhvr>
                                      <p:tavLst>
                                        <p:tav tm="0">
                                          <p:val>
                                            <p:strVal val="#ppt_x"/>
                                          </p:val>
                                        </p:tav>
                                        <p:tav tm="100000">
                                          <p:val>
                                            <p:strVal val="#ppt_x"/>
                                          </p:val>
                                        </p:tav>
                                      </p:tavLst>
                                    </p:anim>
                                    <p:anim calcmode="lin" valueType="num">
                                      <p:cBhvr additive="base">
                                        <p:cTn id="213"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5" presetClass="entr" presetSubtype="10" fill="hold" nodeType="clickEffect">
                                  <p:stCondLst>
                                    <p:cond delay="0"/>
                                  </p:stCondLst>
                                  <p:childTnLst>
                                    <p:set>
                                      <p:cBhvr>
                                        <p:cTn id="217" dur="1" fill="hold">
                                          <p:stCondLst>
                                            <p:cond delay="0"/>
                                          </p:stCondLst>
                                        </p:cTn>
                                        <p:tgtEl>
                                          <p:spTgt spid="27"/>
                                        </p:tgtEl>
                                        <p:attrNameLst>
                                          <p:attrName>style.visibility</p:attrName>
                                        </p:attrNameLst>
                                      </p:cBhvr>
                                      <p:to>
                                        <p:strVal val="visible"/>
                                      </p:to>
                                    </p:set>
                                    <p:animEffect transition="in" filter="checkerboard(across)">
                                      <p:cBhvr>
                                        <p:cTn id="218" dur="500"/>
                                        <p:tgtEl>
                                          <p:spTgt spid="27"/>
                                        </p:tgtEl>
                                      </p:cBhvr>
                                    </p:animEffect>
                                  </p:childTnLst>
                                </p:cTn>
                              </p:par>
                              <p:par>
                                <p:cTn id="219" presetID="5" presetClass="entr" presetSubtype="10" fill="hold" grpId="0" nodeType="withEffect">
                                  <p:stCondLst>
                                    <p:cond delay="0"/>
                                  </p:stCondLst>
                                  <p:childTnLst>
                                    <p:set>
                                      <p:cBhvr>
                                        <p:cTn id="220" dur="1" fill="hold">
                                          <p:stCondLst>
                                            <p:cond delay="0"/>
                                          </p:stCondLst>
                                        </p:cTn>
                                        <p:tgtEl>
                                          <p:spTgt spid="10"/>
                                        </p:tgtEl>
                                        <p:attrNameLst>
                                          <p:attrName>style.visibility</p:attrName>
                                        </p:attrNameLst>
                                      </p:cBhvr>
                                      <p:to>
                                        <p:strVal val="visible"/>
                                      </p:to>
                                    </p:set>
                                    <p:animEffect transition="in" filter="checkerboard(across)">
                                      <p:cBhvr>
                                        <p:cTn id="221" dur="500"/>
                                        <p:tgtEl>
                                          <p:spTgt spid="10"/>
                                        </p:tgtEl>
                                      </p:cBhvr>
                                    </p:animEffect>
                                  </p:childTnLst>
                                </p:cTn>
                              </p:par>
                            </p:childTnLst>
                          </p:cTn>
                        </p:par>
                      </p:childTnLst>
                    </p:cTn>
                  </p:par>
                  <p:par>
                    <p:cTn id="222" fill="hold">
                      <p:stCondLst>
                        <p:cond delay="indefinite"/>
                      </p:stCondLst>
                      <p:childTnLst>
                        <p:par>
                          <p:cTn id="223" fill="hold">
                            <p:stCondLst>
                              <p:cond delay="0"/>
                            </p:stCondLst>
                            <p:childTnLst>
                              <p:par>
                                <p:cTn id="224" presetID="1" presetClass="exit" presetSubtype="0" fill="hold" grpId="1" nodeType="clickEffect">
                                  <p:stCondLst>
                                    <p:cond delay="0"/>
                                  </p:stCondLst>
                                  <p:childTnLst>
                                    <p:set>
                                      <p:cBhvr>
                                        <p:cTn id="225" dur="1" fill="hold">
                                          <p:stCondLst>
                                            <p:cond delay="0"/>
                                          </p:stCondLst>
                                        </p:cTn>
                                        <p:tgtEl>
                                          <p:spTgt spid="75"/>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5" presetClass="entr" presetSubtype="10" fill="hold" grpId="0" nodeType="clickEffect">
                                  <p:stCondLst>
                                    <p:cond delay="0"/>
                                  </p:stCondLst>
                                  <p:childTnLst>
                                    <p:set>
                                      <p:cBhvr>
                                        <p:cTn id="229" dur="1" fill="hold">
                                          <p:stCondLst>
                                            <p:cond delay="0"/>
                                          </p:stCondLst>
                                        </p:cTn>
                                        <p:tgtEl>
                                          <p:spTgt spid="76"/>
                                        </p:tgtEl>
                                        <p:attrNameLst>
                                          <p:attrName>style.visibility</p:attrName>
                                        </p:attrNameLst>
                                      </p:cBhvr>
                                      <p:to>
                                        <p:strVal val="visible"/>
                                      </p:to>
                                    </p:set>
                                    <p:animEffect transition="in" filter="checkerboard(across)">
                                      <p:cBhvr>
                                        <p:cTn id="230" dur="500"/>
                                        <p:tgtEl>
                                          <p:spTgt spid="76"/>
                                        </p:tgtEl>
                                      </p:cBhvr>
                                    </p:animEffect>
                                  </p:childTnLst>
                                </p:cTn>
                              </p:par>
                              <p:par>
                                <p:cTn id="231" presetID="5" presetClass="entr" presetSubtype="10" fill="hold" grpId="0" nodeType="withEffect">
                                  <p:stCondLst>
                                    <p:cond delay="0"/>
                                  </p:stCondLst>
                                  <p:childTnLst>
                                    <p:set>
                                      <p:cBhvr>
                                        <p:cTn id="232" dur="1" fill="hold">
                                          <p:stCondLst>
                                            <p:cond delay="0"/>
                                          </p:stCondLst>
                                        </p:cTn>
                                        <p:tgtEl>
                                          <p:spTgt spid="51"/>
                                        </p:tgtEl>
                                        <p:attrNameLst>
                                          <p:attrName>style.visibility</p:attrName>
                                        </p:attrNameLst>
                                      </p:cBhvr>
                                      <p:to>
                                        <p:strVal val="visible"/>
                                      </p:to>
                                    </p:set>
                                    <p:animEffect transition="in" filter="checkerboard(across)">
                                      <p:cBhvr>
                                        <p:cTn id="233" dur="500"/>
                                        <p:tgtEl>
                                          <p:spTgt spid="51"/>
                                        </p:tgtEl>
                                      </p:cBhvr>
                                    </p:animEffec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grpId="1" nodeType="clickEffect">
                                  <p:stCondLst>
                                    <p:cond delay="0"/>
                                  </p:stCondLst>
                                  <p:childTnLst>
                                    <p:set>
                                      <p:cBhvr>
                                        <p:cTn id="237" dur="1" fill="hold">
                                          <p:stCondLst>
                                            <p:cond delay="0"/>
                                          </p:stCondLst>
                                        </p:cTn>
                                        <p:tgtEl>
                                          <p:spTgt spid="49"/>
                                        </p:tgtEl>
                                        <p:attrNameLst>
                                          <p:attrName>style.visibility</p:attrName>
                                        </p:attrNameLst>
                                      </p:cBhvr>
                                      <p:to>
                                        <p:strVal val="hidden"/>
                                      </p:to>
                                    </p:set>
                                  </p:childTnLst>
                                </p:cTn>
                              </p:par>
                              <p:par>
                                <p:cTn id="238" presetID="1" presetClass="exit" presetSubtype="0" fill="hold" grpId="1" nodeType="withEffect">
                                  <p:stCondLst>
                                    <p:cond delay="0"/>
                                  </p:stCondLst>
                                  <p:childTnLst>
                                    <p:set>
                                      <p:cBhvr>
                                        <p:cTn id="239" dur="1" fill="hold">
                                          <p:stCondLst>
                                            <p:cond delay="0"/>
                                          </p:stCondLst>
                                        </p:cTn>
                                        <p:tgtEl>
                                          <p:spTgt spid="30"/>
                                        </p:tgtEl>
                                        <p:attrNameLst>
                                          <p:attrName>style.visibility</p:attrName>
                                        </p:attrNameLst>
                                      </p:cBhvr>
                                      <p:to>
                                        <p:strVal val="hidden"/>
                                      </p:to>
                                    </p:set>
                                  </p:childTnLst>
                                </p:cTn>
                              </p:par>
                              <p:par>
                                <p:cTn id="240" presetID="1" presetClass="exit" presetSubtype="0" fill="hold" grpId="1" nodeType="withEffect">
                                  <p:stCondLst>
                                    <p:cond delay="0"/>
                                  </p:stCondLst>
                                  <p:childTnLst>
                                    <p:set>
                                      <p:cBhvr>
                                        <p:cTn id="241" dur="1" fill="hold">
                                          <p:stCondLst>
                                            <p:cond delay="0"/>
                                          </p:stCondLst>
                                        </p:cTn>
                                        <p:tgtEl>
                                          <p:spTgt spid="31"/>
                                        </p:tgtEl>
                                        <p:attrNameLst>
                                          <p:attrName>style.visibility</p:attrName>
                                        </p:attrNameLst>
                                      </p:cBhvr>
                                      <p:to>
                                        <p:strVal val="hidden"/>
                                      </p:to>
                                    </p:set>
                                  </p:childTnLst>
                                </p:cTn>
                              </p:par>
                              <p:par>
                                <p:cTn id="242" presetID="1" presetClass="exit" presetSubtype="0" fill="hold" grpId="1" nodeType="withEffect">
                                  <p:stCondLst>
                                    <p:cond delay="0"/>
                                  </p:stCondLst>
                                  <p:childTnLst>
                                    <p:set>
                                      <p:cBhvr>
                                        <p:cTn id="243" dur="1" fill="hold">
                                          <p:stCondLst>
                                            <p:cond delay="0"/>
                                          </p:stCondLst>
                                        </p:cTn>
                                        <p:tgtEl>
                                          <p:spTgt spid="32"/>
                                        </p:tgtEl>
                                        <p:attrNameLst>
                                          <p:attrName>style.visibility</p:attrName>
                                        </p:attrNameLst>
                                      </p:cBhvr>
                                      <p:to>
                                        <p:strVal val="hidden"/>
                                      </p:to>
                                    </p:set>
                                  </p:childTnLst>
                                </p:cTn>
                              </p:par>
                              <p:par>
                                <p:cTn id="244" presetID="1" presetClass="exit" presetSubtype="0" fill="hold" grpId="1" nodeType="withEffect">
                                  <p:stCondLst>
                                    <p:cond delay="0"/>
                                  </p:stCondLst>
                                  <p:childTnLst>
                                    <p:set>
                                      <p:cBhvr>
                                        <p:cTn id="245" dur="1" fill="hold">
                                          <p:stCondLst>
                                            <p:cond delay="0"/>
                                          </p:stCondLst>
                                        </p:cTn>
                                        <p:tgtEl>
                                          <p:spTgt spid="33"/>
                                        </p:tgtEl>
                                        <p:attrNameLst>
                                          <p:attrName>style.visibility</p:attrName>
                                        </p:attrNameLst>
                                      </p:cBhvr>
                                      <p:to>
                                        <p:strVal val="hidden"/>
                                      </p:to>
                                    </p:set>
                                  </p:childTnLst>
                                </p:cTn>
                              </p:par>
                              <p:par>
                                <p:cTn id="246" presetID="1" presetClass="exit" presetSubtype="0" fill="hold" grpId="1" nodeType="withEffect">
                                  <p:stCondLst>
                                    <p:cond delay="0"/>
                                  </p:stCondLst>
                                  <p:childTnLst>
                                    <p:set>
                                      <p:cBhvr>
                                        <p:cTn id="247" dur="1" fill="hold">
                                          <p:stCondLst>
                                            <p:cond delay="0"/>
                                          </p:stCondLst>
                                        </p:cTn>
                                        <p:tgtEl>
                                          <p:spTgt spid="34"/>
                                        </p:tgtEl>
                                        <p:attrNameLst>
                                          <p:attrName>style.visibility</p:attrName>
                                        </p:attrNameLst>
                                      </p:cBhvr>
                                      <p:to>
                                        <p:strVal val="hidden"/>
                                      </p:to>
                                    </p:set>
                                  </p:childTnLst>
                                </p:cTn>
                              </p:par>
                            </p:childTnLst>
                          </p:cTn>
                        </p:par>
                      </p:childTnLst>
                    </p:cTn>
                  </p:par>
                  <p:par>
                    <p:cTn id="248" fill="hold">
                      <p:stCondLst>
                        <p:cond delay="indefinite"/>
                      </p:stCondLst>
                      <p:childTnLst>
                        <p:par>
                          <p:cTn id="249" fill="hold">
                            <p:stCondLst>
                              <p:cond delay="0"/>
                            </p:stCondLst>
                            <p:childTnLst>
                              <p:par>
                                <p:cTn id="250" presetID="2" presetClass="entr" presetSubtype="4" fill="hold" grpId="0" nodeType="clickEffect">
                                  <p:stCondLst>
                                    <p:cond delay="0"/>
                                  </p:stCondLst>
                                  <p:childTnLst>
                                    <p:set>
                                      <p:cBhvr>
                                        <p:cTn id="251" dur="1" fill="hold">
                                          <p:stCondLst>
                                            <p:cond delay="0"/>
                                          </p:stCondLst>
                                        </p:cTn>
                                        <p:tgtEl>
                                          <p:spTgt spid="50"/>
                                        </p:tgtEl>
                                        <p:attrNameLst>
                                          <p:attrName>style.visibility</p:attrName>
                                        </p:attrNameLst>
                                      </p:cBhvr>
                                      <p:to>
                                        <p:strVal val="visible"/>
                                      </p:to>
                                    </p:set>
                                    <p:anim calcmode="lin" valueType="num">
                                      <p:cBhvr additive="base">
                                        <p:cTn id="252" dur="500" fill="hold"/>
                                        <p:tgtEl>
                                          <p:spTgt spid="50"/>
                                        </p:tgtEl>
                                        <p:attrNameLst>
                                          <p:attrName>ppt_x</p:attrName>
                                        </p:attrNameLst>
                                      </p:cBhvr>
                                      <p:tavLst>
                                        <p:tav tm="0">
                                          <p:val>
                                            <p:strVal val="#ppt_x"/>
                                          </p:val>
                                        </p:tav>
                                        <p:tav tm="100000">
                                          <p:val>
                                            <p:strVal val="#ppt_x"/>
                                          </p:val>
                                        </p:tav>
                                      </p:tavLst>
                                    </p:anim>
                                    <p:anim calcmode="lin" valueType="num">
                                      <p:cBhvr additive="base">
                                        <p:cTn id="25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2" presetClass="entr" presetSubtype="4" fill="hold" grpId="0" nodeType="clickEffect">
                                  <p:stCondLst>
                                    <p:cond delay="0"/>
                                  </p:stCondLst>
                                  <p:childTnLst>
                                    <p:set>
                                      <p:cBhvr>
                                        <p:cTn id="257" dur="1" fill="hold">
                                          <p:stCondLst>
                                            <p:cond delay="0"/>
                                          </p:stCondLst>
                                        </p:cTn>
                                        <p:tgtEl>
                                          <p:spTgt spid="35"/>
                                        </p:tgtEl>
                                        <p:attrNameLst>
                                          <p:attrName>style.visibility</p:attrName>
                                        </p:attrNameLst>
                                      </p:cBhvr>
                                      <p:to>
                                        <p:strVal val="visible"/>
                                      </p:to>
                                    </p:set>
                                    <p:anim calcmode="lin" valueType="num">
                                      <p:cBhvr additive="base">
                                        <p:cTn id="258" dur="500" fill="hold"/>
                                        <p:tgtEl>
                                          <p:spTgt spid="35"/>
                                        </p:tgtEl>
                                        <p:attrNameLst>
                                          <p:attrName>ppt_x</p:attrName>
                                        </p:attrNameLst>
                                      </p:cBhvr>
                                      <p:tavLst>
                                        <p:tav tm="0">
                                          <p:val>
                                            <p:strVal val="#ppt_x"/>
                                          </p:val>
                                        </p:tav>
                                        <p:tav tm="100000">
                                          <p:val>
                                            <p:strVal val="#ppt_x"/>
                                          </p:val>
                                        </p:tav>
                                      </p:tavLst>
                                    </p:anim>
                                    <p:anim calcmode="lin" valueType="num">
                                      <p:cBhvr additive="base">
                                        <p:cTn id="25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60" fill="hold">
                      <p:stCondLst>
                        <p:cond delay="indefinite"/>
                      </p:stCondLst>
                      <p:childTnLst>
                        <p:par>
                          <p:cTn id="261" fill="hold">
                            <p:stCondLst>
                              <p:cond delay="0"/>
                            </p:stCondLst>
                            <p:childTnLst>
                              <p:par>
                                <p:cTn id="262" presetID="1" presetClass="exit" presetSubtype="0" fill="hold" grpId="1" nodeType="clickEffect">
                                  <p:stCondLst>
                                    <p:cond delay="0"/>
                                  </p:stCondLst>
                                  <p:childTnLst>
                                    <p:set>
                                      <p:cBhvr>
                                        <p:cTn id="263" dur="1" fill="hold">
                                          <p:stCondLst>
                                            <p:cond delay="0"/>
                                          </p:stCondLst>
                                        </p:cTn>
                                        <p:tgtEl>
                                          <p:spTgt spid="60"/>
                                        </p:tgtEl>
                                        <p:attrNameLst>
                                          <p:attrName>style.visibility</p:attrName>
                                        </p:attrNameLst>
                                      </p:cBhvr>
                                      <p:to>
                                        <p:strVal val="hidden"/>
                                      </p:to>
                                    </p:set>
                                  </p:childTnLst>
                                </p:cTn>
                              </p:par>
                              <p:par>
                                <p:cTn id="264" presetID="1" presetClass="exit" presetSubtype="0" fill="hold" grpId="1" nodeType="withEffect">
                                  <p:stCondLst>
                                    <p:cond delay="0"/>
                                  </p:stCondLst>
                                  <p:childTnLst>
                                    <p:set>
                                      <p:cBhvr>
                                        <p:cTn id="265" dur="1" fill="hold">
                                          <p:stCondLst>
                                            <p:cond delay="0"/>
                                          </p:stCondLst>
                                        </p:cTn>
                                        <p:tgtEl>
                                          <p:spTgt spid="72"/>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76"/>
                                        </p:tgtEl>
                                        <p:attrNameLst>
                                          <p:attrName>style.visibility</p:attrName>
                                        </p:attrNameLst>
                                      </p:cBhvr>
                                      <p:to>
                                        <p:strVal val="hidden"/>
                                      </p:to>
                                    </p:set>
                                  </p:childTnLst>
                                </p:cTn>
                              </p:par>
                              <p:par>
                                <p:cTn id="268" presetID="1" presetClass="exit" presetSubtype="0" fill="hold" grpId="1" nodeType="withEffect">
                                  <p:stCondLst>
                                    <p:cond delay="0"/>
                                  </p:stCondLst>
                                  <p:childTnLst>
                                    <p:set>
                                      <p:cBhvr>
                                        <p:cTn id="269" dur="1" fill="hold">
                                          <p:stCondLst>
                                            <p:cond delay="0"/>
                                          </p:stCondLst>
                                        </p:cTn>
                                        <p:tgtEl>
                                          <p:spTgt spid="51"/>
                                        </p:tgtEl>
                                        <p:attrNameLst>
                                          <p:attrName>style.visibility</p:attrName>
                                        </p:attrNameLst>
                                      </p:cBhvr>
                                      <p:to>
                                        <p:strVal val="hidden"/>
                                      </p:to>
                                    </p:set>
                                  </p:childTnLst>
                                </p:cTn>
                              </p:par>
                            </p:childTnLst>
                          </p:cTn>
                        </p:par>
                      </p:childTnLst>
                    </p:cTn>
                  </p:par>
                  <p:par>
                    <p:cTn id="270" fill="hold">
                      <p:stCondLst>
                        <p:cond delay="indefinite"/>
                      </p:stCondLst>
                      <p:childTnLst>
                        <p:par>
                          <p:cTn id="271" fill="hold">
                            <p:stCondLst>
                              <p:cond delay="0"/>
                            </p:stCondLst>
                            <p:childTnLst>
                              <p:par>
                                <p:cTn id="272" presetID="14" presetClass="exit" presetSubtype="10" fill="hold" grpId="1" nodeType="clickEffect">
                                  <p:stCondLst>
                                    <p:cond delay="0"/>
                                  </p:stCondLst>
                                  <p:childTnLst>
                                    <p:animEffect transition="out" filter="randombar(horizontal)">
                                      <p:cBhvr>
                                        <p:cTn id="273" dur="500"/>
                                        <p:tgtEl>
                                          <p:spTgt spid="10"/>
                                        </p:tgtEl>
                                      </p:cBhvr>
                                    </p:animEffect>
                                    <p:set>
                                      <p:cBhvr>
                                        <p:cTn id="274" dur="1" fill="hold">
                                          <p:stCondLst>
                                            <p:cond delay="499"/>
                                          </p:stCondLst>
                                        </p:cTn>
                                        <p:tgtEl>
                                          <p:spTgt spid="10"/>
                                        </p:tgtEl>
                                        <p:attrNameLst>
                                          <p:attrName>style.visibility</p:attrName>
                                        </p:attrNameLst>
                                      </p:cBhvr>
                                      <p:to>
                                        <p:strVal val="hidden"/>
                                      </p:to>
                                    </p:set>
                                  </p:childTnLst>
                                </p:cTn>
                              </p:par>
                              <p:par>
                                <p:cTn id="275" presetID="14" presetClass="exit" presetSubtype="10" fill="hold" nodeType="withEffect">
                                  <p:stCondLst>
                                    <p:cond delay="0"/>
                                  </p:stCondLst>
                                  <p:childTnLst>
                                    <p:animEffect transition="out" filter="randombar(horizontal)">
                                      <p:cBhvr>
                                        <p:cTn id="276" dur="500"/>
                                        <p:tgtEl>
                                          <p:spTgt spid="27"/>
                                        </p:tgtEl>
                                      </p:cBhvr>
                                    </p:animEffect>
                                    <p:set>
                                      <p:cBhvr>
                                        <p:cTn id="277" dur="1" fill="hold">
                                          <p:stCondLst>
                                            <p:cond delay="499"/>
                                          </p:stCondLst>
                                        </p:cTn>
                                        <p:tgtEl>
                                          <p:spTgt spid="27"/>
                                        </p:tgtEl>
                                        <p:attrNameLst>
                                          <p:attrName>style.visibility</p:attrName>
                                        </p:attrNameLst>
                                      </p:cBhvr>
                                      <p:to>
                                        <p:strVal val="hidden"/>
                                      </p:to>
                                    </p:set>
                                  </p:childTnLst>
                                </p:cTn>
                              </p:par>
                            </p:childTnLst>
                          </p:cTn>
                        </p:par>
                      </p:childTnLst>
                    </p:cTn>
                  </p:par>
                  <p:par>
                    <p:cTn id="278" fill="hold">
                      <p:stCondLst>
                        <p:cond delay="indefinite"/>
                      </p:stCondLst>
                      <p:childTnLst>
                        <p:par>
                          <p:cTn id="279" fill="hold">
                            <p:stCondLst>
                              <p:cond delay="0"/>
                            </p:stCondLst>
                            <p:childTnLst>
                              <p:par>
                                <p:cTn id="280" presetID="2" presetClass="entr" presetSubtype="4" fill="hold" grpId="0" nodeType="clickEffect">
                                  <p:stCondLst>
                                    <p:cond delay="0"/>
                                  </p:stCondLst>
                                  <p:childTnLst>
                                    <p:set>
                                      <p:cBhvr>
                                        <p:cTn id="281" dur="1" fill="hold">
                                          <p:stCondLst>
                                            <p:cond delay="0"/>
                                          </p:stCondLst>
                                        </p:cTn>
                                        <p:tgtEl>
                                          <p:spTgt spid="37"/>
                                        </p:tgtEl>
                                        <p:attrNameLst>
                                          <p:attrName>style.visibility</p:attrName>
                                        </p:attrNameLst>
                                      </p:cBhvr>
                                      <p:to>
                                        <p:strVal val="visible"/>
                                      </p:to>
                                    </p:set>
                                    <p:anim calcmode="lin" valueType="num">
                                      <p:cBhvr additive="base">
                                        <p:cTn id="282" dur="500" fill="hold"/>
                                        <p:tgtEl>
                                          <p:spTgt spid="37"/>
                                        </p:tgtEl>
                                        <p:attrNameLst>
                                          <p:attrName>ppt_x</p:attrName>
                                        </p:attrNameLst>
                                      </p:cBhvr>
                                      <p:tavLst>
                                        <p:tav tm="0">
                                          <p:val>
                                            <p:strVal val="#ppt_x"/>
                                          </p:val>
                                        </p:tav>
                                        <p:tav tm="100000">
                                          <p:val>
                                            <p:strVal val="#ppt_x"/>
                                          </p:val>
                                        </p:tav>
                                      </p:tavLst>
                                    </p:anim>
                                    <p:anim calcmode="lin" valueType="num">
                                      <p:cBhvr additive="base">
                                        <p:cTn id="28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84" fill="hold">
                      <p:stCondLst>
                        <p:cond delay="indefinite"/>
                      </p:stCondLst>
                      <p:childTnLst>
                        <p:par>
                          <p:cTn id="285" fill="hold">
                            <p:stCondLst>
                              <p:cond delay="0"/>
                            </p:stCondLst>
                            <p:childTnLst>
                              <p:par>
                                <p:cTn id="286" presetID="2" presetClass="entr" presetSubtype="4" fill="hold" grpId="2" nodeType="clickEffect">
                                  <p:stCondLst>
                                    <p:cond delay="0"/>
                                  </p:stCondLst>
                                  <p:childTnLst>
                                    <p:set>
                                      <p:cBhvr>
                                        <p:cTn id="287" dur="1" fill="hold">
                                          <p:stCondLst>
                                            <p:cond delay="0"/>
                                          </p:stCondLst>
                                        </p:cTn>
                                        <p:tgtEl>
                                          <p:spTgt spid="75"/>
                                        </p:tgtEl>
                                        <p:attrNameLst>
                                          <p:attrName>style.visibility</p:attrName>
                                        </p:attrNameLst>
                                      </p:cBhvr>
                                      <p:to>
                                        <p:strVal val="visible"/>
                                      </p:to>
                                    </p:set>
                                    <p:anim calcmode="lin" valueType="num">
                                      <p:cBhvr additive="base">
                                        <p:cTn id="288" dur="500" fill="hold"/>
                                        <p:tgtEl>
                                          <p:spTgt spid="75"/>
                                        </p:tgtEl>
                                        <p:attrNameLst>
                                          <p:attrName>ppt_x</p:attrName>
                                        </p:attrNameLst>
                                      </p:cBhvr>
                                      <p:tavLst>
                                        <p:tav tm="0">
                                          <p:val>
                                            <p:strVal val="#ppt_x"/>
                                          </p:val>
                                        </p:tav>
                                        <p:tav tm="100000">
                                          <p:val>
                                            <p:strVal val="#ppt_x"/>
                                          </p:val>
                                        </p:tav>
                                      </p:tavLst>
                                    </p:anim>
                                    <p:anim calcmode="lin" valueType="num">
                                      <p:cBhvr additive="base">
                                        <p:cTn id="289" dur="500" fill="hold"/>
                                        <p:tgtEl>
                                          <p:spTgt spid="75"/>
                                        </p:tgtEl>
                                        <p:attrNameLst>
                                          <p:attrName>ppt_y</p:attrName>
                                        </p:attrNameLst>
                                      </p:cBhvr>
                                      <p:tavLst>
                                        <p:tav tm="0">
                                          <p:val>
                                            <p:strVal val="1+#ppt_h/2"/>
                                          </p:val>
                                        </p:tav>
                                        <p:tav tm="100000">
                                          <p:val>
                                            <p:strVal val="#ppt_y"/>
                                          </p:val>
                                        </p:tav>
                                      </p:tavLst>
                                    </p:anim>
                                  </p:childTnLst>
                                </p:cTn>
                              </p:par>
                              <p:par>
                                <p:cTn id="290" presetID="2" presetClass="entr" presetSubtype="4" fill="hold" grpId="2" nodeType="withEffect">
                                  <p:stCondLst>
                                    <p:cond delay="0"/>
                                  </p:stCondLst>
                                  <p:childTnLst>
                                    <p:set>
                                      <p:cBhvr>
                                        <p:cTn id="291" dur="1" fill="hold">
                                          <p:stCondLst>
                                            <p:cond delay="0"/>
                                          </p:stCondLst>
                                        </p:cTn>
                                        <p:tgtEl>
                                          <p:spTgt spid="71"/>
                                        </p:tgtEl>
                                        <p:attrNameLst>
                                          <p:attrName>style.visibility</p:attrName>
                                        </p:attrNameLst>
                                      </p:cBhvr>
                                      <p:to>
                                        <p:strVal val="visible"/>
                                      </p:to>
                                    </p:set>
                                    <p:anim calcmode="lin" valueType="num">
                                      <p:cBhvr additive="base">
                                        <p:cTn id="292" dur="500" fill="hold"/>
                                        <p:tgtEl>
                                          <p:spTgt spid="71"/>
                                        </p:tgtEl>
                                        <p:attrNameLst>
                                          <p:attrName>ppt_x</p:attrName>
                                        </p:attrNameLst>
                                      </p:cBhvr>
                                      <p:tavLst>
                                        <p:tav tm="0">
                                          <p:val>
                                            <p:strVal val="#ppt_x"/>
                                          </p:val>
                                        </p:tav>
                                        <p:tav tm="100000">
                                          <p:val>
                                            <p:strVal val="#ppt_x"/>
                                          </p:val>
                                        </p:tav>
                                      </p:tavLst>
                                    </p:anim>
                                    <p:anim calcmode="lin" valueType="num">
                                      <p:cBhvr additive="base">
                                        <p:cTn id="293"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94" fill="hold">
                      <p:stCondLst>
                        <p:cond delay="indefinite"/>
                      </p:stCondLst>
                      <p:childTnLst>
                        <p:par>
                          <p:cTn id="295" fill="hold">
                            <p:stCondLst>
                              <p:cond delay="0"/>
                            </p:stCondLst>
                            <p:childTnLst>
                              <p:par>
                                <p:cTn id="296" presetID="1" presetClass="exit" presetSubtype="0" fill="hold" grpId="1" nodeType="clickEffect">
                                  <p:stCondLst>
                                    <p:cond delay="0"/>
                                  </p:stCondLst>
                                  <p:childTnLst>
                                    <p:set>
                                      <p:cBhvr>
                                        <p:cTn id="297" dur="1" fill="hold">
                                          <p:stCondLst>
                                            <p:cond delay="0"/>
                                          </p:stCondLst>
                                        </p:cTn>
                                        <p:tgtEl>
                                          <p:spTgt spid="59"/>
                                        </p:tgtEl>
                                        <p:attrNameLst>
                                          <p:attrName>style.visibility</p:attrName>
                                        </p:attrNameLst>
                                      </p:cBhvr>
                                      <p:to>
                                        <p:strVal val="hidden"/>
                                      </p:to>
                                    </p:set>
                                  </p:childTnLst>
                                </p:cTn>
                              </p:par>
                              <p:par>
                                <p:cTn id="298" presetID="1" presetClass="exit" presetSubtype="0" fill="hold" grpId="3" nodeType="withEffect">
                                  <p:stCondLst>
                                    <p:cond delay="0"/>
                                  </p:stCondLst>
                                  <p:childTnLst>
                                    <p:set>
                                      <p:cBhvr>
                                        <p:cTn id="299" dur="1" fill="hold">
                                          <p:stCondLst>
                                            <p:cond delay="0"/>
                                          </p:stCondLst>
                                        </p:cTn>
                                        <p:tgtEl>
                                          <p:spTgt spid="71"/>
                                        </p:tgtEl>
                                        <p:attrNameLst>
                                          <p:attrName>style.visibility</p:attrName>
                                        </p:attrNameLst>
                                      </p:cBhvr>
                                      <p:to>
                                        <p:strVal val="hidden"/>
                                      </p:to>
                                    </p:set>
                                  </p:childTnLst>
                                </p:cTn>
                              </p:par>
                              <p:par>
                                <p:cTn id="300" presetID="1" presetClass="exit" presetSubtype="0" fill="hold" grpId="3" nodeType="withEffect">
                                  <p:stCondLst>
                                    <p:cond delay="0"/>
                                  </p:stCondLst>
                                  <p:childTnLst>
                                    <p:set>
                                      <p:cBhvr>
                                        <p:cTn id="301" dur="1" fill="hold">
                                          <p:stCondLst>
                                            <p:cond delay="0"/>
                                          </p:stCondLst>
                                        </p:cTn>
                                        <p:tgtEl>
                                          <p:spTgt spid="75"/>
                                        </p:tgtEl>
                                        <p:attrNameLst>
                                          <p:attrName>style.visibility</p:attrName>
                                        </p:attrNameLst>
                                      </p:cBhvr>
                                      <p:to>
                                        <p:strVal val="hidden"/>
                                      </p:to>
                                    </p:set>
                                  </p:childTnLst>
                                </p:cTn>
                              </p:par>
                              <p:par>
                                <p:cTn id="302" presetID="1" presetClass="exit" presetSubtype="0" fill="hold" grpId="1" nodeType="withEffect">
                                  <p:stCondLst>
                                    <p:cond delay="0"/>
                                  </p:stCondLst>
                                  <p:childTnLst>
                                    <p:set>
                                      <p:cBhvr>
                                        <p:cTn id="303" dur="1" fill="hold">
                                          <p:stCondLst>
                                            <p:cond delay="0"/>
                                          </p:stCondLst>
                                        </p:cTn>
                                        <p:tgtEl>
                                          <p:spTgt spid="54"/>
                                        </p:tgtEl>
                                        <p:attrNameLst>
                                          <p:attrName>style.visibility</p:attrName>
                                        </p:attrNameLst>
                                      </p:cBhvr>
                                      <p:to>
                                        <p:strVal val="hidden"/>
                                      </p:to>
                                    </p:set>
                                  </p:childTnLst>
                                </p:cTn>
                              </p:par>
                            </p:childTnLst>
                          </p:cTn>
                        </p:par>
                      </p:childTnLst>
                    </p:cTn>
                  </p:par>
                  <p:par>
                    <p:cTn id="304" fill="hold">
                      <p:stCondLst>
                        <p:cond delay="indefinite"/>
                      </p:stCondLst>
                      <p:childTnLst>
                        <p:par>
                          <p:cTn id="305" fill="hold">
                            <p:stCondLst>
                              <p:cond delay="0"/>
                            </p:stCondLst>
                            <p:childTnLst>
                              <p:par>
                                <p:cTn id="306" presetID="14" presetClass="exit" presetSubtype="10" fill="hold" grpId="1" nodeType="clickEffect">
                                  <p:stCondLst>
                                    <p:cond delay="0"/>
                                  </p:stCondLst>
                                  <p:childTnLst>
                                    <p:animEffect transition="out" filter="randombar(horizontal)">
                                      <p:cBhvr>
                                        <p:cTn id="307" dur="500"/>
                                        <p:tgtEl>
                                          <p:spTgt spid="9"/>
                                        </p:tgtEl>
                                      </p:cBhvr>
                                    </p:animEffect>
                                    <p:set>
                                      <p:cBhvr>
                                        <p:cTn id="308" dur="1" fill="hold">
                                          <p:stCondLst>
                                            <p:cond delay="499"/>
                                          </p:stCondLst>
                                        </p:cTn>
                                        <p:tgtEl>
                                          <p:spTgt spid="9"/>
                                        </p:tgtEl>
                                        <p:attrNameLst>
                                          <p:attrName>style.visibility</p:attrName>
                                        </p:attrNameLst>
                                      </p:cBhvr>
                                      <p:to>
                                        <p:strVal val="hidden"/>
                                      </p:to>
                                    </p:set>
                                  </p:childTnLst>
                                </p:cTn>
                              </p:par>
                              <p:par>
                                <p:cTn id="309" presetID="14" presetClass="exit" presetSubtype="10" fill="hold" nodeType="withEffect">
                                  <p:stCondLst>
                                    <p:cond delay="0"/>
                                  </p:stCondLst>
                                  <p:childTnLst>
                                    <p:animEffect transition="out" filter="randombar(horizontal)">
                                      <p:cBhvr>
                                        <p:cTn id="310" dur="500"/>
                                        <p:tgtEl>
                                          <p:spTgt spid="25"/>
                                        </p:tgtEl>
                                      </p:cBhvr>
                                    </p:animEffect>
                                    <p:set>
                                      <p:cBhvr>
                                        <p:cTn id="311" dur="1" fill="hold">
                                          <p:stCondLst>
                                            <p:cond delay="499"/>
                                          </p:stCondLst>
                                        </p:cTn>
                                        <p:tgtEl>
                                          <p:spTgt spid="25"/>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 presetClass="entr" presetSubtype="4" fill="hold" grpId="0" nodeType="clickEffect">
                                  <p:stCondLst>
                                    <p:cond delay="0"/>
                                  </p:stCondLst>
                                  <p:childTnLst>
                                    <p:set>
                                      <p:cBhvr>
                                        <p:cTn id="315" dur="1" fill="hold">
                                          <p:stCondLst>
                                            <p:cond delay="0"/>
                                          </p:stCondLst>
                                        </p:cTn>
                                        <p:tgtEl>
                                          <p:spTgt spid="38"/>
                                        </p:tgtEl>
                                        <p:attrNameLst>
                                          <p:attrName>style.visibility</p:attrName>
                                        </p:attrNameLst>
                                      </p:cBhvr>
                                      <p:to>
                                        <p:strVal val="visible"/>
                                      </p:to>
                                    </p:set>
                                    <p:anim calcmode="lin" valueType="num">
                                      <p:cBhvr additive="base">
                                        <p:cTn id="316" dur="500" fill="hold"/>
                                        <p:tgtEl>
                                          <p:spTgt spid="38"/>
                                        </p:tgtEl>
                                        <p:attrNameLst>
                                          <p:attrName>ppt_x</p:attrName>
                                        </p:attrNameLst>
                                      </p:cBhvr>
                                      <p:tavLst>
                                        <p:tav tm="0">
                                          <p:val>
                                            <p:strVal val="#ppt_x"/>
                                          </p:val>
                                        </p:tav>
                                        <p:tav tm="100000">
                                          <p:val>
                                            <p:strVal val="#ppt_x"/>
                                          </p:val>
                                        </p:tav>
                                      </p:tavLst>
                                    </p:anim>
                                    <p:anim calcmode="lin" valueType="num">
                                      <p:cBhvr additive="base">
                                        <p:cTn id="31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18" fill="hold">
                      <p:stCondLst>
                        <p:cond delay="indefinite"/>
                      </p:stCondLst>
                      <p:childTnLst>
                        <p:par>
                          <p:cTn id="319" fill="hold">
                            <p:stCondLst>
                              <p:cond delay="0"/>
                            </p:stCondLst>
                            <p:childTnLst>
                              <p:par>
                                <p:cTn id="320" presetID="2" presetClass="entr" presetSubtype="4" fill="hold" grpId="2" nodeType="clickEffect">
                                  <p:stCondLst>
                                    <p:cond delay="0"/>
                                  </p:stCondLst>
                                  <p:childTnLst>
                                    <p:set>
                                      <p:cBhvr>
                                        <p:cTn id="321" dur="1" fill="hold">
                                          <p:stCondLst>
                                            <p:cond delay="0"/>
                                          </p:stCondLst>
                                        </p:cTn>
                                        <p:tgtEl>
                                          <p:spTgt spid="70"/>
                                        </p:tgtEl>
                                        <p:attrNameLst>
                                          <p:attrName>style.visibility</p:attrName>
                                        </p:attrNameLst>
                                      </p:cBhvr>
                                      <p:to>
                                        <p:strVal val="visible"/>
                                      </p:to>
                                    </p:set>
                                    <p:anim calcmode="lin" valueType="num">
                                      <p:cBhvr additive="base">
                                        <p:cTn id="322" dur="500" fill="hold"/>
                                        <p:tgtEl>
                                          <p:spTgt spid="70"/>
                                        </p:tgtEl>
                                        <p:attrNameLst>
                                          <p:attrName>ppt_x</p:attrName>
                                        </p:attrNameLst>
                                      </p:cBhvr>
                                      <p:tavLst>
                                        <p:tav tm="0">
                                          <p:val>
                                            <p:strVal val="#ppt_x"/>
                                          </p:val>
                                        </p:tav>
                                        <p:tav tm="100000">
                                          <p:val>
                                            <p:strVal val="#ppt_x"/>
                                          </p:val>
                                        </p:tav>
                                      </p:tavLst>
                                    </p:anim>
                                    <p:anim calcmode="lin" valueType="num">
                                      <p:cBhvr additive="base">
                                        <p:cTn id="323" dur="500" fill="hold"/>
                                        <p:tgtEl>
                                          <p:spTgt spid="70"/>
                                        </p:tgtEl>
                                        <p:attrNameLst>
                                          <p:attrName>ppt_y</p:attrName>
                                        </p:attrNameLst>
                                      </p:cBhvr>
                                      <p:tavLst>
                                        <p:tav tm="0">
                                          <p:val>
                                            <p:strVal val="1+#ppt_h/2"/>
                                          </p:val>
                                        </p:tav>
                                        <p:tav tm="100000">
                                          <p:val>
                                            <p:strVal val="#ppt_y"/>
                                          </p:val>
                                        </p:tav>
                                      </p:tavLst>
                                    </p:anim>
                                  </p:childTnLst>
                                </p:cTn>
                              </p:par>
                              <p:par>
                                <p:cTn id="324" presetID="2" presetClass="entr" presetSubtype="4" fill="hold" grpId="2" nodeType="withEffect">
                                  <p:stCondLst>
                                    <p:cond delay="0"/>
                                  </p:stCondLst>
                                  <p:childTnLst>
                                    <p:set>
                                      <p:cBhvr>
                                        <p:cTn id="325" dur="1" fill="hold">
                                          <p:stCondLst>
                                            <p:cond delay="0"/>
                                          </p:stCondLst>
                                        </p:cTn>
                                        <p:tgtEl>
                                          <p:spTgt spid="74"/>
                                        </p:tgtEl>
                                        <p:attrNameLst>
                                          <p:attrName>style.visibility</p:attrName>
                                        </p:attrNameLst>
                                      </p:cBhvr>
                                      <p:to>
                                        <p:strVal val="visible"/>
                                      </p:to>
                                    </p:set>
                                    <p:anim calcmode="lin" valueType="num">
                                      <p:cBhvr additive="base">
                                        <p:cTn id="326" dur="500" fill="hold"/>
                                        <p:tgtEl>
                                          <p:spTgt spid="74"/>
                                        </p:tgtEl>
                                        <p:attrNameLst>
                                          <p:attrName>ppt_x</p:attrName>
                                        </p:attrNameLst>
                                      </p:cBhvr>
                                      <p:tavLst>
                                        <p:tav tm="0">
                                          <p:val>
                                            <p:strVal val="#ppt_x"/>
                                          </p:val>
                                        </p:tav>
                                        <p:tav tm="100000">
                                          <p:val>
                                            <p:strVal val="#ppt_x"/>
                                          </p:val>
                                        </p:tav>
                                      </p:tavLst>
                                    </p:anim>
                                    <p:anim calcmode="lin" valueType="num">
                                      <p:cBhvr additive="base">
                                        <p:cTn id="327"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grpId="1" nodeType="clickEffect">
                                  <p:stCondLst>
                                    <p:cond delay="0"/>
                                  </p:stCondLst>
                                  <p:childTnLst>
                                    <p:set>
                                      <p:cBhvr>
                                        <p:cTn id="331" dur="1" fill="hold">
                                          <p:stCondLst>
                                            <p:cond delay="0"/>
                                          </p:stCondLst>
                                        </p:cTn>
                                        <p:tgtEl>
                                          <p:spTgt spid="58"/>
                                        </p:tgtEl>
                                        <p:attrNameLst>
                                          <p:attrName>style.visibility</p:attrName>
                                        </p:attrNameLst>
                                      </p:cBhvr>
                                      <p:to>
                                        <p:strVal val="hidden"/>
                                      </p:to>
                                    </p:set>
                                  </p:childTnLst>
                                </p:cTn>
                              </p:par>
                              <p:par>
                                <p:cTn id="332" presetID="1" presetClass="exit" presetSubtype="0" fill="hold" grpId="3" nodeType="withEffect">
                                  <p:stCondLst>
                                    <p:cond delay="0"/>
                                  </p:stCondLst>
                                  <p:childTnLst>
                                    <p:set>
                                      <p:cBhvr>
                                        <p:cTn id="333" dur="1" fill="hold">
                                          <p:stCondLst>
                                            <p:cond delay="0"/>
                                          </p:stCondLst>
                                        </p:cTn>
                                        <p:tgtEl>
                                          <p:spTgt spid="70"/>
                                        </p:tgtEl>
                                        <p:attrNameLst>
                                          <p:attrName>style.visibility</p:attrName>
                                        </p:attrNameLst>
                                      </p:cBhvr>
                                      <p:to>
                                        <p:strVal val="hidden"/>
                                      </p:to>
                                    </p:set>
                                  </p:childTnLst>
                                </p:cTn>
                              </p:par>
                              <p:par>
                                <p:cTn id="334" presetID="1" presetClass="exit" presetSubtype="0" fill="hold" grpId="3" nodeType="withEffect">
                                  <p:stCondLst>
                                    <p:cond delay="0"/>
                                  </p:stCondLst>
                                  <p:childTnLst>
                                    <p:set>
                                      <p:cBhvr>
                                        <p:cTn id="335" dur="1" fill="hold">
                                          <p:stCondLst>
                                            <p:cond delay="0"/>
                                          </p:stCondLst>
                                        </p:cTn>
                                        <p:tgtEl>
                                          <p:spTgt spid="74"/>
                                        </p:tgtEl>
                                        <p:attrNameLst>
                                          <p:attrName>style.visibility</p:attrName>
                                        </p:attrNameLst>
                                      </p:cBhvr>
                                      <p:to>
                                        <p:strVal val="hidden"/>
                                      </p:to>
                                    </p:set>
                                  </p:childTnLst>
                                </p:cTn>
                              </p:par>
                              <p:par>
                                <p:cTn id="336" presetID="1" presetClass="exit" presetSubtype="0" fill="hold" grpId="1" nodeType="withEffect">
                                  <p:stCondLst>
                                    <p:cond delay="0"/>
                                  </p:stCondLst>
                                  <p:childTnLst>
                                    <p:set>
                                      <p:cBhvr>
                                        <p:cTn id="337" dur="1" fill="hold">
                                          <p:stCondLst>
                                            <p:cond delay="0"/>
                                          </p:stCondLst>
                                        </p:cTn>
                                        <p:tgtEl>
                                          <p:spTgt spid="53"/>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4" presetClass="exit" presetSubtype="10" fill="hold" nodeType="clickEffect">
                                  <p:stCondLst>
                                    <p:cond delay="0"/>
                                  </p:stCondLst>
                                  <p:childTnLst>
                                    <p:animEffect transition="out" filter="randombar(horizontal)">
                                      <p:cBhvr>
                                        <p:cTn id="341" dur="500"/>
                                        <p:tgtEl>
                                          <p:spTgt spid="19"/>
                                        </p:tgtEl>
                                      </p:cBhvr>
                                    </p:animEffect>
                                    <p:set>
                                      <p:cBhvr>
                                        <p:cTn id="342" dur="1" fill="hold">
                                          <p:stCondLst>
                                            <p:cond delay="499"/>
                                          </p:stCondLst>
                                        </p:cTn>
                                        <p:tgtEl>
                                          <p:spTgt spid="19"/>
                                        </p:tgtEl>
                                        <p:attrNameLst>
                                          <p:attrName>style.visibility</p:attrName>
                                        </p:attrNameLst>
                                      </p:cBhvr>
                                      <p:to>
                                        <p:strVal val="hidden"/>
                                      </p:to>
                                    </p:set>
                                  </p:childTnLst>
                                </p:cTn>
                              </p:par>
                              <p:par>
                                <p:cTn id="343" presetID="14" presetClass="exit" presetSubtype="10" fill="hold" grpId="1" nodeType="withEffect">
                                  <p:stCondLst>
                                    <p:cond delay="0"/>
                                  </p:stCondLst>
                                  <p:childTnLst>
                                    <p:animEffect transition="out" filter="randombar(horizontal)">
                                      <p:cBhvr>
                                        <p:cTn id="344" dur="500"/>
                                        <p:tgtEl>
                                          <p:spTgt spid="8"/>
                                        </p:tgtEl>
                                      </p:cBhvr>
                                    </p:animEffect>
                                    <p:set>
                                      <p:cBhvr>
                                        <p:cTn id="345" dur="1" fill="hold">
                                          <p:stCondLst>
                                            <p:cond delay="499"/>
                                          </p:stCondLst>
                                        </p:cTn>
                                        <p:tgtEl>
                                          <p:spTgt spid="8"/>
                                        </p:tgtEl>
                                        <p:attrNameLst>
                                          <p:attrName>style.visibility</p:attrName>
                                        </p:attrNameLst>
                                      </p:cBhvr>
                                      <p:to>
                                        <p:strVal val="hidden"/>
                                      </p:to>
                                    </p:set>
                                  </p:childTnLst>
                                </p:cTn>
                              </p:par>
                            </p:childTnLst>
                          </p:cTn>
                        </p:par>
                      </p:childTnLst>
                    </p:cTn>
                  </p:par>
                  <p:par>
                    <p:cTn id="346" fill="hold">
                      <p:stCondLst>
                        <p:cond delay="indefinite"/>
                      </p:stCondLst>
                      <p:childTnLst>
                        <p:par>
                          <p:cTn id="347" fill="hold">
                            <p:stCondLst>
                              <p:cond delay="0"/>
                            </p:stCondLst>
                            <p:childTnLst>
                              <p:par>
                                <p:cTn id="348" presetID="2" presetClass="entr" presetSubtype="4" fill="hold" grpId="0" nodeType="clickEffect">
                                  <p:stCondLst>
                                    <p:cond delay="0"/>
                                  </p:stCondLst>
                                  <p:childTnLst>
                                    <p:set>
                                      <p:cBhvr>
                                        <p:cTn id="349" dur="1" fill="hold">
                                          <p:stCondLst>
                                            <p:cond delay="0"/>
                                          </p:stCondLst>
                                        </p:cTn>
                                        <p:tgtEl>
                                          <p:spTgt spid="39"/>
                                        </p:tgtEl>
                                        <p:attrNameLst>
                                          <p:attrName>style.visibility</p:attrName>
                                        </p:attrNameLst>
                                      </p:cBhvr>
                                      <p:to>
                                        <p:strVal val="visible"/>
                                      </p:to>
                                    </p:set>
                                    <p:anim calcmode="lin" valueType="num">
                                      <p:cBhvr additive="base">
                                        <p:cTn id="350" dur="500" fill="hold"/>
                                        <p:tgtEl>
                                          <p:spTgt spid="39"/>
                                        </p:tgtEl>
                                        <p:attrNameLst>
                                          <p:attrName>ppt_x</p:attrName>
                                        </p:attrNameLst>
                                      </p:cBhvr>
                                      <p:tavLst>
                                        <p:tav tm="0">
                                          <p:val>
                                            <p:strVal val="#ppt_x"/>
                                          </p:val>
                                        </p:tav>
                                        <p:tav tm="100000">
                                          <p:val>
                                            <p:strVal val="#ppt_x"/>
                                          </p:val>
                                        </p:tav>
                                      </p:tavLst>
                                    </p:anim>
                                    <p:anim calcmode="lin" valueType="num">
                                      <p:cBhvr additive="base">
                                        <p:cTn id="35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52" fill="hold">
                      <p:stCondLst>
                        <p:cond delay="indefinite"/>
                      </p:stCondLst>
                      <p:childTnLst>
                        <p:par>
                          <p:cTn id="353" fill="hold">
                            <p:stCondLst>
                              <p:cond delay="0"/>
                            </p:stCondLst>
                            <p:childTnLst>
                              <p:par>
                                <p:cTn id="354" presetID="2" presetClass="entr" presetSubtype="4" fill="hold" grpId="2" nodeType="clickEffect">
                                  <p:stCondLst>
                                    <p:cond delay="0"/>
                                  </p:stCondLst>
                                  <p:childTnLst>
                                    <p:set>
                                      <p:cBhvr>
                                        <p:cTn id="355" dur="1" fill="hold">
                                          <p:stCondLst>
                                            <p:cond delay="0"/>
                                          </p:stCondLst>
                                        </p:cTn>
                                        <p:tgtEl>
                                          <p:spTgt spid="69"/>
                                        </p:tgtEl>
                                        <p:attrNameLst>
                                          <p:attrName>style.visibility</p:attrName>
                                        </p:attrNameLst>
                                      </p:cBhvr>
                                      <p:to>
                                        <p:strVal val="visible"/>
                                      </p:to>
                                    </p:set>
                                    <p:anim calcmode="lin" valueType="num">
                                      <p:cBhvr additive="base">
                                        <p:cTn id="356" dur="500" fill="hold"/>
                                        <p:tgtEl>
                                          <p:spTgt spid="69"/>
                                        </p:tgtEl>
                                        <p:attrNameLst>
                                          <p:attrName>ppt_x</p:attrName>
                                        </p:attrNameLst>
                                      </p:cBhvr>
                                      <p:tavLst>
                                        <p:tav tm="0">
                                          <p:val>
                                            <p:strVal val="#ppt_x"/>
                                          </p:val>
                                        </p:tav>
                                        <p:tav tm="100000">
                                          <p:val>
                                            <p:strVal val="#ppt_x"/>
                                          </p:val>
                                        </p:tav>
                                      </p:tavLst>
                                    </p:anim>
                                    <p:anim calcmode="lin" valueType="num">
                                      <p:cBhvr additive="base">
                                        <p:cTn id="357" dur="500" fill="hold"/>
                                        <p:tgtEl>
                                          <p:spTgt spid="69"/>
                                        </p:tgtEl>
                                        <p:attrNameLst>
                                          <p:attrName>ppt_y</p:attrName>
                                        </p:attrNameLst>
                                      </p:cBhvr>
                                      <p:tavLst>
                                        <p:tav tm="0">
                                          <p:val>
                                            <p:strVal val="1+#ppt_h/2"/>
                                          </p:val>
                                        </p:tav>
                                        <p:tav tm="100000">
                                          <p:val>
                                            <p:strVal val="#ppt_y"/>
                                          </p:val>
                                        </p:tav>
                                      </p:tavLst>
                                    </p:anim>
                                  </p:childTnLst>
                                </p:cTn>
                              </p:par>
                              <p:par>
                                <p:cTn id="358" presetID="2" presetClass="entr" presetSubtype="4" fill="hold" grpId="2" nodeType="withEffect">
                                  <p:stCondLst>
                                    <p:cond delay="0"/>
                                  </p:stCondLst>
                                  <p:childTnLst>
                                    <p:set>
                                      <p:cBhvr>
                                        <p:cTn id="359" dur="1" fill="hold">
                                          <p:stCondLst>
                                            <p:cond delay="0"/>
                                          </p:stCondLst>
                                        </p:cTn>
                                        <p:tgtEl>
                                          <p:spTgt spid="73"/>
                                        </p:tgtEl>
                                        <p:attrNameLst>
                                          <p:attrName>style.visibility</p:attrName>
                                        </p:attrNameLst>
                                      </p:cBhvr>
                                      <p:to>
                                        <p:strVal val="visible"/>
                                      </p:to>
                                    </p:set>
                                    <p:anim calcmode="lin" valueType="num">
                                      <p:cBhvr additive="base">
                                        <p:cTn id="360" dur="500" fill="hold"/>
                                        <p:tgtEl>
                                          <p:spTgt spid="73"/>
                                        </p:tgtEl>
                                        <p:attrNameLst>
                                          <p:attrName>ppt_x</p:attrName>
                                        </p:attrNameLst>
                                      </p:cBhvr>
                                      <p:tavLst>
                                        <p:tav tm="0">
                                          <p:val>
                                            <p:strVal val="#ppt_x"/>
                                          </p:val>
                                        </p:tav>
                                        <p:tav tm="100000">
                                          <p:val>
                                            <p:strVal val="#ppt_x"/>
                                          </p:val>
                                        </p:tav>
                                      </p:tavLst>
                                    </p:anim>
                                    <p:anim calcmode="lin" valueType="num">
                                      <p:cBhvr additive="base">
                                        <p:cTn id="36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362" fill="hold">
                      <p:stCondLst>
                        <p:cond delay="indefinite"/>
                      </p:stCondLst>
                      <p:childTnLst>
                        <p:par>
                          <p:cTn id="363" fill="hold">
                            <p:stCondLst>
                              <p:cond delay="0"/>
                            </p:stCondLst>
                            <p:childTnLst>
                              <p:par>
                                <p:cTn id="364" presetID="1" presetClass="exit" presetSubtype="0" fill="hold" grpId="1" nodeType="clickEffect">
                                  <p:stCondLst>
                                    <p:cond delay="0"/>
                                  </p:stCondLst>
                                  <p:childTnLst>
                                    <p:set>
                                      <p:cBhvr>
                                        <p:cTn id="365" dur="1" fill="hold">
                                          <p:stCondLst>
                                            <p:cond delay="0"/>
                                          </p:stCondLst>
                                        </p:cTn>
                                        <p:tgtEl>
                                          <p:spTgt spid="57"/>
                                        </p:tgtEl>
                                        <p:attrNameLst>
                                          <p:attrName>style.visibility</p:attrName>
                                        </p:attrNameLst>
                                      </p:cBhvr>
                                      <p:to>
                                        <p:strVal val="hidden"/>
                                      </p:to>
                                    </p:set>
                                  </p:childTnLst>
                                </p:cTn>
                              </p:par>
                              <p:par>
                                <p:cTn id="366" presetID="1" presetClass="exit" presetSubtype="0" fill="hold" grpId="3" nodeType="withEffect">
                                  <p:stCondLst>
                                    <p:cond delay="0"/>
                                  </p:stCondLst>
                                  <p:childTnLst>
                                    <p:set>
                                      <p:cBhvr>
                                        <p:cTn id="367" dur="1" fill="hold">
                                          <p:stCondLst>
                                            <p:cond delay="0"/>
                                          </p:stCondLst>
                                        </p:cTn>
                                        <p:tgtEl>
                                          <p:spTgt spid="69"/>
                                        </p:tgtEl>
                                        <p:attrNameLst>
                                          <p:attrName>style.visibility</p:attrName>
                                        </p:attrNameLst>
                                      </p:cBhvr>
                                      <p:to>
                                        <p:strVal val="hidden"/>
                                      </p:to>
                                    </p:set>
                                  </p:childTnLst>
                                </p:cTn>
                              </p:par>
                              <p:par>
                                <p:cTn id="368" presetID="1" presetClass="exit" presetSubtype="0" fill="hold" grpId="3" nodeType="withEffect">
                                  <p:stCondLst>
                                    <p:cond delay="0"/>
                                  </p:stCondLst>
                                  <p:childTnLst>
                                    <p:set>
                                      <p:cBhvr>
                                        <p:cTn id="369" dur="1" fill="hold">
                                          <p:stCondLst>
                                            <p:cond delay="0"/>
                                          </p:stCondLst>
                                        </p:cTn>
                                        <p:tgtEl>
                                          <p:spTgt spid="73"/>
                                        </p:tgtEl>
                                        <p:attrNameLst>
                                          <p:attrName>style.visibility</p:attrName>
                                        </p:attrNameLst>
                                      </p:cBhvr>
                                      <p:to>
                                        <p:strVal val="hidden"/>
                                      </p:to>
                                    </p:set>
                                  </p:childTnLst>
                                </p:cTn>
                              </p:par>
                              <p:par>
                                <p:cTn id="370" presetID="1" presetClass="exit" presetSubtype="0" fill="hold" grpId="1" nodeType="withEffect">
                                  <p:stCondLst>
                                    <p:cond delay="0"/>
                                  </p:stCondLst>
                                  <p:childTnLst>
                                    <p:set>
                                      <p:cBhvr>
                                        <p:cTn id="371" dur="1" fill="hold">
                                          <p:stCondLst>
                                            <p:cond delay="0"/>
                                          </p:stCondLst>
                                        </p:cTn>
                                        <p:tgtEl>
                                          <p:spTgt spid="55"/>
                                        </p:tgtEl>
                                        <p:attrNameLst>
                                          <p:attrName>style.visibility</p:attrName>
                                        </p:attrNameLst>
                                      </p:cBhvr>
                                      <p:to>
                                        <p:strVal val="hidden"/>
                                      </p:to>
                                    </p:set>
                                  </p:childTnLst>
                                </p:cTn>
                              </p:par>
                            </p:childTnLst>
                          </p:cTn>
                        </p:par>
                      </p:childTnLst>
                    </p:cTn>
                  </p:par>
                  <p:par>
                    <p:cTn id="372" fill="hold">
                      <p:stCondLst>
                        <p:cond delay="indefinite"/>
                      </p:stCondLst>
                      <p:childTnLst>
                        <p:par>
                          <p:cTn id="373" fill="hold">
                            <p:stCondLst>
                              <p:cond delay="0"/>
                            </p:stCondLst>
                            <p:childTnLst>
                              <p:par>
                                <p:cTn id="374" presetID="14" presetClass="exit" presetSubtype="10" fill="hold" nodeType="clickEffect">
                                  <p:stCondLst>
                                    <p:cond delay="0"/>
                                  </p:stCondLst>
                                  <p:childTnLst>
                                    <p:animEffect transition="out" filter="randombar(horizontal)">
                                      <p:cBhvr>
                                        <p:cTn id="375" dur="500"/>
                                        <p:tgtEl>
                                          <p:spTgt spid="15"/>
                                        </p:tgtEl>
                                      </p:cBhvr>
                                    </p:animEffect>
                                    <p:set>
                                      <p:cBhvr>
                                        <p:cTn id="376" dur="1" fill="hold">
                                          <p:stCondLst>
                                            <p:cond delay="499"/>
                                          </p:stCondLst>
                                        </p:cTn>
                                        <p:tgtEl>
                                          <p:spTgt spid="15"/>
                                        </p:tgtEl>
                                        <p:attrNameLst>
                                          <p:attrName>style.visibility</p:attrName>
                                        </p:attrNameLst>
                                      </p:cBhvr>
                                      <p:to>
                                        <p:strVal val="hidden"/>
                                      </p:to>
                                    </p:set>
                                  </p:childTnLst>
                                </p:cTn>
                              </p:par>
                              <p:par>
                                <p:cTn id="377" presetID="14" presetClass="exit" presetSubtype="10" fill="hold" grpId="1" nodeType="withEffect">
                                  <p:stCondLst>
                                    <p:cond delay="0"/>
                                  </p:stCondLst>
                                  <p:childTnLst>
                                    <p:animEffect transition="out" filter="randombar(horizontal)">
                                      <p:cBhvr>
                                        <p:cTn id="378" dur="500"/>
                                        <p:tgtEl>
                                          <p:spTgt spid="7"/>
                                        </p:tgtEl>
                                      </p:cBhvr>
                                    </p:animEffect>
                                    <p:set>
                                      <p:cBhvr>
                                        <p:cTn id="379" dur="1" fill="hold">
                                          <p:stCondLst>
                                            <p:cond delay="499"/>
                                          </p:stCondLst>
                                        </p:cTn>
                                        <p:tgtEl>
                                          <p:spTgt spid="7"/>
                                        </p:tgtEl>
                                        <p:attrNameLst>
                                          <p:attrName>style.visibility</p:attrName>
                                        </p:attrNameLst>
                                      </p:cBhvr>
                                      <p:to>
                                        <p:strVal val="hidden"/>
                                      </p:to>
                                    </p:set>
                                  </p:childTnLst>
                                </p:cTn>
                              </p:par>
                            </p:childTnLst>
                          </p:cTn>
                        </p:par>
                      </p:childTnLst>
                    </p:cTn>
                  </p:par>
                  <p:par>
                    <p:cTn id="380" fill="hold">
                      <p:stCondLst>
                        <p:cond delay="indefinite"/>
                      </p:stCondLst>
                      <p:childTnLst>
                        <p:par>
                          <p:cTn id="381" fill="hold">
                            <p:stCondLst>
                              <p:cond delay="0"/>
                            </p:stCondLst>
                            <p:childTnLst>
                              <p:par>
                                <p:cTn id="382" presetID="2" presetClass="entr" presetSubtype="4" fill="hold" grpId="0" nodeType="clickEffect">
                                  <p:stCondLst>
                                    <p:cond delay="0"/>
                                  </p:stCondLst>
                                  <p:childTnLst>
                                    <p:set>
                                      <p:cBhvr>
                                        <p:cTn id="383" dur="1" fill="hold">
                                          <p:stCondLst>
                                            <p:cond delay="0"/>
                                          </p:stCondLst>
                                        </p:cTn>
                                        <p:tgtEl>
                                          <p:spTgt spid="40"/>
                                        </p:tgtEl>
                                        <p:attrNameLst>
                                          <p:attrName>style.visibility</p:attrName>
                                        </p:attrNameLst>
                                      </p:cBhvr>
                                      <p:to>
                                        <p:strVal val="visible"/>
                                      </p:to>
                                    </p:set>
                                    <p:anim calcmode="lin" valueType="num">
                                      <p:cBhvr additive="base">
                                        <p:cTn id="384" dur="500" fill="hold"/>
                                        <p:tgtEl>
                                          <p:spTgt spid="40"/>
                                        </p:tgtEl>
                                        <p:attrNameLst>
                                          <p:attrName>ppt_x</p:attrName>
                                        </p:attrNameLst>
                                      </p:cBhvr>
                                      <p:tavLst>
                                        <p:tav tm="0">
                                          <p:val>
                                            <p:strVal val="#ppt_x"/>
                                          </p:val>
                                        </p:tav>
                                        <p:tav tm="100000">
                                          <p:val>
                                            <p:strVal val="#ppt_x"/>
                                          </p:val>
                                        </p:tav>
                                      </p:tavLst>
                                    </p:anim>
                                    <p:anim calcmode="lin" valueType="num">
                                      <p:cBhvr additive="base">
                                        <p:cTn id="385"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86" fill="hold">
                      <p:stCondLst>
                        <p:cond delay="indefinite"/>
                      </p:stCondLst>
                      <p:childTnLst>
                        <p:par>
                          <p:cTn id="387" fill="hold">
                            <p:stCondLst>
                              <p:cond delay="0"/>
                            </p:stCondLst>
                            <p:childTnLst>
                              <p:par>
                                <p:cTn id="388" presetID="2" presetClass="entr" presetSubtype="4" fill="hold" grpId="2" nodeType="clickEffect">
                                  <p:stCondLst>
                                    <p:cond delay="0"/>
                                  </p:stCondLst>
                                  <p:childTnLst>
                                    <p:set>
                                      <p:cBhvr>
                                        <p:cTn id="389" dur="1" fill="hold">
                                          <p:stCondLst>
                                            <p:cond delay="0"/>
                                          </p:stCondLst>
                                        </p:cTn>
                                        <p:tgtEl>
                                          <p:spTgt spid="13"/>
                                        </p:tgtEl>
                                        <p:attrNameLst>
                                          <p:attrName>style.visibility</p:attrName>
                                        </p:attrNameLst>
                                      </p:cBhvr>
                                      <p:to>
                                        <p:strVal val="visible"/>
                                      </p:to>
                                    </p:set>
                                    <p:anim calcmode="lin" valueType="num">
                                      <p:cBhvr additive="base">
                                        <p:cTn id="390" dur="500" fill="hold"/>
                                        <p:tgtEl>
                                          <p:spTgt spid="13"/>
                                        </p:tgtEl>
                                        <p:attrNameLst>
                                          <p:attrName>ppt_x</p:attrName>
                                        </p:attrNameLst>
                                      </p:cBhvr>
                                      <p:tavLst>
                                        <p:tav tm="0">
                                          <p:val>
                                            <p:strVal val="#ppt_x"/>
                                          </p:val>
                                        </p:tav>
                                        <p:tav tm="100000">
                                          <p:val>
                                            <p:strVal val="#ppt_x"/>
                                          </p:val>
                                        </p:tav>
                                      </p:tavLst>
                                    </p:anim>
                                    <p:anim calcmode="lin" valueType="num">
                                      <p:cBhvr additive="base">
                                        <p:cTn id="391" dur="500" fill="hold"/>
                                        <p:tgtEl>
                                          <p:spTgt spid="13"/>
                                        </p:tgtEl>
                                        <p:attrNameLst>
                                          <p:attrName>ppt_y</p:attrName>
                                        </p:attrNameLst>
                                      </p:cBhvr>
                                      <p:tavLst>
                                        <p:tav tm="0">
                                          <p:val>
                                            <p:strVal val="1+#ppt_h/2"/>
                                          </p:val>
                                        </p:tav>
                                        <p:tav tm="100000">
                                          <p:val>
                                            <p:strVal val="#ppt_y"/>
                                          </p:val>
                                        </p:tav>
                                      </p:tavLst>
                                    </p:anim>
                                  </p:childTnLst>
                                </p:cTn>
                              </p:par>
                              <p:par>
                                <p:cTn id="392" presetID="2" presetClass="entr" presetSubtype="4" fill="hold" grpId="2" nodeType="withEffect">
                                  <p:stCondLst>
                                    <p:cond delay="0"/>
                                  </p:stCondLst>
                                  <p:childTnLst>
                                    <p:set>
                                      <p:cBhvr>
                                        <p:cTn id="393" dur="1" fill="hold">
                                          <p:stCondLst>
                                            <p:cond delay="0"/>
                                          </p:stCondLst>
                                        </p:cTn>
                                        <p:tgtEl>
                                          <p:spTgt spid="48"/>
                                        </p:tgtEl>
                                        <p:attrNameLst>
                                          <p:attrName>style.visibility</p:attrName>
                                        </p:attrNameLst>
                                      </p:cBhvr>
                                      <p:to>
                                        <p:strVal val="visible"/>
                                      </p:to>
                                    </p:set>
                                    <p:anim calcmode="lin" valueType="num">
                                      <p:cBhvr additive="base">
                                        <p:cTn id="394" dur="500" fill="hold"/>
                                        <p:tgtEl>
                                          <p:spTgt spid="48"/>
                                        </p:tgtEl>
                                        <p:attrNameLst>
                                          <p:attrName>ppt_x</p:attrName>
                                        </p:attrNameLst>
                                      </p:cBhvr>
                                      <p:tavLst>
                                        <p:tav tm="0">
                                          <p:val>
                                            <p:strVal val="#ppt_x"/>
                                          </p:val>
                                        </p:tav>
                                        <p:tav tm="100000">
                                          <p:val>
                                            <p:strVal val="#ppt_x"/>
                                          </p:val>
                                        </p:tav>
                                      </p:tavLst>
                                    </p:anim>
                                    <p:anim calcmode="lin" valueType="num">
                                      <p:cBhvr additive="base">
                                        <p:cTn id="395"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96" fill="hold">
                      <p:stCondLst>
                        <p:cond delay="indefinite"/>
                      </p:stCondLst>
                      <p:childTnLst>
                        <p:par>
                          <p:cTn id="397" fill="hold">
                            <p:stCondLst>
                              <p:cond delay="0"/>
                            </p:stCondLst>
                            <p:childTnLst>
                              <p:par>
                                <p:cTn id="398" presetID="1" presetClass="exit" presetSubtype="0" fill="hold" grpId="1" nodeType="clickEffect">
                                  <p:stCondLst>
                                    <p:cond delay="0"/>
                                  </p:stCondLst>
                                  <p:childTnLst>
                                    <p:set>
                                      <p:cBhvr>
                                        <p:cTn id="399" dur="1" fill="hold">
                                          <p:stCondLst>
                                            <p:cond delay="0"/>
                                          </p:stCondLst>
                                        </p:cTn>
                                        <p:tgtEl>
                                          <p:spTgt spid="56"/>
                                        </p:tgtEl>
                                        <p:attrNameLst>
                                          <p:attrName>style.visibility</p:attrName>
                                        </p:attrNameLst>
                                      </p:cBhvr>
                                      <p:to>
                                        <p:strVal val="hidden"/>
                                      </p:to>
                                    </p:set>
                                  </p:childTnLst>
                                </p:cTn>
                              </p:par>
                              <p:par>
                                <p:cTn id="400" presetID="1" presetClass="exit" presetSubtype="0" fill="hold" grpId="3" nodeType="withEffect">
                                  <p:stCondLst>
                                    <p:cond delay="0"/>
                                  </p:stCondLst>
                                  <p:childTnLst>
                                    <p:set>
                                      <p:cBhvr>
                                        <p:cTn id="401" dur="1" fill="hold">
                                          <p:stCondLst>
                                            <p:cond delay="0"/>
                                          </p:stCondLst>
                                        </p:cTn>
                                        <p:tgtEl>
                                          <p:spTgt spid="13"/>
                                        </p:tgtEl>
                                        <p:attrNameLst>
                                          <p:attrName>style.visibility</p:attrName>
                                        </p:attrNameLst>
                                      </p:cBhvr>
                                      <p:to>
                                        <p:strVal val="hidden"/>
                                      </p:to>
                                    </p:set>
                                  </p:childTnLst>
                                </p:cTn>
                              </p:par>
                              <p:par>
                                <p:cTn id="402" presetID="1" presetClass="exit" presetSubtype="0" fill="hold" grpId="1" nodeType="withEffect">
                                  <p:stCondLst>
                                    <p:cond delay="0"/>
                                  </p:stCondLst>
                                  <p:childTnLst>
                                    <p:set>
                                      <p:cBhvr>
                                        <p:cTn id="403" dur="1" fill="hold">
                                          <p:stCondLst>
                                            <p:cond delay="0"/>
                                          </p:stCondLst>
                                        </p:cTn>
                                        <p:tgtEl>
                                          <p:spTgt spid="52"/>
                                        </p:tgtEl>
                                        <p:attrNameLst>
                                          <p:attrName>style.visibility</p:attrName>
                                        </p:attrNameLst>
                                      </p:cBhvr>
                                      <p:to>
                                        <p:strVal val="hidden"/>
                                      </p:to>
                                    </p:set>
                                  </p:childTnLst>
                                </p:cTn>
                              </p:par>
                              <p:par>
                                <p:cTn id="404" presetID="1" presetClass="exit" presetSubtype="0" fill="hold" grpId="3" nodeType="withEffect">
                                  <p:stCondLst>
                                    <p:cond delay="0"/>
                                  </p:stCondLst>
                                  <p:childTnLst>
                                    <p:set>
                                      <p:cBhvr>
                                        <p:cTn id="405" dur="1" fill="hold">
                                          <p:stCondLst>
                                            <p:cond delay="0"/>
                                          </p:stCondLst>
                                        </p:cTn>
                                        <p:tgtEl>
                                          <p:spTgt spid="48"/>
                                        </p:tgtEl>
                                        <p:attrNameLst>
                                          <p:attrName>style.visibility</p:attrName>
                                        </p:attrNameLst>
                                      </p:cBhvr>
                                      <p:to>
                                        <p:strVal val="hidden"/>
                                      </p:to>
                                    </p:set>
                                  </p:childTnLst>
                                </p:cTn>
                              </p:par>
                            </p:childTnLst>
                          </p:cTn>
                        </p:par>
                      </p:childTnLst>
                    </p:cTn>
                  </p:par>
                  <p:par>
                    <p:cTn id="406" fill="hold">
                      <p:stCondLst>
                        <p:cond delay="indefinite"/>
                      </p:stCondLst>
                      <p:childTnLst>
                        <p:par>
                          <p:cTn id="407" fill="hold">
                            <p:stCondLst>
                              <p:cond delay="0"/>
                            </p:stCondLst>
                            <p:childTnLst>
                              <p:par>
                                <p:cTn id="408" presetID="14" presetClass="exit" presetSubtype="10" fill="hold" grpId="1" nodeType="clickEffect">
                                  <p:stCondLst>
                                    <p:cond delay="0"/>
                                  </p:stCondLst>
                                  <p:childTnLst>
                                    <p:animEffect transition="out" filter="randombar(horizontal)">
                                      <p:cBhvr>
                                        <p:cTn id="409" dur="500"/>
                                        <p:tgtEl>
                                          <p:spTgt spid="6"/>
                                        </p:tgtEl>
                                      </p:cBhvr>
                                    </p:animEffect>
                                    <p:set>
                                      <p:cBhvr>
                                        <p:cTn id="41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3" grpId="0" animBg="1"/>
      <p:bldP spid="13" grpId="1" animBg="1"/>
      <p:bldP spid="13" grpId="2" animBg="1"/>
      <p:bldP spid="13" grpId="3" animBg="1"/>
      <p:bldP spid="30" grpId="0"/>
      <p:bldP spid="30" grpId="1"/>
      <p:bldP spid="31" grpId="0"/>
      <p:bldP spid="31" grpId="1"/>
      <p:bldP spid="32" grpId="0"/>
      <p:bldP spid="32" grpId="1"/>
      <p:bldP spid="33" grpId="0"/>
      <p:bldP spid="33" grpId="1"/>
      <p:bldP spid="34" grpId="0"/>
      <p:bldP spid="34" grpId="1"/>
      <p:bldP spid="35" grpId="0"/>
      <p:bldP spid="37" grpId="0"/>
      <p:bldP spid="38" grpId="0"/>
      <p:bldP spid="39" grpId="0"/>
      <p:bldP spid="40" grpId="0"/>
      <p:bldP spid="41" grpId="0"/>
      <p:bldP spid="42" grpId="0"/>
      <p:bldP spid="43" grpId="0"/>
      <p:bldP spid="44" grpId="0"/>
      <p:bldP spid="45" grpId="0"/>
      <p:bldP spid="46" grpId="0"/>
      <p:bldP spid="47" grpId="0"/>
      <p:bldP spid="48" grpId="0" animBg="1"/>
      <p:bldP spid="48" grpId="1" animBg="1"/>
      <p:bldP spid="48" grpId="2" animBg="1"/>
      <p:bldP spid="48" grpId="3" animBg="1"/>
      <p:bldP spid="49" grpId="0"/>
      <p:bldP spid="49" grpId="1"/>
      <p:bldP spid="50" grpId="0"/>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p:bldP spid="56" grpId="1"/>
      <p:bldP spid="57" grpId="0"/>
      <p:bldP spid="57" grpId="1"/>
      <p:bldP spid="58" grpId="0"/>
      <p:bldP spid="58" grpId="1"/>
      <p:bldP spid="59" grpId="0"/>
      <p:bldP spid="59" grpId="1"/>
      <p:bldP spid="60" grpId="0"/>
      <p:bldP spid="60" grpId="1"/>
      <p:bldP spid="69" grpId="0" animBg="1"/>
      <p:bldP spid="69" grpId="1" animBg="1"/>
      <p:bldP spid="69" grpId="2" animBg="1"/>
      <p:bldP spid="69" grpId="3" animBg="1"/>
      <p:bldP spid="70" grpId="0" animBg="1"/>
      <p:bldP spid="70" grpId="1" animBg="1"/>
      <p:bldP spid="70" grpId="2" animBg="1"/>
      <p:bldP spid="70" grpId="3" animBg="1"/>
      <p:bldP spid="71" grpId="0" animBg="1"/>
      <p:bldP spid="71" grpId="1" animBg="1"/>
      <p:bldP spid="71" grpId="2" animBg="1"/>
      <p:bldP spid="71" grpId="3" animBg="1"/>
      <p:bldP spid="72" grpId="0" animBg="1"/>
      <p:bldP spid="72" grpId="1" animBg="1"/>
      <p:bldP spid="73" grpId="0" animBg="1"/>
      <p:bldP spid="73" grpId="1" animBg="1"/>
      <p:bldP spid="73" grpId="2" animBg="1"/>
      <p:bldP spid="73" grpId="3" animBg="1"/>
      <p:bldP spid="74" grpId="0" animBg="1"/>
      <p:bldP spid="74" grpId="1" animBg="1"/>
      <p:bldP spid="74" grpId="2" animBg="1"/>
      <p:bldP spid="74" grpId="3" animBg="1"/>
      <p:bldP spid="75" grpId="0" animBg="1"/>
      <p:bldP spid="75" grpId="1" animBg="1"/>
      <p:bldP spid="75" grpId="2" animBg="1"/>
      <p:bldP spid="75" grpId="3" animBg="1"/>
      <p:bldP spid="76" grpId="0" animBg="1"/>
      <p:bldP spid="7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0" name="Picture 102">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1" name="Picture 104">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2" name="Rectangle 106">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3" name="Rectangle 108">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Rectangle 110">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Rectangle 112">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TextBox 114">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137" name="Rectangle 116">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Picture 118">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9" name="Picture 120">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0" name="Rectangle 122">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24">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BF68A-CE06-EF7B-F597-10650FECE650}"/>
              </a:ext>
            </a:extLst>
          </p:cNvPr>
          <p:cNvSpPr>
            <a:spLocks noGrp="1"/>
          </p:cNvSpPr>
          <p:nvPr>
            <p:ph type="title"/>
          </p:nvPr>
        </p:nvSpPr>
        <p:spPr>
          <a:xfrm>
            <a:off x="1012506" y="5166421"/>
            <a:ext cx="9407105" cy="883524"/>
          </a:xfrm>
        </p:spPr>
        <p:txBody>
          <a:bodyPr vert="horz" lIns="91440" tIns="45720" rIns="91440" bIns="45720" rtlCol="0" anchor="t">
            <a:normAutofit/>
          </a:bodyPr>
          <a:lstStyle/>
          <a:p>
            <a:r>
              <a:rPr lang="en-US" sz="2600" dirty="0"/>
              <a:t>REAL LIFE USE CASE : HOSPITAL MANAGEMENT SYSTEM </a:t>
            </a:r>
          </a:p>
        </p:txBody>
      </p:sp>
      <p:sp>
        <p:nvSpPr>
          <p:cNvPr id="142" name="Rectangle 126">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AEC6CC58-33C0-3F2E-D71B-1057150C215D}"/>
              </a:ext>
            </a:extLst>
          </p:cNvPr>
          <p:cNvPicPr>
            <a:picLocks noChangeAspect="1"/>
          </p:cNvPicPr>
          <p:nvPr/>
        </p:nvPicPr>
        <p:blipFill rotWithShape="1">
          <a:blip r:embed="rId5"/>
          <a:srcRect t="23651" r="-1" b="17514"/>
          <a:stretch/>
        </p:blipFill>
        <p:spPr>
          <a:xfrm>
            <a:off x="1005401" y="-1"/>
            <a:ext cx="10380133" cy="4030679"/>
          </a:xfrm>
          <a:prstGeom prst="rect">
            <a:avLst/>
          </a:prstGeom>
          <a:ln>
            <a:solidFill>
              <a:schemeClr val="accent6"/>
            </a:solidFill>
          </a:ln>
        </p:spPr>
      </p:pic>
      <p:sp>
        <p:nvSpPr>
          <p:cNvPr id="129" name="Rectangle 128">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82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A57FBA-C03A-186B-8C71-920C1D14012D}"/>
              </a:ext>
            </a:extLst>
          </p:cNvPr>
          <p:cNvSpPr>
            <a:spLocks noGrp="1"/>
          </p:cNvSpPr>
          <p:nvPr>
            <p:ph idx="1"/>
          </p:nvPr>
        </p:nvSpPr>
        <p:spPr>
          <a:xfrm>
            <a:off x="1974739" y="54641"/>
            <a:ext cx="4901548" cy="6794293"/>
          </a:xfrm>
        </p:spPr>
        <p:txBody>
          <a:bodyPr vert="horz" lIns="91440" tIns="45720" rIns="91440" bIns="45720" rtlCol="0">
            <a:normAutofit/>
          </a:bodyPr>
          <a:lstStyle/>
          <a:p>
            <a:pPr marL="344170" indent="-344170">
              <a:lnSpc>
                <a:spcPct val="110000"/>
              </a:lnSpc>
            </a:pPr>
            <a:r>
              <a:rPr lang="en-US" sz="1400" dirty="0">
                <a:ea typeface="+mn-lt"/>
                <a:cs typeface="+mn-lt"/>
              </a:rPr>
              <a:t>This is a Scenario of  a Hospital Management system where this Hybrid data structure is used for assigning priorities to the patients based on their respective health problems. The priorities are assigned by the receptionist based on how fast the treatment is required to the patient. The patients goes to the doctor one by one based on the priority/order mentioned by the receptionist. The system takes the information of patients which are given by receptionist. The information contains Priority, Name, Phone Number, Room Number and some more information about the disease. The patients after getting treated by doctor are removed and the system gets updated every-time the patients leave the hospital so that we get to know which patient to be sent next.  </a:t>
            </a:r>
            <a:endParaRPr lang="en-US" sz="1400" dirty="0">
              <a:cs typeface="Arial" panose="020B0604020202020204"/>
            </a:endParaRPr>
          </a:p>
          <a:p>
            <a:pPr marL="344170" indent="-344170">
              <a:lnSpc>
                <a:spcPct val="110000"/>
              </a:lnSpc>
            </a:pPr>
            <a:r>
              <a:rPr lang="en-US" sz="1400" dirty="0">
                <a:ea typeface="+mn-lt"/>
                <a:cs typeface="+mn-lt"/>
              </a:rPr>
              <a:t>For suppose there are some visitors to the hospital to see how the patient is they need to get to know information about patient where the respective patient room has been allotted. In this case there need to be efficient search operation to get to know details of patient here we use a specific data structure where search is faster than any other.</a:t>
            </a:r>
            <a:endParaRPr lang="en-US" sz="1400" dirty="0">
              <a:cs typeface="Arial"/>
            </a:endParaRPr>
          </a:p>
          <a:p>
            <a:pPr marL="344170" indent="-344170">
              <a:lnSpc>
                <a:spcPct val="110000"/>
              </a:lnSpc>
            </a:pPr>
            <a:endParaRPr lang="en-US" sz="1100">
              <a:cs typeface="Arial"/>
            </a:endParaRPr>
          </a:p>
        </p:txBody>
      </p:sp>
      <p:sp>
        <p:nvSpPr>
          <p:cNvPr id="32" name="Rectangle 31">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stethoscope and computer keyboard">
            <a:extLst>
              <a:ext uri="{FF2B5EF4-FFF2-40B4-BE49-F238E27FC236}">
                <a16:creationId xmlns:a16="http://schemas.microsoft.com/office/drawing/2014/main" id="{7FD6AC64-B0FB-5833-0B08-F4B82C19F374}"/>
              </a:ext>
            </a:extLst>
          </p:cNvPr>
          <p:cNvPicPr>
            <a:picLocks noChangeAspect="1"/>
          </p:cNvPicPr>
          <p:nvPr/>
        </p:nvPicPr>
        <p:blipFill rotWithShape="1">
          <a:blip r:embed="rId3"/>
          <a:srcRect l="54672" b="-2"/>
          <a:stretch/>
        </p:blipFill>
        <p:spPr>
          <a:xfrm>
            <a:off x="7534656" y="227"/>
            <a:ext cx="4657039" cy="6858000"/>
          </a:xfrm>
          <a:prstGeom prst="rect">
            <a:avLst/>
          </a:prstGeom>
        </p:spPr>
      </p:pic>
      <p:pic>
        <p:nvPicPr>
          <p:cNvPr id="34" name="Picture 33">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2794855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0" name="Rectangle 49">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BE94D5B-75BB-6749-462C-3166633754A9}"/>
              </a:ext>
            </a:extLst>
          </p:cNvPr>
          <p:cNvSpPr>
            <a:spLocks noGrp="1"/>
          </p:cNvSpPr>
          <p:nvPr>
            <p:ph type="title"/>
          </p:nvPr>
        </p:nvSpPr>
        <p:spPr>
          <a:xfrm>
            <a:off x="1337191" y="1064365"/>
            <a:ext cx="2856582" cy="3313671"/>
          </a:xfrm>
        </p:spPr>
        <p:txBody>
          <a:bodyPr>
            <a:normAutofit/>
          </a:bodyPr>
          <a:lstStyle/>
          <a:p>
            <a:pPr algn="l"/>
            <a:r>
              <a:rPr lang="en-US" sz="2600">
                <a:solidFill>
                  <a:schemeClr val="bg1"/>
                </a:solidFill>
                <a:cs typeface="Arial"/>
              </a:rPr>
              <a:t>PERFORMANCE ANALYSIS</a:t>
            </a:r>
            <a:endParaRPr lang="en-US" sz="2600">
              <a:solidFill>
                <a:schemeClr val="bg1"/>
              </a:solidFill>
            </a:endParaRPr>
          </a:p>
        </p:txBody>
      </p:sp>
      <p:sp>
        <p:nvSpPr>
          <p:cNvPr id="52" name="Rectangle 51">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3" name="Table 4">
            <a:extLst>
              <a:ext uri="{FF2B5EF4-FFF2-40B4-BE49-F238E27FC236}">
                <a16:creationId xmlns:a16="http://schemas.microsoft.com/office/drawing/2014/main" id="{4C9EC6D0-73C0-0E2F-10C3-F88FE910CE5D}"/>
              </a:ext>
            </a:extLst>
          </p:cNvPr>
          <p:cNvGraphicFramePr>
            <a:graphicFrameLocks noGrp="1"/>
          </p:cNvGraphicFramePr>
          <p:nvPr>
            <p:ph idx="1"/>
            <p:extLst>
              <p:ext uri="{D42A27DB-BD31-4B8C-83A1-F6EECF244321}">
                <p14:modId xmlns:p14="http://schemas.microsoft.com/office/powerpoint/2010/main" val="3092031811"/>
              </p:ext>
            </p:extLst>
          </p:nvPr>
        </p:nvGraphicFramePr>
        <p:xfrm>
          <a:off x="5507182" y="1192219"/>
          <a:ext cx="5889687" cy="4729873"/>
        </p:xfrm>
        <a:graphic>
          <a:graphicData uri="http://schemas.openxmlformats.org/drawingml/2006/table">
            <a:tbl>
              <a:tblPr firstRow="1" bandRow="1">
                <a:noFill/>
                <a:tableStyleId>{5C22544A-7EE6-4342-B048-85BDC9FD1C3A}</a:tableStyleId>
              </a:tblPr>
              <a:tblGrid>
                <a:gridCol w="2430741">
                  <a:extLst>
                    <a:ext uri="{9D8B030D-6E8A-4147-A177-3AD203B41FA5}">
                      <a16:colId xmlns:a16="http://schemas.microsoft.com/office/drawing/2014/main" val="2535510852"/>
                    </a:ext>
                  </a:extLst>
                </a:gridCol>
                <a:gridCol w="3458946">
                  <a:extLst>
                    <a:ext uri="{9D8B030D-6E8A-4147-A177-3AD203B41FA5}">
                      <a16:colId xmlns:a16="http://schemas.microsoft.com/office/drawing/2014/main" val="3311575139"/>
                    </a:ext>
                  </a:extLst>
                </a:gridCol>
              </a:tblGrid>
              <a:tr h="814355">
                <a:tc>
                  <a:txBody>
                    <a:bodyPr/>
                    <a:lstStyle/>
                    <a:p>
                      <a:r>
                        <a:rPr lang="en-US" sz="2400" b="1">
                          <a:solidFill>
                            <a:srgbClr val="FFFFFF"/>
                          </a:solidFill>
                        </a:rPr>
                        <a:t>FUNCTION</a:t>
                      </a:r>
                    </a:p>
                  </a:txBody>
                  <a:tcPr marL="348077" marR="208847" marT="208847" marB="208847">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2400" b="1">
                          <a:solidFill>
                            <a:srgbClr val="FFFFFF"/>
                          </a:solidFill>
                        </a:rPr>
                        <a:t>TIME COMPLEXITY</a:t>
                      </a:r>
                    </a:p>
                  </a:txBody>
                  <a:tcPr marL="348077" marR="208847" marT="208847" marB="208847">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967571053"/>
                  </a:ext>
                </a:extLst>
              </a:tr>
              <a:tr h="1295156">
                <a:tc>
                  <a:txBody>
                    <a:bodyPr/>
                    <a:lstStyle/>
                    <a:p>
                      <a:pPr lvl="0" algn="l">
                        <a:lnSpc>
                          <a:spcPct val="100000"/>
                        </a:lnSpc>
                        <a:spcBef>
                          <a:spcPts val="0"/>
                        </a:spcBef>
                        <a:spcAft>
                          <a:spcPts val="0"/>
                        </a:spcAft>
                        <a:buNone/>
                      </a:pPr>
                      <a:r>
                        <a:rPr lang="en-US" sz="2400" b="0" i="0" u="none" strike="noStrike" noProof="0">
                          <a:solidFill>
                            <a:schemeClr val="tx1">
                              <a:lumMod val="85000"/>
                              <a:lumOff val="15000"/>
                            </a:schemeClr>
                          </a:solidFill>
                          <a:latin typeface="Arial"/>
                        </a:rPr>
                        <a:t>INSERTION</a:t>
                      </a:r>
                    </a:p>
                    <a:p>
                      <a:pPr lvl="0">
                        <a:buNone/>
                      </a:pPr>
                      <a:endParaRPr lang="en-US" sz="2400">
                        <a:solidFill>
                          <a:schemeClr val="tx1">
                            <a:lumMod val="85000"/>
                            <a:lumOff val="15000"/>
                          </a:schemeClr>
                        </a:solidFill>
                      </a:endParaRPr>
                    </a:p>
                  </a:txBody>
                  <a:tcPr marL="348077" marR="208847" marT="208847" marB="20884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lvl="0" algn="l">
                        <a:lnSpc>
                          <a:spcPct val="100000"/>
                        </a:lnSpc>
                        <a:spcBef>
                          <a:spcPts val="0"/>
                        </a:spcBef>
                        <a:spcAft>
                          <a:spcPts val="0"/>
                        </a:spcAft>
                        <a:buNone/>
                      </a:pPr>
                      <a:r>
                        <a:rPr lang="en-US" sz="3200" b="0" i="0" u="none" strike="noStrike" noProof="0">
                          <a:latin typeface="Arial"/>
                        </a:rPr>
                        <a:t>O(</a:t>
                      </a:r>
                      <a:r>
                        <a:rPr lang="en-US" sz="3200" b="0" i="0" u="none" strike="noStrike" noProof="0" err="1">
                          <a:latin typeface="Arial"/>
                        </a:rPr>
                        <a:t>logn</a:t>
                      </a:r>
                      <a:r>
                        <a:rPr lang="en-US" sz="3200" b="0" i="0" u="none" strike="noStrike" noProof="0">
                          <a:latin typeface="Arial"/>
                        </a:rPr>
                        <a:t>)</a:t>
                      </a:r>
                    </a:p>
                    <a:p>
                      <a:pPr lvl="0">
                        <a:buNone/>
                      </a:pPr>
                      <a:endParaRPr lang="en-US" sz="2400" b="0" i="0" u="none" strike="noStrike" noProof="0">
                        <a:solidFill>
                          <a:schemeClr val="tx1">
                            <a:lumMod val="85000"/>
                            <a:lumOff val="15000"/>
                          </a:schemeClr>
                        </a:solidFill>
                        <a:latin typeface="Arial"/>
                      </a:endParaRPr>
                    </a:p>
                  </a:txBody>
                  <a:tcPr marL="348077" marR="208847" marT="208847" marB="208847">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399132783"/>
                  </a:ext>
                </a:extLst>
              </a:tr>
              <a:tr h="1205006">
                <a:tc>
                  <a:txBody>
                    <a:bodyPr/>
                    <a:lstStyle/>
                    <a:p>
                      <a:pPr lvl="0" algn="l">
                        <a:lnSpc>
                          <a:spcPct val="100000"/>
                        </a:lnSpc>
                        <a:spcBef>
                          <a:spcPts val="0"/>
                        </a:spcBef>
                        <a:spcAft>
                          <a:spcPts val="0"/>
                        </a:spcAft>
                        <a:buNone/>
                      </a:pPr>
                      <a:r>
                        <a:rPr lang="en-US" sz="2400" b="0" i="0" u="none" strike="noStrike" noProof="0">
                          <a:solidFill>
                            <a:schemeClr val="tx1">
                              <a:lumMod val="85000"/>
                              <a:lumOff val="15000"/>
                            </a:schemeClr>
                          </a:solidFill>
                          <a:latin typeface="Arial"/>
                        </a:rPr>
                        <a:t>DELETION</a:t>
                      </a:r>
                    </a:p>
                    <a:p>
                      <a:pPr lvl="0">
                        <a:buNone/>
                      </a:pPr>
                      <a:endParaRPr lang="en-US" sz="2400">
                        <a:solidFill>
                          <a:schemeClr val="tx1">
                            <a:lumMod val="85000"/>
                            <a:lumOff val="15000"/>
                          </a:schemeClr>
                        </a:solidFill>
                      </a:endParaRPr>
                    </a:p>
                  </a:txBody>
                  <a:tcPr marL="348077" marR="208847" marT="208847" marB="208847">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lvl="0" algn="l">
                        <a:lnSpc>
                          <a:spcPct val="100000"/>
                        </a:lnSpc>
                        <a:spcBef>
                          <a:spcPts val="0"/>
                        </a:spcBef>
                        <a:spcAft>
                          <a:spcPts val="0"/>
                        </a:spcAft>
                        <a:buNone/>
                      </a:pPr>
                      <a:r>
                        <a:rPr lang="en-US" sz="3200" b="0" i="0" u="none" strike="noStrike" noProof="0">
                          <a:solidFill>
                            <a:srgbClr val="000000"/>
                          </a:solidFill>
                          <a:latin typeface="Arial"/>
                        </a:rPr>
                        <a:t>O(</a:t>
                      </a:r>
                      <a:r>
                        <a:rPr lang="en-US" sz="3200" b="0" i="0" u="none" strike="noStrike" noProof="0" err="1">
                          <a:solidFill>
                            <a:srgbClr val="000000"/>
                          </a:solidFill>
                          <a:latin typeface="Arial"/>
                        </a:rPr>
                        <a:t>logn</a:t>
                      </a:r>
                      <a:r>
                        <a:rPr lang="en-US" sz="3200" b="0" i="0" u="none" strike="noStrike" noProof="0">
                          <a:solidFill>
                            <a:srgbClr val="000000"/>
                          </a:solidFill>
                          <a:latin typeface="Arial"/>
                        </a:rPr>
                        <a:t>)</a:t>
                      </a:r>
                      <a:endParaRPr lang="en-US" sz="1800"/>
                    </a:p>
                    <a:p>
                      <a:pPr lvl="0">
                        <a:buNone/>
                      </a:pPr>
                      <a:endParaRPr lang="en-US" sz="1800"/>
                    </a:p>
                  </a:txBody>
                  <a:tcPr marL="348077" marR="208847" marT="208847" marB="208847">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973191911"/>
                  </a:ext>
                </a:extLst>
              </a:tr>
              <a:tr h="1415356">
                <a:tc>
                  <a:txBody>
                    <a:bodyPr/>
                    <a:lstStyle/>
                    <a:p>
                      <a:pPr lvl="0" algn="l">
                        <a:lnSpc>
                          <a:spcPct val="100000"/>
                        </a:lnSpc>
                        <a:spcBef>
                          <a:spcPts val="0"/>
                        </a:spcBef>
                        <a:spcAft>
                          <a:spcPts val="0"/>
                        </a:spcAft>
                        <a:buNone/>
                      </a:pPr>
                      <a:r>
                        <a:rPr lang="en-US" sz="2400" b="0" i="0" u="none" strike="noStrike" noProof="0">
                          <a:solidFill>
                            <a:schemeClr val="tx1">
                              <a:lumMod val="85000"/>
                              <a:lumOff val="15000"/>
                            </a:schemeClr>
                          </a:solidFill>
                          <a:latin typeface="Arial"/>
                        </a:rPr>
                        <a:t>SEARCH</a:t>
                      </a:r>
                    </a:p>
                    <a:p>
                      <a:pPr lvl="0">
                        <a:buNone/>
                      </a:pPr>
                      <a:endParaRPr lang="en-US" sz="2400">
                        <a:solidFill>
                          <a:schemeClr val="tx1">
                            <a:lumMod val="85000"/>
                            <a:lumOff val="15000"/>
                          </a:schemeClr>
                        </a:solidFill>
                      </a:endParaRPr>
                    </a:p>
                  </a:txBody>
                  <a:tcPr marL="348077" marR="208847" marT="208847" marB="208847">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lvl="0" algn="l">
                        <a:lnSpc>
                          <a:spcPct val="100000"/>
                        </a:lnSpc>
                        <a:spcBef>
                          <a:spcPts val="0"/>
                        </a:spcBef>
                        <a:spcAft>
                          <a:spcPts val="0"/>
                        </a:spcAft>
                        <a:buNone/>
                      </a:pPr>
                      <a:r>
                        <a:rPr lang="en-US" sz="3200" b="0" i="0" u="none" strike="noStrike" noProof="0">
                          <a:solidFill>
                            <a:srgbClr val="000000"/>
                          </a:solidFill>
                          <a:latin typeface="Arial"/>
                        </a:rPr>
                        <a:t>O(1)</a:t>
                      </a:r>
                      <a:endParaRPr lang="en-US" sz="3200" b="0" i="0" u="none" strike="noStrike" noProof="0">
                        <a:latin typeface="Arial"/>
                      </a:endParaRPr>
                    </a:p>
                    <a:p>
                      <a:pPr lvl="0">
                        <a:buNone/>
                      </a:pPr>
                      <a:endParaRPr lang="en-US" sz="3200" b="0" i="0" u="none" strike="noStrike" noProof="0">
                        <a:latin typeface="Arial"/>
                      </a:endParaRPr>
                    </a:p>
                  </a:txBody>
                  <a:tcPr marL="348077" marR="208847" marT="208847" marB="208847">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2636333877"/>
                  </a:ext>
                </a:extLst>
              </a:tr>
            </a:tbl>
          </a:graphicData>
        </a:graphic>
      </p:graphicFrame>
    </p:spTree>
    <p:extLst>
      <p:ext uri="{BB962C8B-B14F-4D97-AF65-F5344CB8AC3E}">
        <p14:creationId xmlns:p14="http://schemas.microsoft.com/office/powerpoint/2010/main" val="118724073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4" name="Rectangle 4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FCC644-E5E5-B56B-B50C-82DC08EE2005}"/>
              </a:ext>
            </a:extLst>
          </p:cNvPr>
          <p:cNvSpPr>
            <a:spLocks noGrp="1"/>
          </p:cNvSpPr>
          <p:nvPr>
            <p:ph type="title"/>
          </p:nvPr>
        </p:nvSpPr>
        <p:spPr>
          <a:xfrm>
            <a:off x="1337191" y="1064365"/>
            <a:ext cx="2856582" cy="3313671"/>
          </a:xfrm>
        </p:spPr>
        <p:txBody>
          <a:bodyPr vert="horz" lIns="91440" tIns="45720" rIns="91440" bIns="45720" rtlCol="0">
            <a:normAutofit/>
          </a:bodyPr>
          <a:lstStyle/>
          <a:p>
            <a:pPr algn="l"/>
            <a:r>
              <a:rPr lang="en-US">
                <a:solidFill>
                  <a:schemeClr val="bg1"/>
                </a:solidFill>
              </a:rPr>
              <a:t>Experimental Evaluation:</a:t>
            </a:r>
          </a:p>
          <a:p>
            <a:pPr algn="l"/>
            <a:endParaRPr lang="en-US">
              <a:solidFill>
                <a:schemeClr val="bg1"/>
              </a:solidFill>
            </a:endParaRPr>
          </a:p>
          <a:p>
            <a:pPr algn="l"/>
            <a:endParaRPr lang="en-US">
              <a:solidFill>
                <a:schemeClr val="bg1"/>
              </a:solidFill>
            </a:endParaRPr>
          </a:p>
        </p:txBody>
      </p:sp>
      <p:sp>
        <p:nvSpPr>
          <p:cNvPr id="46" name="Rectangle 4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7B8AE697-BFE4-04D4-31B1-A7C42B886027}"/>
              </a:ext>
            </a:extLst>
          </p:cNvPr>
          <p:cNvGraphicFramePr>
            <a:graphicFrameLocks noGrp="1"/>
          </p:cNvGraphicFramePr>
          <p:nvPr>
            <p:ph idx="1"/>
            <p:extLst>
              <p:ext uri="{D42A27DB-BD31-4B8C-83A1-F6EECF244321}">
                <p14:modId xmlns:p14="http://schemas.microsoft.com/office/powerpoint/2010/main" val="775718177"/>
              </p:ext>
            </p:extLst>
          </p:nvPr>
        </p:nvGraphicFramePr>
        <p:xfrm>
          <a:off x="5507182" y="1323782"/>
          <a:ext cx="5889687" cy="4466748"/>
        </p:xfrm>
        <a:graphic>
          <a:graphicData uri="http://schemas.openxmlformats.org/drawingml/2006/table">
            <a:tbl>
              <a:tblPr firstRow="1" bandRow="1">
                <a:noFill/>
                <a:tableStyleId>{5C22544A-7EE6-4342-B048-85BDC9FD1C3A}</a:tableStyleId>
              </a:tblPr>
              <a:tblGrid>
                <a:gridCol w="2465519">
                  <a:extLst>
                    <a:ext uri="{9D8B030D-6E8A-4147-A177-3AD203B41FA5}">
                      <a16:colId xmlns:a16="http://schemas.microsoft.com/office/drawing/2014/main" val="2535510852"/>
                    </a:ext>
                  </a:extLst>
                </a:gridCol>
                <a:gridCol w="3424168">
                  <a:extLst>
                    <a:ext uri="{9D8B030D-6E8A-4147-A177-3AD203B41FA5}">
                      <a16:colId xmlns:a16="http://schemas.microsoft.com/office/drawing/2014/main" val="3311575139"/>
                    </a:ext>
                  </a:extLst>
                </a:gridCol>
              </a:tblGrid>
              <a:tr h="837108">
                <a:tc>
                  <a:txBody>
                    <a:bodyPr/>
                    <a:lstStyle/>
                    <a:p>
                      <a:r>
                        <a:rPr lang="en-US" sz="2400" b="1">
                          <a:solidFill>
                            <a:srgbClr val="FFFFFF"/>
                          </a:solidFill>
                        </a:rPr>
                        <a:t>FUNCTION</a:t>
                      </a:r>
                    </a:p>
                  </a:txBody>
                  <a:tcPr marL="353057" marR="211835" marT="211835" marB="211835">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2400" b="1">
                          <a:solidFill>
                            <a:srgbClr val="FFFFFF"/>
                          </a:solidFill>
                        </a:rPr>
                        <a:t>EXECUTION TIME</a:t>
                      </a:r>
                    </a:p>
                  </a:txBody>
                  <a:tcPr marL="353057" marR="211835" marT="211835" marB="211835">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967571053"/>
                  </a:ext>
                </a:extLst>
              </a:tr>
              <a:tr h="1209880">
                <a:tc>
                  <a:txBody>
                    <a:bodyPr/>
                    <a:lstStyle/>
                    <a:p>
                      <a:pPr lvl="0" algn="l">
                        <a:lnSpc>
                          <a:spcPct val="100000"/>
                        </a:lnSpc>
                        <a:spcBef>
                          <a:spcPts val="0"/>
                        </a:spcBef>
                        <a:spcAft>
                          <a:spcPts val="0"/>
                        </a:spcAft>
                        <a:buNone/>
                      </a:pPr>
                      <a:r>
                        <a:rPr lang="en-US" sz="2400" b="0" i="0" u="none" strike="noStrike" noProof="0">
                          <a:solidFill>
                            <a:schemeClr val="tx1">
                              <a:lumMod val="85000"/>
                              <a:lumOff val="15000"/>
                            </a:schemeClr>
                          </a:solidFill>
                          <a:latin typeface="Arial"/>
                        </a:rPr>
                        <a:t>INSERTION</a:t>
                      </a:r>
                    </a:p>
                    <a:p>
                      <a:pPr lvl="0">
                        <a:buNone/>
                      </a:pPr>
                      <a:endParaRPr lang="en-US" sz="2400">
                        <a:solidFill>
                          <a:schemeClr val="tx1">
                            <a:lumMod val="85000"/>
                            <a:lumOff val="15000"/>
                          </a:schemeClr>
                        </a:solidFill>
                      </a:endParaRPr>
                    </a:p>
                  </a:txBody>
                  <a:tcPr marL="353057" marR="211835" marT="211835" marB="21183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lvl="0">
                        <a:buNone/>
                      </a:pPr>
                      <a:r>
                        <a:rPr lang="en-US" sz="2400" b="0" i="0" u="none" strike="noStrike" noProof="0">
                          <a:solidFill>
                            <a:schemeClr val="tx1">
                              <a:lumMod val="85000"/>
                              <a:lumOff val="15000"/>
                            </a:schemeClr>
                          </a:solidFill>
                          <a:latin typeface="Arial"/>
                        </a:rPr>
                        <a:t>0.042431687 </a:t>
                      </a:r>
                      <a:endParaRPr lang="en-US" sz="2400">
                        <a:solidFill>
                          <a:schemeClr val="tx1">
                            <a:lumMod val="85000"/>
                            <a:lumOff val="15000"/>
                          </a:schemeClr>
                        </a:solidFill>
                      </a:endParaRPr>
                    </a:p>
                  </a:txBody>
                  <a:tcPr marL="353057" marR="211835" marT="211835" marB="21183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399132783"/>
                  </a:ext>
                </a:extLst>
              </a:tr>
              <a:tr h="1209880">
                <a:tc>
                  <a:txBody>
                    <a:bodyPr/>
                    <a:lstStyle/>
                    <a:p>
                      <a:pPr lvl="0" algn="l">
                        <a:lnSpc>
                          <a:spcPct val="100000"/>
                        </a:lnSpc>
                        <a:spcBef>
                          <a:spcPts val="0"/>
                        </a:spcBef>
                        <a:spcAft>
                          <a:spcPts val="0"/>
                        </a:spcAft>
                        <a:buNone/>
                      </a:pPr>
                      <a:r>
                        <a:rPr lang="en-US" sz="2400" b="0" i="0" u="none" strike="noStrike" noProof="0">
                          <a:solidFill>
                            <a:schemeClr val="tx1">
                              <a:lumMod val="85000"/>
                              <a:lumOff val="15000"/>
                            </a:schemeClr>
                          </a:solidFill>
                          <a:latin typeface="Arial"/>
                        </a:rPr>
                        <a:t>DELETION</a:t>
                      </a:r>
                    </a:p>
                    <a:p>
                      <a:pPr lvl="0">
                        <a:buNone/>
                      </a:pPr>
                      <a:endParaRPr lang="en-US" sz="2400">
                        <a:solidFill>
                          <a:schemeClr val="tx1">
                            <a:lumMod val="85000"/>
                            <a:lumOff val="15000"/>
                          </a:schemeClr>
                        </a:solidFill>
                      </a:endParaRPr>
                    </a:p>
                  </a:txBody>
                  <a:tcPr marL="353057" marR="211835" marT="211835" marB="21183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lvl="0">
                        <a:buNone/>
                      </a:pPr>
                      <a:r>
                        <a:rPr lang="en-US" sz="2400" b="0" i="0" u="none" strike="noStrike" noProof="0">
                          <a:solidFill>
                            <a:schemeClr val="tx1">
                              <a:lumMod val="85000"/>
                              <a:lumOff val="15000"/>
                            </a:schemeClr>
                          </a:solidFill>
                          <a:latin typeface="Arial"/>
                        </a:rPr>
                        <a:t>0.00106405 </a:t>
                      </a:r>
                      <a:endParaRPr lang="en-US" sz="2400">
                        <a:solidFill>
                          <a:schemeClr val="tx1">
                            <a:lumMod val="85000"/>
                            <a:lumOff val="15000"/>
                          </a:schemeClr>
                        </a:solidFill>
                      </a:endParaRPr>
                    </a:p>
                  </a:txBody>
                  <a:tcPr marL="353057" marR="211835" marT="211835" marB="21183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973191911"/>
                  </a:ext>
                </a:extLst>
              </a:tr>
              <a:tr h="1209880">
                <a:tc>
                  <a:txBody>
                    <a:bodyPr/>
                    <a:lstStyle/>
                    <a:p>
                      <a:pPr lvl="0" algn="l">
                        <a:lnSpc>
                          <a:spcPct val="100000"/>
                        </a:lnSpc>
                        <a:spcBef>
                          <a:spcPts val="0"/>
                        </a:spcBef>
                        <a:spcAft>
                          <a:spcPts val="0"/>
                        </a:spcAft>
                        <a:buNone/>
                      </a:pPr>
                      <a:r>
                        <a:rPr lang="en-US" sz="2400" b="0" i="0" u="none" strike="noStrike" noProof="0">
                          <a:solidFill>
                            <a:schemeClr val="tx1">
                              <a:lumMod val="85000"/>
                              <a:lumOff val="15000"/>
                            </a:schemeClr>
                          </a:solidFill>
                          <a:latin typeface="Arial"/>
                        </a:rPr>
                        <a:t>SEARCH</a:t>
                      </a:r>
                    </a:p>
                    <a:p>
                      <a:pPr lvl="0">
                        <a:buNone/>
                      </a:pPr>
                      <a:endParaRPr lang="en-US" sz="2400">
                        <a:solidFill>
                          <a:schemeClr val="tx1">
                            <a:lumMod val="85000"/>
                            <a:lumOff val="15000"/>
                          </a:schemeClr>
                        </a:solidFill>
                      </a:endParaRPr>
                    </a:p>
                  </a:txBody>
                  <a:tcPr marL="353057" marR="211835" marT="211835" marB="211835">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lvl="0">
                        <a:buNone/>
                      </a:pPr>
                      <a:r>
                        <a:rPr lang="en-US" sz="2400" b="0" i="0" u="none" strike="noStrike" noProof="0">
                          <a:solidFill>
                            <a:schemeClr val="tx1">
                              <a:lumMod val="85000"/>
                              <a:lumOff val="15000"/>
                            </a:schemeClr>
                          </a:solidFill>
                          <a:latin typeface="Arial"/>
                        </a:rPr>
                        <a:t>0.015568698 </a:t>
                      </a:r>
                      <a:endParaRPr lang="en-US" sz="2400">
                        <a:solidFill>
                          <a:schemeClr val="tx1">
                            <a:lumMod val="85000"/>
                            <a:lumOff val="15000"/>
                          </a:schemeClr>
                        </a:solidFill>
                      </a:endParaRPr>
                    </a:p>
                  </a:txBody>
                  <a:tcPr marL="353057" marR="211835" marT="211835" marB="211835">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2636333877"/>
                  </a:ext>
                </a:extLst>
              </a:tr>
            </a:tbl>
          </a:graphicData>
        </a:graphic>
      </p:graphicFrame>
    </p:spTree>
    <p:extLst>
      <p:ext uri="{BB962C8B-B14F-4D97-AF65-F5344CB8AC3E}">
        <p14:creationId xmlns:p14="http://schemas.microsoft.com/office/powerpoint/2010/main" val="94787878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5E723-97FA-F43C-A462-E1458EBAF7F7}"/>
              </a:ext>
            </a:extLst>
          </p:cNvPr>
          <p:cNvSpPr>
            <a:spLocks noGrp="1"/>
          </p:cNvSpPr>
          <p:nvPr>
            <p:ph type="title"/>
          </p:nvPr>
        </p:nvSpPr>
        <p:spPr>
          <a:xfrm>
            <a:off x="2087324" y="378969"/>
            <a:ext cx="8169517" cy="1948021"/>
          </a:xfrm>
        </p:spPr>
        <p:txBody>
          <a:bodyPr anchor="t">
            <a:normAutofit/>
          </a:bodyPr>
          <a:lstStyle/>
          <a:p>
            <a:pPr algn="l"/>
            <a:r>
              <a:rPr lang="en-US" sz="5000">
                <a:solidFill>
                  <a:schemeClr val="tx2"/>
                </a:solidFill>
                <a:cs typeface="Arial"/>
              </a:rPr>
              <a:t>CONCLUSION</a:t>
            </a:r>
            <a:endParaRPr lang="en-US" sz="5000">
              <a:solidFill>
                <a:schemeClr val="tx2"/>
              </a:solidFill>
            </a:endParaRPr>
          </a:p>
        </p:txBody>
      </p:sp>
      <p:sp>
        <p:nvSpPr>
          <p:cNvPr id="18" name="Right Triangle 17">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F0075A-2DCA-4B4D-2F26-FB8AF6A3604A}"/>
              </a:ext>
            </a:extLst>
          </p:cNvPr>
          <p:cNvSpPr>
            <a:spLocks noGrp="1"/>
          </p:cNvSpPr>
          <p:nvPr>
            <p:ph idx="1"/>
          </p:nvPr>
        </p:nvSpPr>
        <p:spPr>
          <a:xfrm>
            <a:off x="2250080" y="2547708"/>
            <a:ext cx="8006760" cy="3502235"/>
          </a:xfrm>
        </p:spPr>
        <p:txBody>
          <a:bodyPr vert="horz" lIns="91440" tIns="45720" rIns="91440" bIns="45720" rtlCol="0" anchor="ctr">
            <a:noAutofit/>
          </a:bodyPr>
          <a:lstStyle/>
          <a:p>
            <a:pPr marL="344170" indent="-344170">
              <a:lnSpc>
                <a:spcPct val="110000"/>
              </a:lnSpc>
            </a:pPr>
            <a:r>
              <a:rPr lang="en-US" sz="1400" dirty="0">
                <a:solidFill>
                  <a:schemeClr val="tx2"/>
                </a:solidFill>
                <a:ea typeface="+mn-lt"/>
                <a:cs typeface="+mn-lt"/>
              </a:rPr>
              <a:t>1.Practical Applications: The hybrid priority queue has practical applications in scenarios where elements need to be prioritized based on their priorities and retrieved or updated efficiently using their names. Examples include task scheduling, job prioritization, event handling, and resource allocation, hospital management, Online ticketing.</a:t>
            </a:r>
            <a:endParaRPr lang="en-US" sz="1400">
              <a:solidFill>
                <a:schemeClr val="tx2"/>
              </a:solidFill>
              <a:cs typeface="Arial" panose="020B0604020202020204"/>
            </a:endParaRPr>
          </a:p>
          <a:p>
            <a:pPr marL="344170" indent="-344170">
              <a:lnSpc>
                <a:spcPct val="110000"/>
              </a:lnSpc>
            </a:pPr>
            <a:r>
              <a:rPr lang="en-US" sz="1400" dirty="0">
                <a:solidFill>
                  <a:schemeClr val="tx2"/>
                </a:solidFill>
                <a:ea typeface="+mn-lt"/>
                <a:cs typeface="+mn-lt"/>
              </a:rPr>
              <a:t>2.Performance Analysis: The hybrid data structure offers efficient performance in terms of insertion, deletion, and retrieval operations. Insertion and deletion have a time complexity of O(log n), where n is the number of elements. Retrieving an element by name or obtaining the maximum priority element takes constant time, making the data structure suitable for real-time or time-critical applications.</a:t>
            </a:r>
            <a:endParaRPr lang="en-US" sz="1400">
              <a:solidFill>
                <a:schemeClr val="tx2"/>
              </a:solidFill>
              <a:cs typeface="Arial"/>
            </a:endParaRPr>
          </a:p>
          <a:p>
            <a:pPr marL="344170" indent="-344170">
              <a:lnSpc>
                <a:spcPct val="110000"/>
              </a:lnSpc>
            </a:pPr>
            <a:r>
              <a:rPr lang="en-US" sz="1400" dirty="0">
                <a:solidFill>
                  <a:schemeClr val="tx2"/>
                </a:solidFill>
                <a:ea typeface="+mn-lt"/>
                <a:cs typeface="+mn-lt"/>
              </a:rPr>
              <a:t>3.Efficiency: The hybrid data structure optimizes space utilization by storing the element details in a hash map, avoiding duplication in the min heap. This results in efficient memory usage, particularly when dealing with large datasets or when memory resources are limited.</a:t>
            </a:r>
            <a:endParaRPr lang="en-US" sz="1400">
              <a:solidFill>
                <a:schemeClr val="tx2"/>
              </a:solidFill>
              <a:cs typeface="Arial"/>
            </a:endParaRPr>
          </a:p>
          <a:p>
            <a:pPr marL="344170" indent="-344170">
              <a:lnSpc>
                <a:spcPct val="110000"/>
              </a:lnSpc>
            </a:pPr>
            <a:r>
              <a:rPr lang="en-US" sz="1400" dirty="0">
                <a:solidFill>
                  <a:schemeClr val="tx2"/>
                </a:solidFill>
                <a:ea typeface="+mn-lt"/>
                <a:cs typeface="+mn-lt"/>
              </a:rPr>
              <a:t>4.Overall Success: The project can be considered successful as it achieved its objectives of implementing a hybrid priority queue using a min heap and a hash map. The data structure provides a flexible and efficient solution for managing prioritized elements and enables fast retrieval and update operations based on element names.</a:t>
            </a:r>
            <a:endParaRPr lang="en-US" sz="1400">
              <a:solidFill>
                <a:schemeClr val="tx2"/>
              </a:solidFill>
              <a:cs typeface="Arial"/>
            </a:endParaRPr>
          </a:p>
          <a:p>
            <a:pPr marL="344170" indent="-344170">
              <a:lnSpc>
                <a:spcPct val="110000"/>
              </a:lnSpc>
            </a:pPr>
            <a:endParaRPr lang="en-US" sz="1100">
              <a:solidFill>
                <a:schemeClr val="tx2"/>
              </a:solidFill>
              <a:cs typeface="Arial"/>
            </a:endParaRPr>
          </a:p>
        </p:txBody>
      </p:sp>
      <p:sp>
        <p:nvSpPr>
          <p:cNvPr id="20" name="Rectangle 19">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935618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1996F86B-8A8D-482B-AB2B-1A8EE4EF2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F7B2BC4-6DAA-43BB-BBF8-74F5943185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1E9DBD7B-6F32-47F1-9654-A2CB59691D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2A06CCF8-E75B-4B55-99FB-2D76CBD12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F55E8D-2CEA-40CC-84B8-110F9CCFE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03899BD-A4C7-4D2F-B882-E373ADDBF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442832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6D8BF-7167-144C-BEA7-9F7307A68FE3}"/>
              </a:ext>
            </a:extLst>
          </p:cNvPr>
          <p:cNvSpPr>
            <a:spLocks noGrp="1"/>
          </p:cNvSpPr>
          <p:nvPr>
            <p:ph type="title"/>
          </p:nvPr>
        </p:nvSpPr>
        <p:spPr>
          <a:xfrm>
            <a:off x="1386865" y="2671666"/>
            <a:ext cx="3704309" cy="3025892"/>
          </a:xfrm>
        </p:spPr>
        <p:txBody>
          <a:bodyPr vert="horz" lIns="91440" tIns="45720" rIns="91440" bIns="45720" rtlCol="0" anchor="t">
            <a:normAutofit/>
          </a:bodyPr>
          <a:lstStyle/>
          <a:p>
            <a:pPr algn="l"/>
            <a:r>
              <a:rPr lang="en-US" sz="4400" dirty="0"/>
              <a:t>THANK YOU</a:t>
            </a:r>
            <a:br>
              <a:rPr lang="en-US" sz="3200" dirty="0"/>
            </a:br>
            <a:br>
              <a:rPr lang="en-IN" sz="3200" dirty="0"/>
            </a:br>
            <a:r>
              <a:rPr lang="en-IN" sz="3200" dirty="0"/>
              <a:t>From</a:t>
            </a:r>
            <a:br>
              <a:rPr lang="en-IN" sz="3200" dirty="0"/>
            </a:br>
            <a:r>
              <a:rPr lang="en-IN" sz="3200" dirty="0"/>
              <a:t>DSA DYNAMOS</a:t>
            </a:r>
            <a:endParaRPr lang="en-US" sz="3200" dirty="0"/>
          </a:p>
        </p:txBody>
      </p:sp>
      <p:pic>
        <p:nvPicPr>
          <p:cNvPr id="6" name="Picture 4" descr="Tying a bow in an arrangment of presents">
            <a:extLst>
              <a:ext uri="{FF2B5EF4-FFF2-40B4-BE49-F238E27FC236}">
                <a16:creationId xmlns:a16="http://schemas.microsoft.com/office/drawing/2014/main" id="{D53A978E-5164-21EC-370A-503FEABFC46E}"/>
              </a:ext>
            </a:extLst>
          </p:cNvPr>
          <p:cNvPicPr>
            <a:picLocks noChangeAspect="1"/>
          </p:cNvPicPr>
          <p:nvPr/>
        </p:nvPicPr>
        <p:blipFill rotWithShape="1">
          <a:blip r:embed="rId5"/>
          <a:srcRect l="21503" r="20593" b="-2"/>
          <a:stretch/>
        </p:blipFill>
        <p:spPr>
          <a:xfrm>
            <a:off x="5435859" y="227"/>
            <a:ext cx="5949061" cy="6858000"/>
          </a:xfrm>
          <a:prstGeom prst="rect">
            <a:avLst/>
          </a:prstGeom>
          <a:ln w="12700">
            <a:solidFill>
              <a:schemeClr val="tx1"/>
            </a:solidFill>
          </a:ln>
        </p:spPr>
      </p:pic>
      <p:sp>
        <p:nvSpPr>
          <p:cNvPr id="35" name="Rectangle 34">
            <a:extLst>
              <a:ext uri="{FF2B5EF4-FFF2-40B4-BE49-F238E27FC236}">
                <a16:creationId xmlns:a16="http://schemas.microsoft.com/office/drawing/2014/main" id="{4C7118A3-ECB4-4619-AA16-3E9684D09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012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D008E7-6154-882B-A747-0FAFD27E2E66}"/>
              </a:ext>
            </a:extLst>
          </p:cNvPr>
          <p:cNvSpPr>
            <a:spLocks noGrp="1"/>
          </p:cNvSpPr>
          <p:nvPr>
            <p:ph type="title"/>
          </p:nvPr>
        </p:nvSpPr>
        <p:spPr>
          <a:xfrm>
            <a:off x="2611808" y="808056"/>
            <a:ext cx="7958331" cy="1077229"/>
          </a:xfrm>
        </p:spPr>
        <p:txBody>
          <a:bodyPr>
            <a:normAutofit/>
          </a:bodyPr>
          <a:lstStyle/>
          <a:p>
            <a:pPr algn="l"/>
            <a:r>
              <a:rPr lang="en-US">
                <a:latin typeface="Helvetica Neue"/>
              </a:rPr>
              <a:t>WHY?</a:t>
            </a:r>
          </a:p>
          <a:p>
            <a:pPr algn="l"/>
            <a:endParaRPr lang="en-US"/>
          </a:p>
        </p:txBody>
      </p:sp>
      <p:graphicFrame>
        <p:nvGraphicFramePr>
          <p:cNvPr id="5" name="Content Placeholder 2">
            <a:extLst>
              <a:ext uri="{FF2B5EF4-FFF2-40B4-BE49-F238E27FC236}">
                <a16:creationId xmlns:a16="http://schemas.microsoft.com/office/drawing/2014/main" id="{F19FB958-9743-6BDF-1042-AAA6B8308D6B}"/>
              </a:ext>
            </a:extLst>
          </p:cNvPr>
          <p:cNvGraphicFramePr>
            <a:graphicFrameLocks noGrp="1"/>
          </p:cNvGraphicFramePr>
          <p:nvPr>
            <p:ph idx="1"/>
            <p:extLst>
              <p:ext uri="{D42A27DB-BD31-4B8C-83A1-F6EECF244321}">
                <p14:modId xmlns:p14="http://schemas.microsoft.com/office/powerpoint/2010/main" val="876819022"/>
              </p:ext>
            </p:extLst>
          </p:nvPr>
        </p:nvGraphicFramePr>
        <p:xfrm>
          <a:off x="2611807" y="2367883"/>
          <a:ext cx="7958331" cy="3366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89154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B15793-5D52-4CE3-9456-520488317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B92250A6-61AE-4BD3-91E2-FD79FFFB5B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3" name="Picture 22">
            <a:extLst>
              <a:ext uri="{FF2B5EF4-FFF2-40B4-BE49-F238E27FC236}">
                <a16:creationId xmlns:a16="http://schemas.microsoft.com/office/drawing/2014/main" id="{23399881-2EF3-4320-B5E2-260A628D15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5" name="Rectangle 24">
            <a:extLst>
              <a:ext uri="{FF2B5EF4-FFF2-40B4-BE49-F238E27FC236}">
                <a16:creationId xmlns:a16="http://schemas.microsoft.com/office/drawing/2014/main" id="{B955B52B-4DBA-4DB2-99C3-70E2B0E79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9076632-5B90-4929-B54C-1CA407D81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C0A16B4-C5FC-49C6-97DE-C29FF4E4B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4CCEC-D94F-3D4E-C841-90A24D0E8441}"/>
              </a:ext>
            </a:extLst>
          </p:cNvPr>
          <p:cNvSpPr>
            <a:spLocks noGrp="1"/>
          </p:cNvSpPr>
          <p:nvPr>
            <p:ph type="title"/>
          </p:nvPr>
        </p:nvSpPr>
        <p:spPr>
          <a:xfrm>
            <a:off x="1964444" y="808056"/>
            <a:ext cx="3319381" cy="1077229"/>
          </a:xfrm>
        </p:spPr>
        <p:txBody>
          <a:bodyPr>
            <a:normAutofit/>
          </a:bodyPr>
          <a:lstStyle/>
          <a:p>
            <a:pPr algn="l"/>
            <a:r>
              <a:rPr lang="en-US" sz="2600"/>
              <a:t>HYBRID PRIORITY QUEUE</a:t>
            </a:r>
          </a:p>
        </p:txBody>
      </p:sp>
      <p:sp>
        <p:nvSpPr>
          <p:cNvPr id="4" name="Content Placeholder 3">
            <a:extLst>
              <a:ext uri="{FF2B5EF4-FFF2-40B4-BE49-F238E27FC236}">
                <a16:creationId xmlns:a16="http://schemas.microsoft.com/office/drawing/2014/main" id="{D8C7A3D4-1126-9A36-9473-86BE074F24DC}"/>
              </a:ext>
            </a:extLst>
          </p:cNvPr>
          <p:cNvSpPr>
            <a:spLocks noGrp="1"/>
          </p:cNvSpPr>
          <p:nvPr>
            <p:ph idx="1"/>
          </p:nvPr>
        </p:nvSpPr>
        <p:spPr>
          <a:xfrm>
            <a:off x="1964444" y="2052116"/>
            <a:ext cx="3319381" cy="3997828"/>
          </a:xfrm>
        </p:spPr>
        <p:txBody>
          <a:bodyPr>
            <a:normAutofit/>
          </a:bodyPr>
          <a:lstStyle/>
          <a:p>
            <a:endParaRPr lang="en-US" sz="1600"/>
          </a:p>
        </p:txBody>
      </p:sp>
      <p:sp>
        <p:nvSpPr>
          <p:cNvPr id="31" name="Rectangle 30">
            <a:extLst>
              <a:ext uri="{FF2B5EF4-FFF2-40B4-BE49-F238E27FC236}">
                <a16:creationId xmlns:a16="http://schemas.microsoft.com/office/drawing/2014/main" id="{51007033-EB39-46FC-A11A-D75E520C7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8447" y="0"/>
            <a:ext cx="529647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E23A6E2-F2D4-4F1D-ABEB-65EFA80BA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6632" y="236475"/>
            <a:ext cx="4799023" cy="6380571"/>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49DF2AF-0E3C-4E5E-86E2-C01D0870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852597D-43C7-7021-0FCA-A0BFC11FA0C1}"/>
              </a:ext>
            </a:extLst>
          </p:cNvPr>
          <p:cNvSpPr/>
          <p:nvPr/>
        </p:nvSpPr>
        <p:spPr>
          <a:xfrm>
            <a:off x="6574327" y="2718980"/>
            <a:ext cx="1488630" cy="14120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21208">
              <a:spcAft>
                <a:spcPts val="600"/>
              </a:spcAft>
            </a:pPr>
            <a:r>
              <a:rPr lang="en-US" sz="1596" kern="1200" dirty="0">
                <a:solidFill>
                  <a:schemeClr val="lt1"/>
                </a:solidFill>
                <a:latin typeface="+mn-lt"/>
                <a:ea typeface="+mn-ea"/>
                <a:cs typeface="Calibri"/>
              </a:rPr>
              <a:t>MIN-HEAP</a:t>
            </a:r>
            <a:endParaRPr lang="en-US" sz="2800" dirty="0">
              <a:ea typeface="Calibri"/>
              <a:cs typeface="Calibri"/>
            </a:endParaRPr>
          </a:p>
        </p:txBody>
      </p:sp>
      <p:sp>
        <p:nvSpPr>
          <p:cNvPr id="13" name="Oval 12">
            <a:extLst>
              <a:ext uri="{FF2B5EF4-FFF2-40B4-BE49-F238E27FC236}">
                <a16:creationId xmlns:a16="http://schemas.microsoft.com/office/drawing/2014/main" id="{98D549A9-DDC1-D905-5109-DFFC5536E05B}"/>
              </a:ext>
            </a:extLst>
          </p:cNvPr>
          <p:cNvSpPr/>
          <p:nvPr/>
        </p:nvSpPr>
        <p:spPr>
          <a:xfrm>
            <a:off x="9354488" y="2702298"/>
            <a:ext cx="1488630" cy="14120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521208">
              <a:spcAft>
                <a:spcPts val="600"/>
              </a:spcAft>
            </a:pPr>
            <a:r>
              <a:rPr lang="en-US" sz="1596" kern="1200">
                <a:solidFill>
                  <a:schemeClr val="lt1"/>
                </a:solidFill>
                <a:latin typeface="+mn-lt"/>
                <a:ea typeface="+mn-ea"/>
                <a:cs typeface="Calibri"/>
              </a:rPr>
              <a:t>HASH-MAP</a:t>
            </a:r>
            <a:endParaRPr lang="en-US" sz="2800">
              <a:ea typeface="Calibri"/>
              <a:cs typeface="Calibri"/>
            </a:endParaRPr>
          </a:p>
        </p:txBody>
      </p:sp>
      <p:sp>
        <p:nvSpPr>
          <p:cNvPr id="14" name="Oval 13">
            <a:extLst>
              <a:ext uri="{FF2B5EF4-FFF2-40B4-BE49-F238E27FC236}">
                <a16:creationId xmlns:a16="http://schemas.microsoft.com/office/drawing/2014/main" id="{B923FC06-D4E7-D28F-0C10-5298D6C15A98}"/>
              </a:ext>
            </a:extLst>
          </p:cNvPr>
          <p:cNvSpPr/>
          <p:nvPr/>
        </p:nvSpPr>
        <p:spPr>
          <a:xfrm>
            <a:off x="8361859" y="3097517"/>
            <a:ext cx="748568" cy="65499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21208">
              <a:spcAft>
                <a:spcPts val="600"/>
              </a:spcAft>
            </a:pPr>
            <a:r>
              <a:rPr lang="en-US" sz="1596" kern="1200">
                <a:solidFill>
                  <a:schemeClr val="lt1"/>
                </a:solidFill>
                <a:latin typeface="+mn-lt"/>
                <a:ea typeface="+mn-ea"/>
                <a:cs typeface="Calibri"/>
              </a:rPr>
              <a:t>+</a:t>
            </a:r>
            <a:endParaRPr lang="en-US" sz="2800">
              <a:ea typeface="Calibri"/>
              <a:cs typeface="Calibri"/>
            </a:endParaRPr>
          </a:p>
        </p:txBody>
      </p:sp>
      <p:sp>
        <p:nvSpPr>
          <p:cNvPr id="3" name="Oval 2">
            <a:extLst>
              <a:ext uri="{FF2B5EF4-FFF2-40B4-BE49-F238E27FC236}">
                <a16:creationId xmlns:a16="http://schemas.microsoft.com/office/drawing/2014/main" id="{C81AE08F-5117-99C5-C231-588AC0D318DB}"/>
              </a:ext>
            </a:extLst>
          </p:cNvPr>
          <p:cNvSpPr/>
          <p:nvPr/>
        </p:nvSpPr>
        <p:spPr>
          <a:xfrm>
            <a:off x="7511896" y="2346872"/>
            <a:ext cx="2562338" cy="23786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HYBRID PRIORITY QUEUE</a:t>
            </a:r>
          </a:p>
        </p:txBody>
      </p:sp>
    </p:spTree>
    <p:extLst>
      <p:ext uri="{BB962C8B-B14F-4D97-AF65-F5344CB8AC3E}">
        <p14:creationId xmlns:p14="http://schemas.microsoft.com/office/powerpoint/2010/main" val="340147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1" nodeType="clickEffect">
                                  <p:stCondLst>
                                    <p:cond delay="0"/>
                                  </p:stCondLst>
                                  <p:childTnLst>
                                    <p:animMotion origin="layout" path="M 0 0 C 0.00143 -0.00694 0.00287 -0.01412 0.00456 -0.02083 C 0.00521 -0.02315 0.00638 -0.025 0.0069 -0.02708 C 0.00755 -0.02917 0.00755 -0.03148 0.00807 -0.03333 C 0.01185 -0.04491 0.01055 -0.03912 0.01511 -0.04583 C 0.01927 -0.05185 0.01979 -0.05694 0.02565 -0.06042 C 0.03399 -0.06551 0.02383 -0.05903 0.03386 -0.06667 C 0.03503 -0.06759 0.0362 -0.06829 0.03737 -0.06875 C 0.04128 -0.07083 0.04388 -0.07153 0.04792 -0.07292 C 0.05573 -0.07222 0.06367 -0.07222 0.07136 -0.07083 C 0.07266 -0.07083 0.0737 -0.06944 0.07487 -0.06875 C 0.078 -0.06736 0.08125 -0.06644 0.08425 -0.06458 C 0.08542 -0.06389 0.08672 -0.06366 0.08776 -0.0625 C 0.08906 -0.06157 0.09011 -0.05972 0.09128 -0.05833 C 0.0961 -0.0456 0.09076 -0.0581 0.09714 -0.04792 C 0.09961 -0.04421 0.10182 -0.03958 0.10417 -0.03542 C 0.10534 -0.03333 0.10677 -0.03171 0.10768 -0.02917 L 0.11237 -0.01667 C 0.11393 -0.0088 0.11498 -0.00394 0.11589 0.00417 C 0.11602 0.00463 0.11589 0.00556 0.11589 0.00625 " pathEditMode="relative" ptsTypes="AAAAAAAAAAAAAAAAAAAA">
                                      <p:cBhvr>
                                        <p:cTn id="28" dur="2000" fill="hold"/>
                                        <p:tgtEl>
                                          <p:spTgt spid="5"/>
                                        </p:tgtEl>
                                        <p:attrNameLst>
                                          <p:attrName>ppt_x</p:attrName>
                                          <p:attrName>ppt_y</p:attrName>
                                        </p:attrNameLst>
                                      </p:cBhvr>
                                    </p:animMotion>
                                  </p:childTnLst>
                                </p:cTn>
                              </p:par>
                              <p:par>
                                <p:cTn id="29" presetID="0" presetClass="path" presetSubtype="0" accel="50000" decel="50000" fill="hold" grpId="1" nodeType="withEffect">
                                  <p:stCondLst>
                                    <p:cond delay="0"/>
                                  </p:stCondLst>
                                  <p:childTnLst>
                                    <p:animMotion origin="layout" path="M -0.00456 0.00185 C -0.00847 -0.00139 -0.01263 -0.0044 -0.01628 -0.00833 C -0.02006 -0.01273 -0.02292 -0.01944 -0.02683 -0.02315 C -0.02839 -0.02454 -0.03008 -0.02546 -0.03152 -0.02731 C -0.03464 -0.03055 -0.04024 -0.04005 -0.04323 -0.04167 L -0.04675 -0.04375 C -0.05105 -0.04305 -0.05547 -0.04305 -0.05964 -0.04167 C -0.06211 -0.04097 -0.06433 -0.03866 -0.06667 -0.0375 C -0.06823 -0.03704 -0.07331 -0.03495 -0.07487 -0.03333 C -0.08399 -0.02546 -0.07318 -0.03241 -0.08191 -0.02731 L -0.08894 -0.01898 C -0.09011 -0.01759 -0.09154 -0.01643 -0.09245 -0.01481 L -0.09948 -0.00231 L -0.103 0.00417 C -0.10417 0.00602 -0.1056 0.00787 -0.10652 0.01019 C -0.11159 0.02361 -0.10925 0.01921 -0.11237 0.025 " pathEditMode="relative" rAng="0" ptsTypes="AAAAAAAAAAAAAAAA">
                                      <p:cBhvr>
                                        <p:cTn id="30" dur="2000" fill="hold"/>
                                        <p:tgtEl>
                                          <p:spTgt spid="13"/>
                                        </p:tgtEl>
                                        <p:attrNameLst>
                                          <p:attrName>ppt_x</p:attrName>
                                          <p:attrName>ppt_y</p:attrName>
                                        </p:attrNameLst>
                                      </p:cBhvr>
                                      <p:rCtr x="-5391" y="-1134"/>
                                    </p:animMotion>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dissolv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13" grpId="0" animBg="1"/>
      <p:bldP spid="13" grpId="1" animBg="1"/>
      <p:bldP spid="13" grpId="2" animBg="1"/>
      <p:bldP spid="14" grpId="0" animBg="1"/>
      <p:bldP spid="14" grpId="1"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CD34-9077-5157-7163-064E6C9A2E40}"/>
              </a:ext>
            </a:extLst>
          </p:cNvPr>
          <p:cNvSpPr>
            <a:spLocks noGrp="1"/>
          </p:cNvSpPr>
          <p:nvPr>
            <p:ph type="title"/>
          </p:nvPr>
        </p:nvSpPr>
        <p:spPr>
          <a:xfrm>
            <a:off x="2611808" y="808056"/>
            <a:ext cx="7958331" cy="1077229"/>
          </a:xfrm>
        </p:spPr>
        <p:txBody>
          <a:bodyPr>
            <a:normAutofit/>
          </a:bodyPr>
          <a:lstStyle/>
          <a:p>
            <a:pPr algn="l"/>
            <a:r>
              <a:rPr lang="en-US"/>
              <a:t>OVERVIEW</a:t>
            </a:r>
          </a:p>
        </p:txBody>
      </p:sp>
      <p:graphicFrame>
        <p:nvGraphicFramePr>
          <p:cNvPr id="5" name="Content Placeholder 2">
            <a:extLst>
              <a:ext uri="{FF2B5EF4-FFF2-40B4-BE49-F238E27FC236}">
                <a16:creationId xmlns:a16="http://schemas.microsoft.com/office/drawing/2014/main" id="{5F974F80-E701-2516-FF90-F0AD824FEB56}"/>
              </a:ext>
            </a:extLst>
          </p:cNvPr>
          <p:cNvGraphicFramePr>
            <a:graphicFrameLocks noGrp="1"/>
          </p:cNvGraphicFramePr>
          <p:nvPr>
            <p:ph idx="1"/>
            <p:extLst>
              <p:ext uri="{D42A27DB-BD31-4B8C-83A1-F6EECF244321}">
                <p14:modId xmlns:p14="http://schemas.microsoft.com/office/powerpoint/2010/main" val="152637252"/>
              </p:ext>
            </p:extLst>
          </p:nvPr>
        </p:nvGraphicFramePr>
        <p:xfrm>
          <a:off x="2611808" y="2367883"/>
          <a:ext cx="7958330" cy="3366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29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33" name="Rectangle 35">
            <a:extLst>
              <a:ext uri="{FF2B5EF4-FFF2-40B4-BE49-F238E27FC236}">
                <a16:creationId xmlns:a16="http://schemas.microsoft.com/office/drawing/2014/main" id="{936FA072-D541-4EE8-9DC6-513AAB2B9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7">
            <a:extLst>
              <a:ext uri="{FF2B5EF4-FFF2-40B4-BE49-F238E27FC236}">
                <a16:creationId xmlns:a16="http://schemas.microsoft.com/office/drawing/2014/main" id="{2BD4AA0B-889E-42F1-8C61-06B5909880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39">
            <a:extLst>
              <a:ext uri="{FF2B5EF4-FFF2-40B4-BE49-F238E27FC236}">
                <a16:creationId xmlns:a16="http://schemas.microsoft.com/office/drawing/2014/main" id="{27A27B9E-2573-4972-8BC6-6FC372B9F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1">
            <a:extLst>
              <a:ext uri="{FF2B5EF4-FFF2-40B4-BE49-F238E27FC236}">
                <a16:creationId xmlns:a16="http://schemas.microsoft.com/office/drawing/2014/main" id="{A2684A4E-2FEB-456B-BFC9-4FEA3CCD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E64E6-B806-3D4C-2C41-F302CA29B845}"/>
              </a:ext>
            </a:extLst>
          </p:cNvPr>
          <p:cNvSpPr>
            <a:spLocks noGrp="1"/>
          </p:cNvSpPr>
          <p:nvPr>
            <p:ph type="title"/>
          </p:nvPr>
        </p:nvSpPr>
        <p:spPr>
          <a:xfrm>
            <a:off x="1808936" y="2811270"/>
            <a:ext cx="3473753" cy="1770045"/>
          </a:xfrm>
        </p:spPr>
        <p:txBody>
          <a:bodyPr>
            <a:normAutofit/>
          </a:bodyPr>
          <a:lstStyle/>
          <a:p>
            <a:pPr algn="l"/>
            <a:r>
              <a:rPr lang="en-US"/>
              <a:t>ADVANTAGES</a:t>
            </a:r>
          </a:p>
        </p:txBody>
      </p:sp>
      <p:graphicFrame>
        <p:nvGraphicFramePr>
          <p:cNvPr id="31" name="Content Placeholder 2">
            <a:extLst>
              <a:ext uri="{FF2B5EF4-FFF2-40B4-BE49-F238E27FC236}">
                <a16:creationId xmlns:a16="http://schemas.microsoft.com/office/drawing/2014/main" id="{A4194421-3343-880E-1F34-1078E23217CE}"/>
              </a:ext>
            </a:extLst>
          </p:cNvPr>
          <p:cNvGraphicFramePr>
            <a:graphicFrameLocks noGrp="1"/>
          </p:cNvGraphicFramePr>
          <p:nvPr>
            <p:ph idx="1"/>
            <p:extLst>
              <p:ext uri="{D42A27DB-BD31-4B8C-83A1-F6EECF244321}">
                <p14:modId xmlns:p14="http://schemas.microsoft.com/office/powerpoint/2010/main" val="1524683965"/>
              </p:ext>
            </p:extLst>
          </p:nvPr>
        </p:nvGraphicFramePr>
        <p:xfrm>
          <a:off x="6280264" y="550974"/>
          <a:ext cx="5295778" cy="57275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50519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5288A5-8AB8-2CC8-3AFC-F49DA75740C6}"/>
              </a:ext>
            </a:extLst>
          </p:cNvPr>
          <p:cNvSpPr>
            <a:spLocks noGrp="1"/>
          </p:cNvSpPr>
          <p:nvPr>
            <p:ph type="title"/>
          </p:nvPr>
        </p:nvSpPr>
        <p:spPr>
          <a:xfrm>
            <a:off x="2611808" y="808056"/>
            <a:ext cx="7958331" cy="1077229"/>
          </a:xfrm>
        </p:spPr>
        <p:txBody>
          <a:bodyPr>
            <a:normAutofit/>
          </a:bodyPr>
          <a:lstStyle/>
          <a:p>
            <a:pPr algn="l"/>
            <a:r>
              <a:rPr lang="en-GB">
                <a:latin typeface="Arial Rounded MT Bold"/>
              </a:rPr>
              <a:t>Implementation Details</a:t>
            </a:r>
            <a:endParaRPr lang="en-US"/>
          </a:p>
        </p:txBody>
      </p:sp>
      <p:graphicFrame>
        <p:nvGraphicFramePr>
          <p:cNvPr id="5" name="Content Placeholder 2">
            <a:extLst>
              <a:ext uri="{FF2B5EF4-FFF2-40B4-BE49-F238E27FC236}">
                <a16:creationId xmlns:a16="http://schemas.microsoft.com/office/drawing/2014/main" id="{D3134F02-39D6-0723-E063-23752CEA4B2F}"/>
              </a:ext>
            </a:extLst>
          </p:cNvPr>
          <p:cNvGraphicFramePr>
            <a:graphicFrameLocks noGrp="1"/>
          </p:cNvGraphicFramePr>
          <p:nvPr>
            <p:ph idx="1"/>
            <p:extLst>
              <p:ext uri="{D42A27DB-BD31-4B8C-83A1-F6EECF244321}">
                <p14:modId xmlns:p14="http://schemas.microsoft.com/office/powerpoint/2010/main" val="457637540"/>
              </p:ext>
            </p:extLst>
          </p:nvPr>
        </p:nvGraphicFramePr>
        <p:xfrm>
          <a:off x="2611807" y="2367883"/>
          <a:ext cx="7958331" cy="3366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985652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A749C-B707-C857-8258-151FA020C8D7}"/>
              </a:ext>
            </a:extLst>
          </p:cNvPr>
          <p:cNvSpPr>
            <a:spLocks noGrp="1"/>
          </p:cNvSpPr>
          <p:nvPr>
            <p:ph type="title"/>
          </p:nvPr>
        </p:nvSpPr>
        <p:spPr>
          <a:xfrm>
            <a:off x="1377959" y="3133076"/>
            <a:ext cx="2934809" cy="2534889"/>
          </a:xfrm>
        </p:spPr>
        <p:txBody>
          <a:bodyPr vert="horz" lIns="91440" tIns="45720" rIns="91440" bIns="45720" rtlCol="0" anchor="t">
            <a:normAutofit/>
          </a:bodyPr>
          <a:lstStyle/>
          <a:p>
            <a:r>
              <a:rPr lang="en-US" sz="4000" dirty="0"/>
              <a:t>Insert Operation</a:t>
            </a:r>
            <a:endParaRPr lang="en-US" sz="3200" dirty="0">
              <a:cs typeface="Arial"/>
            </a:endParaRPr>
          </a:p>
        </p:txBody>
      </p:sp>
      <p:pic>
        <p:nvPicPr>
          <p:cNvPr id="4" name="Picture 4">
            <a:extLst>
              <a:ext uri="{FF2B5EF4-FFF2-40B4-BE49-F238E27FC236}">
                <a16:creationId xmlns:a16="http://schemas.microsoft.com/office/drawing/2014/main" id="{B1A838C7-3AB8-75C9-9118-59BCDBA4D555}"/>
              </a:ext>
            </a:extLst>
          </p:cNvPr>
          <p:cNvPicPr>
            <a:picLocks noGrp="1" noChangeAspect="1"/>
          </p:cNvPicPr>
          <p:nvPr>
            <p:ph idx="1"/>
          </p:nvPr>
        </p:nvPicPr>
        <p:blipFill>
          <a:blip r:embed="rId5"/>
          <a:stretch>
            <a:fillRect/>
          </a:stretch>
        </p:blipFill>
        <p:spPr>
          <a:xfrm>
            <a:off x="4571776" y="1933983"/>
            <a:ext cx="6843516" cy="405602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5" name="Rectangle 34">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346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1" name="Picture 4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3" name="Rectangle 4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4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4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4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TextBox 5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70" name="Rectangle 53">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55">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2" name="Picture 57">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0" name="Rectangle 59">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62434-68C4-9AB7-088B-42818D8AB07D}"/>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a:t>Delete Operation</a:t>
            </a:r>
          </a:p>
        </p:txBody>
      </p:sp>
      <p:pic>
        <p:nvPicPr>
          <p:cNvPr id="4" name="Picture 4">
            <a:extLst>
              <a:ext uri="{FF2B5EF4-FFF2-40B4-BE49-F238E27FC236}">
                <a16:creationId xmlns:a16="http://schemas.microsoft.com/office/drawing/2014/main" id="{5C07083B-F608-9E73-D041-E3CCEB5ED9EE}"/>
              </a:ext>
            </a:extLst>
          </p:cNvPr>
          <p:cNvPicPr>
            <a:picLocks noGrp="1" noChangeAspect="1"/>
          </p:cNvPicPr>
          <p:nvPr>
            <p:ph idx="1"/>
          </p:nvPr>
        </p:nvPicPr>
        <p:blipFill rotWithShape="1">
          <a:blip r:embed="rId5"/>
          <a:srcRect r="36928" b="-1"/>
          <a:stretch/>
        </p:blipFill>
        <p:spPr>
          <a:xfrm>
            <a:off x="5444747" y="647191"/>
            <a:ext cx="5297322" cy="556428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66" name="Rectangle 65">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850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847489EB-355C-4170-8C70-5CDD42EFD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21CC0F3-7B68-4C9C-999A-74F8925C33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3EB18ECF-1C11-48BB-8C2B-DC5532A906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D8887E40-5A0B-4897-80F0-0BAFAAB61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2E3B1B6-DAAA-408B-A99C-2A7EE0409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A72B882-D016-4849-AF04-88E39D13A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A9385D-3759-E0CA-08CA-BDC0493DF15B}"/>
              </a:ext>
            </a:extLst>
          </p:cNvPr>
          <p:cNvSpPr>
            <a:spLocks noGrp="1"/>
          </p:cNvSpPr>
          <p:nvPr>
            <p:ph type="title"/>
          </p:nvPr>
        </p:nvSpPr>
        <p:spPr>
          <a:xfrm>
            <a:off x="1976398" y="5166420"/>
            <a:ext cx="8440564" cy="1045052"/>
          </a:xfrm>
        </p:spPr>
        <p:txBody>
          <a:bodyPr vert="horz" lIns="91440" tIns="45720" rIns="91440" bIns="45720" rtlCol="0" anchor="t">
            <a:normAutofit/>
          </a:bodyPr>
          <a:lstStyle/>
          <a:p>
            <a:r>
              <a:rPr lang="en-US" sz="4800"/>
              <a:t>Search Operation</a:t>
            </a:r>
          </a:p>
        </p:txBody>
      </p:sp>
      <p:sp>
        <p:nvSpPr>
          <p:cNvPr id="35" name="Rectangle 34">
            <a:extLst>
              <a:ext uri="{FF2B5EF4-FFF2-40B4-BE49-F238E27FC236}">
                <a16:creationId xmlns:a16="http://schemas.microsoft.com/office/drawing/2014/main" id="{41FF9E96-6955-4599-A2D0-1FF57939C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16E3E809-FD0D-00DD-607F-CA3C80D05838}"/>
              </a:ext>
            </a:extLst>
          </p:cNvPr>
          <p:cNvPicPr>
            <a:picLocks noGrp="1" noChangeAspect="1"/>
          </p:cNvPicPr>
          <p:nvPr>
            <p:ph idx="1"/>
          </p:nvPr>
        </p:nvPicPr>
        <p:blipFill>
          <a:blip r:embed="rId5"/>
          <a:stretch>
            <a:fillRect/>
          </a:stretch>
        </p:blipFill>
        <p:spPr>
          <a:xfrm>
            <a:off x="2177550" y="972646"/>
            <a:ext cx="8025405" cy="2648383"/>
          </a:xfrm>
          <a:prstGeom prst="rect">
            <a:avLst/>
          </a:prstGeom>
          <a:ln>
            <a:noFill/>
          </a:ln>
        </p:spPr>
      </p:pic>
      <p:sp>
        <p:nvSpPr>
          <p:cNvPr id="37" name="Rectangle 36">
            <a:extLst>
              <a:ext uri="{FF2B5EF4-FFF2-40B4-BE49-F238E27FC236}">
                <a16:creationId xmlns:a16="http://schemas.microsoft.com/office/drawing/2014/main" id="{A15CFF31-2A56-4E24-9263-DC4342144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8613076"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F8907EB-52AA-4516-BC6A-7861CE077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511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F8B0AEA918524F9C7920D6B663C371" ma:contentTypeVersion="7" ma:contentTypeDescription="Create a new document." ma:contentTypeScope="" ma:versionID="4e09b7fe699d262de23ecad73a5ccb2f">
  <xsd:schema xmlns:xsd="http://www.w3.org/2001/XMLSchema" xmlns:xs="http://www.w3.org/2001/XMLSchema" xmlns:p="http://schemas.microsoft.com/office/2006/metadata/properties" xmlns:ns3="e3884598-6334-41dd-8084-a9ad116ca114" xmlns:ns4="e2eeb589-0d24-46cf-8753-b27ea497333f" targetNamespace="http://schemas.microsoft.com/office/2006/metadata/properties" ma:root="true" ma:fieldsID="9179a4186e0e36ecf4f78bbf4ab95dcf" ns3:_="" ns4:_="">
    <xsd:import namespace="e3884598-6334-41dd-8084-a9ad116ca114"/>
    <xsd:import namespace="e2eeb589-0d24-46cf-8753-b27ea497333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84598-6334-41dd-8084-a9ad116ca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2eeb589-0d24-46cf-8753-b27ea497333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DBD70F-B869-40BA-8C84-85CF62CF7A93}">
  <ds:schemaRefs>
    <ds:schemaRef ds:uri="http://schemas.microsoft.com/sharepoint/v3/contenttype/forms"/>
  </ds:schemaRefs>
</ds:datastoreItem>
</file>

<file path=customXml/itemProps2.xml><?xml version="1.0" encoding="utf-8"?>
<ds:datastoreItem xmlns:ds="http://schemas.openxmlformats.org/officeDocument/2006/customXml" ds:itemID="{41063895-3DC1-4508-8DE8-6DF4D85CEF05}">
  <ds:schemaRefs>
    <ds:schemaRef ds:uri="e2eeb589-0d24-46cf-8753-b27ea497333f"/>
    <ds:schemaRef ds:uri="e3884598-6334-41dd-8084-a9ad116ca11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3C834BB-F224-4C62-A853-0E50613A8011}">
  <ds:schemaRefs>
    <ds:schemaRef ds:uri="e2eeb589-0d24-46cf-8753-b27ea497333f"/>
    <ds:schemaRef ds:uri="e3884598-6334-41dd-8084-a9ad116ca11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30</TotalTime>
  <Words>724</Words>
  <Application>Microsoft Macintosh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Abadi MT Condensed Extra Bold</vt:lpstr>
      <vt:lpstr>Arial</vt:lpstr>
      <vt:lpstr>Arial Rounded MT Bold</vt:lpstr>
      <vt:lpstr>Calibri</vt:lpstr>
      <vt:lpstr>Copperplate</vt:lpstr>
      <vt:lpstr>Helvetica Neue</vt:lpstr>
      <vt:lpstr>MS Shell Dlg 2</vt:lpstr>
      <vt:lpstr>Wingdings</vt:lpstr>
      <vt:lpstr>Wingdings 3</vt:lpstr>
      <vt:lpstr>Madison</vt:lpstr>
      <vt:lpstr>Hybrid data structure</vt:lpstr>
      <vt:lpstr>WHY? </vt:lpstr>
      <vt:lpstr>HYBRID PRIORITY QUEUE</vt:lpstr>
      <vt:lpstr>OVERVIEW</vt:lpstr>
      <vt:lpstr>ADVANTAGES</vt:lpstr>
      <vt:lpstr>Implementation Details</vt:lpstr>
      <vt:lpstr>Insert Operation</vt:lpstr>
      <vt:lpstr>Delete Operation</vt:lpstr>
      <vt:lpstr>Search Operation</vt:lpstr>
      <vt:lpstr>Heapification</vt:lpstr>
      <vt:lpstr>PowerPoint Presentation</vt:lpstr>
      <vt:lpstr>REAL LIFE USE CASE : HOSPITAL MANAGEMENT SYSTEM </vt:lpstr>
      <vt:lpstr>PowerPoint Presentation</vt:lpstr>
      <vt:lpstr>PERFORMANCE ANALYSIS</vt:lpstr>
      <vt:lpstr>Experimental Evaluation:  </vt:lpstr>
      <vt:lpstr>CONCLUSION</vt:lpstr>
      <vt:lpstr>THANK YOU  From DSA DYNAMOS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Karri Ammi Reddy - [CB.EN.U4CSE21428]</dc:creator>
  <cp:lastModifiedBy>Gudivada Rohanlal - [CB.EN.U4CSE21420]</cp:lastModifiedBy>
  <cp:revision>331</cp:revision>
  <dcterms:created xsi:type="dcterms:W3CDTF">2023-06-12T03:30:32Z</dcterms:created>
  <dcterms:modified xsi:type="dcterms:W3CDTF">2023-06-12T11:42:50Z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0x01010025F8B0AEA918524F9C7920D6B663C371</vt:lpwstr>
  </property>
</Properties>
</file>