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8713F4-D72A-EE43-8193-023B268FE082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9F14AFE-F3B6-B046-A19B-C3DBF004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2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EB60-50F0-3241-3922-E44DCF257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874127" cy="3973640"/>
          </a:xfrm>
        </p:spPr>
        <p:txBody>
          <a:bodyPr>
            <a:normAutofit/>
          </a:bodyPr>
          <a:lstStyle/>
          <a:p>
            <a:r>
              <a:rPr lang="en-US" dirty="0"/>
              <a:t>Animations for </a:t>
            </a:r>
            <a:r>
              <a:rPr lang="en-US" dirty="0" err="1"/>
              <a:t>Inserion,Deletion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Searchwith</a:t>
            </a:r>
            <a:r>
              <a:rPr lang="en-US" dirty="0"/>
              <a:t> </a:t>
            </a:r>
            <a:r>
              <a:rPr lang="en-US" dirty="0" err="1"/>
              <a:t>Heapification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8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BE1075C4-E51B-535B-6481-2B0A288C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77429"/>
              </p:ext>
            </p:extLst>
          </p:nvPr>
        </p:nvGraphicFramePr>
        <p:xfrm>
          <a:off x="1011274" y="74428"/>
          <a:ext cx="8128000" cy="44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207727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0819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26049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169569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4670073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56602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64432064-F680-0475-D143-BF58CE409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49375"/>
              </p:ext>
            </p:extLst>
          </p:nvPr>
        </p:nvGraphicFramePr>
        <p:xfrm>
          <a:off x="9004891" y="1637415"/>
          <a:ext cx="2358654" cy="398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654">
                  <a:extLst>
                    <a:ext uri="{9D8B030D-6E8A-4147-A177-3AD203B41FA5}">
                      <a16:colId xmlns:a16="http://schemas.microsoft.com/office/drawing/2014/main" val="2478298520"/>
                    </a:ext>
                  </a:extLst>
                </a:gridCol>
              </a:tblGrid>
              <a:tr h="79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5815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74819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18866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8020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136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0C4ABE-D504-06E8-9FD1-2709BA8A1AFB}"/>
              </a:ext>
            </a:extLst>
          </p:cNvPr>
          <p:cNvSpPr txBox="1"/>
          <p:nvPr/>
        </p:nvSpPr>
        <p:spPr>
          <a:xfrm>
            <a:off x="7561130" y="1464966"/>
            <a:ext cx="14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1395A-4BC7-7D06-18DE-494F6F6C1924}"/>
              </a:ext>
            </a:extLst>
          </p:cNvPr>
          <p:cNvSpPr txBox="1"/>
          <p:nvPr/>
        </p:nvSpPr>
        <p:spPr>
          <a:xfrm>
            <a:off x="9314122" y="1181859"/>
            <a:ext cx="167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ArrayIndexes</a:t>
            </a:r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7A42006-DDFC-FCA2-5A24-7DF13E446316}"/>
              </a:ext>
            </a:extLst>
          </p:cNvPr>
          <p:cNvSpPr/>
          <p:nvPr/>
        </p:nvSpPr>
        <p:spPr>
          <a:xfrm>
            <a:off x="7816245" y="1965284"/>
            <a:ext cx="909495" cy="2915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30BD7-A743-6961-5953-A59715544976}"/>
              </a:ext>
            </a:extLst>
          </p:cNvPr>
          <p:cNvSpPr txBox="1"/>
          <p:nvPr/>
        </p:nvSpPr>
        <p:spPr>
          <a:xfrm>
            <a:off x="10026935" y="2704646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13950-16E3-9556-3A05-083BFB686FCE}"/>
              </a:ext>
            </a:extLst>
          </p:cNvPr>
          <p:cNvSpPr txBox="1"/>
          <p:nvPr/>
        </p:nvSpPr>
        <p:spPr>
          <a:xfrm>
            <a:off x="10062076" y="1946308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2DE5C-434E-5D49-3696-B724C5894D57}"/>
              </a:ext>
            </a:extLst>
          </p:cNvPr>
          <p:cNvSpPr txBox="1"/>
          <p:nvPr/>
        </p:nvSpPr>
        <p:spPr>
          <a:xfrm>
            <a:off x="10003904" y="3477329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F102D-CF19-B39E-52C0-6A653BE36AE1}"/>
              </a:ext>
            </a:extLst>
          </p:cNvPr>
          <p:cNvSpPr txBox="1"/>
          <p:nvPr/>
        </p:nvSpPr>
        <p:spPr>
          <a:xfrm>
            <a:off x="10026935" y="4241778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5C620-EC4E-BF89-56EA-E5C9E6BF46E7}"/>
              </a:ext>
            </a:extLst>
          </p:cNvPr>
          <p:cNvSpPr txBox="1"/>
          <p:nvPr/>
        </p:nvSpPr>
        <p:spPr>
          <a:xfrm>
            <a:off x="10003904" y="5107540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E4343-4627-85D0-EBD4-2E07570D8621}"/>
              </a:ext>
            </a:extLst>
          </p:cNvPr>
          <p:cNvSpPr txBox="1"/>
          <p:nvPr/>
        </p:nvSpPr>
        <p:spPr>
          <a:xfrm>
            <a:off x="1616150" y="125056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8A7AD-509D-EC57-79F0-E13701433783}"/>
              </a:ext>
            </a:extLst>
          </p:cNvPr>
          <p:cNvSpPr txBox="1"/>
          <p:nvPr/>
        </p:nvSpPr>
        <p:spPr>
          <a:xfrm>
            <a:off x="8126533" y="73435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25627-FC3E-E82F-6208-EEAC79B2BAD8}"/>
              </a:ext>
            </a:extLst>
          </p:cNvPr>
          <p:cNvSpPr txBox="1"/>
          <p:nvPr/>
        </p:nvSpPr>
        <p:spPr>
          <a:xfrm>
            <a:off x="4876133" y="68403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BCC26-25EB-B8AE-EFB3-FED993EA5A54}"/>
              </a:ext>
            </a:extLst>
          </p:cNvPr>
          <p:cNvSpPr txBox="1"/>
          <p:nvPr/>
        </p:nvSpPr>
        <p:spPr>
          <a:xfrm>
            <a:off x="6519307" y="92498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61F3B0-D29A-2F88-95FC-00C1C0A395D8}"/>
              </a:ext>
            </a:extLst>
          </p:cNvPr>
          <p:cNvSpPr txBox="1"/>
          <p:nvPr/>
        </p:nvSpPr>
        <p:spPr>
          <a:xfrm>
            <a:off x="3347202" y="80790"/>
            <a:ext cx="47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9599301-B5B5-D190-F54C-3F851DB538DC}"/>
              </a:ext>
            </a:extLst>
          </p:cNvPr>
          <p:cNvSpPr/>
          <p:nvPr/>
        </p:nvSpPr>
        <p:spPr>
          <a:xfrm>
            <a:off x="7840129" y="2704646"/>
            <a:ext cx="909495" cy="2915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52AFEEE-1E2F-5566-3E2C-405B0A564A6C}"/>
              </a:ext>
            </a:extLst>
          </p:cNvPr>
          <p:cNvSpPr/>
          <p:nvPr/>
        </p:nvSpPr>
        <p:spPr>
          <a:xfrm>
            <a:off x="7794347" y="3489069"/>
            <a:ext cx="909495" cy="2915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DFD3623-6B74-72B0-050D-B3C56F199128}"/>
              </a:ext>
            </a:extLst>
          </p:cNvPr>
          <p:cNvSpPr/>
          <p:nvPr/>
        </p:nvSpPr>
        <p:spPr>
          <a:xfrm>
            <a:off x="7794347" y="4293326"/>
            <a:ext cx="909495" cy="2915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2CD1CD0-66DB-C8EC-0930-F624DC577D67}"/>
              </a:ext>
            </a:extLst>
          </p:cNvPr>
          <p:cNvSpPr/>
          <p:nvPr/>
        </p:nvSpPr>
        <p:spPr>
          <a:xfrm>
            <a:off x="7794651" y="5089145"/>
            <a:ext cx="909495" cy="2915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E8831A-74E0-E8A5-0097-F7F59579EED7}"/>
              </a:ext>
            </a:extLst>
          </p:cNvPr>
          <p:cNvSpPr/>
          <p:nvPr/>
        </p:nvSpPr>
        <p:spPr>
          <a:xfrm>
            <a:off x="3678866" y="1244009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1B4A1A0-215E-AE39-535F-671E8C1EBC32}"/>
              </a:ext>
            </a:extLst>
          </p:cNvPr>
          <p:cNvSpPr/>
          <p:nvPr/>
        </p:nvSpPr>
        <p:spPr>
          <a:xfrm>
            <a:off x="2576624" y="2190307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0909CCB-37A5-DD67-3B2A-C3196EE58F08}"/>
              </a:ext>
            </a:extLst>
          </p:cNvPr>
          <p:cNvSpPr/>
          <p:nvPr/>
        </p:nvSpPr>
        <p:spPr>
          <a:xfrm>
            <a:off x="4744395" y="2137323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56D912-FBEE-2D1E-0CF8-65471EB22E57}"/>
              </a:ext>
            </a:extLst>
          </p:cNvPr>
          <p:cNvSpPr/>
          <p:nvPr/>
        </p:nvSpPr>
        <p:spPr>
          <a:xfrm>
            <a:off x="1789815" y="3429000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6EA7734-B86A-5FA7-B0DB-701AD17F1A74}"/>
              </a:ext>
            </a:extLst>
          </p:cNvPr>
          <p:cNvSpPr/>
          <p:nvPr/>
        </p:nvSpPr>
        <p:spPr>
          <a:xfrm>
            <a:off x="3480392" y="3429000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BC9F595-9706-BCE8-083B-3CC301F8C0B2}"/>
              </a:ext>
            </a:extLst>
          </p:cNvPr>
          <p:cNvCxnSpPr>
            <a:stCxn id="51" idx="3"/>
            <a:endCxn id="52" idx="7"/>
          </p:cNvCxnSpPr>
          <p:nvPr/>
        </p:nvCxnSpPr>
        <p:spPr>
          <a:xfrm flipH="1">
            <a:off x="3584000" y="2051725"/>
            <a:ext cx="267704" cy="27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0D499D-294B-2779-1C18-920C9B48E74D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721685" y="2030101"/>
            <a:ext cx="195548" cy="24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231F74-1CCC-ACC7-BFBD-297F4826900C}"/>
              </a:ext>
            </a:extLst>
          </p:cNvPr>
          <p:cNvCxnSpPr>
            <a:stCxn id="52" idx="3"/>
            <a:endCxn id="54" idx="0"/>
          </p:cNvCxnSpPr>
          <p:nvPr/>
        </p:nvCxnSpPr>
        <p:spPr>
          <a:xfrm flipH="1">
            <a:off x="2379922" y="2998023"/>
            <a:ext cx="369540" cy="43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16CA75-982D-96C1-65D3-CC0546B483BB}"/>
              </a:ext>
            </a:extLst>
          </p:cNvPr>
          <p:cNvCxnSpPr>
            <a:cxnSpLocks/>
          </p:cNvCxnSpPr>
          <p:nvPr/>
        </p:nvCxnSpPr>
        <p:spPr>
          <a:xfrm>
            <a:off x="3678866" y="2913321"/>
            <a:ext cx="274674" cy="51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Up Arrow 69">
            <a:extLst>
              <a:ext uri="{FF2B5EF4-FFF2-40B4-BE49-F238E27FC236}">
                <a16:creationId xmlns:a16="http://schemas.microsoft.com/office/drawing/2014/main" id="{96B9F34B-857C-CE32-F57C-7CD7D07915CA}"/>
              </a:ext>
            </a:extLst>
          </p:cNvPr>
          <p:cNvSpPr/>
          <p:nvPr/>
        </p:nvSpPr>
        <p:spPr>
          <a:xfrm>
            <a:off x="1616150" y="520995"/>
            <a:ext cx="347329" cy="72301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>
            <a:extLst>
              <a:ext uri="{FF2B5EF4-FFF2-40B4-BE49-F238E27FC236}">
                <a16:creationId xmlns:a16="http://schemas.microsoft.com/office/drawing/2014/main" id="{A4193171-1AD2-5249-3C3B-5F2F9027D1AD}"/>
              </a:ext>
            </a:extLst>
          </p:cNvPr>
          <p:cNvSpPr/>
          <p:nvPr/>
        </p:nvSpPr>
        <p:spPr>
          <a:xfrm>
            <a:off x="3263532" y="532524"/>
            <a:ext cx="347329" cy="72301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>
            <a:extLst>
              <a:ext uri="{FF2B5EF4-FFF2-40B4-BE49-F238E27FC236}">
                <a16:creationId xmlns:a16="http://schemas.microsoft.com/office/drawing/2014/main" id="{F211D10B-B42B-1F02-2AFB-2BCFFDF37ABC}"/>
              </a:ext>
            </a:extLst>
          </p:cNvPr>
          <p:cNvSpPr/>
          <p:nvPr/>
        </p:nvSpPr>
        <p:spPr>
          <a:xfrm>
            <a:off x="4927085" y="563346"/>
            <a:ext cx="347329" cy="72301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>
            <a:extLst>
              <a:ext uri="{FF2B5EF4-FFF2-40B4-BE49-F238E27FC236}">
                <a16:creationId xmlns:a16="http://schemas.microsoft.com/office/drawing/2014/main" id="{F30AA86C-9F2B-DD1E-2A94-DE82DB75492D}"/>
              </a:ext>
            </a:extLst>
          </p:cNvPr>
          <p:cNvSpPr/>
          <p:nvPr/>
        </p:nvSpPr>
        <p:spPr>
          <a:xfrm>
            <a:off x="6521966" y="574310"/>
            <a:ext cx="347329" cy="72301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>
            <a:extLst>
              <a:ext uri="{FF2B5EF4-FFF2-40B4-BE49-F238E27FC236}">
                <a16:creationId xmlns:a16="http://schemas.microsoft.com/office/drawing/2014/main" id="{CD85A73E-1AC3-EDDC-290B-B5AD391816F0}"/>
              </a:ext>
            </a:extLst>
          </p:cNvPr>
          <p:cNvSpPr/>
          <p:nvPr/>
        </p:nvSpPr>
        <p:spPr>
          <a:xfrm>
            <a:off x="8075431" y="574310"/>
            <a:ext cx="347329" cy="72301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BE27ED-0FD6-4E64-F96F-2452A2A58335}"/>
              </a:ext>
            </a:extLst>
          </p:cNvPr>
          <p:cNvSpPr txBox="1"/>
          <p:nvPr/>
        </p:nvSpPr>
        <p:spPr>
          <a:xfrm>
            <a:off x="6570921" y="1382233"/>
            <a:ext cx="13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Insert(1)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16CB7F-0F80-179C-0FB3-D88322B15E6E}"/>
              </a:ext>
            </a:extLst>
          </p:cNvPr>
          <p:cNvSpPr txBox="1"/>
          <p:nvPr/>
        </p:nvSpPr>
        <p:spPr>
          <a:xfrm>
            <a:off x="6570919" y="1700957"/>
            <a:ext cx="13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Insert(2)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2924D1-E49C-CD70-72DB-94AF31E47DDE}"/>
              </a:ext>
            </a:extLst>
          </p:cNvPr>
          <p:cNvSpPr txBox="1"/>
          <p:nvPr/>
        </p:nvSpPr>
        <p:spPr>
          <a:xfrm>
            <a:off x="6570919" y="2030101"/>
            <a:ext cx="13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Insert(3)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FBA29B-2B9B-B83E-C40C-056CF216D1AF}"/>
              </a:ext>
            </a:extLst>
          </p:cNvPr>
          <p:cNvSpPr txBox="1"/>
          <p:nvPr/>
        </p:nvSpPr>
        <p:spPr>
          <a:xfrm>
            <a:off x="6535478" y="2361801"/>
            <a:ext cx="13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Insert(4)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353CF2-9CDE-3506-0650-EB280F4E36CA}"/>
              </a:ext>
            </a:extLst>
          </p:cNvPr>
          <p:cNvSpPr txBox="1"/>
          <p:nvPr/>
        </p:nvSpPr>
        <p:spPr>
          <a:xfrm>
            <a:off x="6535477" y="2667548"/>
            <a:ext cx="13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Insert(5)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F4635C-68FF-D48A-0502-201BD85847F3}"/>
              </a:ext>
            </a:extLst>
          </p:cNvPr>
          <p:cNvSpPr txBox="1"/>
          <p:nvPr/>
        </p:nvSpPr>
        <p:spPr>
          <a:xfrm>
            <a:off x="3480392" y="4922874"/>
            <a:ext cx="27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A6FAAD-31A6-2DB8-389A-1268118891EA}"/>
              </a:ext>
            </a:extLst>
          </p:cNvPr>
          <p:cNvSpPr txBox="1"/>
          <p:nvPr/>
        </p:nvSpPr>
        <p:spPr>
          <a:xfrm>
            <a:off x="3479724" y="5568220"/>
            <a:ext cx="27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Heapification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EC548A-F70D-D27C-8DDE-A10A8CFE285B}"/>
              </a:ext>
            </a:extLst>
          </p:cNvPr>
          <p:cNvSpPr txBox="1"/>
          <p:nvPr/>
        </p:nvSpPr>
        <p:spPr>
          <a:xfrm>
            <a:off x="8623005" y="1905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DEDD4A-BF62-26E6-0EB4-F005A4FCB259}"/>
              </a:ext>
            </a:extLst>
          </p:cNvPr>
          <p:cNvSpPr txBox="1"/>
          <p:nvPr/>
        </p:nvSpPr>
        <p:spPr>
          <a:xfrm>
            <a:off x="8657495" y="2593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68B2C0-C788-D3AC-289B-949F59F9EBE6}"/>
              </a:ext>
            </a:extLst>
          </p:cNvPr>
          <p:cNvSpPr txBox="1"/>
          <p:nvPr/>
        </p:nvSpPr>
        <p:spPr>
          <a:xfrm>
            <a:off x="8656540" y="3413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5B8ED4-F30D-1865-07CB-D9D60B54CA66}"/>
              </a:ext>
            </a:extLst>
          </p:cNvPr>
          <p:cNvSpPr txBox="1"/>
          <p:nvPr/>
        </p:nvSpPr>
        <p:spPr>
          <a:xfrm>
            <a:off x="8641417" y="4241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FA8188-264E-798A-3D90-BE3FFCBB6EE0}"/>
              </a:ext>
            </a:extLst>
          </p:cNvPr>
          <p:cNvSpPr txBox="1"/>
          <p:nvPr/>
        </p:nvSpPr>
        <p:spPr>
          <a:xfrm>
            <a:off x="8666701" y="5022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917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685 0.00301 " pathEditMode="relative" ptsTypes="AA">
                                      <p:cBhvr>
                                        <p:cTn id="7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556 " pathEditMode="relative" ptsTypes="AA"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477 0 " pathEditMode="relative" ptsTypes="AA">
                                      <p:cBhvr>
                                        <p:cTn id="11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5 -0.22801 " pathEditMode="relative" ptsTypes="AA">
                                      <p:cBhvr>
                                        <p:cTn id="1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735 0 " pathEditMode="relative" ptsTypes="AA">
                                      <p:cBhvr>
                                        <p:cTn id="15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83 0.11875 " pathEditMode="relative" ptsTypes="AA">
                                      <p:cBhvr>
                                        <p:cTn id="1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56 0.00671 0.00286 0.01389 0.00469 0.0206 C 0.00521 0.02292 0.00638 0.02477 0.00703 0.02708 C 0.00755 0.02894 0.00768 0.03125 0.00807 0.0331 C 0.00885 0.03611 0.00989 0.03866 0.01041 0.04144 C 0.01328 0.05394 0.01224 0.05162 0.01406 0.06227 C 0.01432 0.06458 0.01484 0.06644 0.0151 0.06875 C 0.01562 0.0713 0.01575 0.07431 0.0164 0.07708 C 0.01693 0.07986 0.01797 0.08241 0.01875 0.08542 C 0.01914 0.08727 0.01953 0.08958 0.01992 0.09144 C 0.01953 0.10625 0.01966 0.12083 0.01875 0.13542 C 0.01849 0.13773 0.01693 0.13935 0.0164 0.14144 C 0.01419 0.14907 0.01601 0.1537 0.01041 0.16042 L 0 0.17292 C -0.0013 0.17431 -0.00222 0.17616 -0.00365 0.17708 L -0.01406 0.1831 C -0.01537 0.18403 -0.01641 0.18495 -0.01771 0.18542 C -0.02617 0.18843 -0.02149 0.18681 -0.03177 0.18958 C -0.04115 0.18866 -0.05052 0.18866 -0.0599 0.18727 C -0.06107 0.18727 -0.06224 0.18634 -0.06328 0.18542 C -0.06849 0.18079 -0.06511 0.18125 -0.06797 0.18125 " pathEditMode="relative" ptsTypes="AAAAAAAAAAAAAAAAAAAAA">
                                      <p:cBhvr>
                                        <p:cTn id="19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206 C -0.01133 -0.00509 -0.02552 -0.02778 -0.03476 -0.05648 C -0.03659 -0.0625 -0.03099 -0.06875 -0.03008 -0.07523 C -0.02825 -0.0875 -0.02825 -0.10046 -0.02656 -0.11273 C -0.02552 -0.12014 -0.02422 -0.12754 -0.02187 -0.13356 C -0.01745 -0.14444 -0.01263 -0.15509 -0.00664 -0.16273 C 0.00547 -0.17778 0.01198 -0.17569 0.02383 -0.18148 C 0.02748 -0.18333 0.03086 -0.18634 0.03438 -0.18773 C 0.04662 -0.19282 0.04766 -0.1919 0.05795 -0.1919 " pathEditMode="relative" ptsTypes="AAAAAAAAA">
                                      <p:cBhvr>
                                        <p:cTn id="20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38 -0.00879 " pathEditMode="relative" ptsTypes="AA">
                                      <p:cBhvr>
                                        <p:cTn id="20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23 L -0.25703 0.00023 " pathEditMode="relative" ptsTypes="AA">
                                      <p:cBhvr>
                                        <p:cTn id="2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759 " pathEditMode="relative" ptsTypes="AA">
                                      <p:cBhvr>
                                        <p:cTn id="2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741 L 0.00013 0.12639 " pathEditMode="relative" ptsTypes="AA">
                                      <p:cBhvr>
                                        <p:cTn id="2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93 -0.00393 " pathEditMode="relative" ptsTypes="AA">
                                      <p:cBhvr>
                                        <p:cTn id="2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3009 " pathEditMode="relative" ptsTypes="AA">
                                      <p:cBhvr>
                                        <p:cTn id="2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4 0.01273 L -0.06614 -0.17083 " pathEditMode="relative" ptsTypes="AA">
                                      <p:cBhvr>
                                        <p:cTn id="27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53 -0.2044 L 0.13998 0.02083 " pathEditMode="relative" ptsTypes="AA">
                                      <p:cBhvr>
                                        <p:cTn id="2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412 0 " pathEditMode="relative" ptsTypes="AA">
                                      <p:cBhvr>
                                        <p:cTn id="2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62 0.00023 L 0.12552 0.00023 " pathEditMode="relative" ptsTypes="AA">
                                      <p:cBhvr>
                                        <p:cTn id="2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1319 " pathEditMode="relative" ptsTypes="AA">
                                      <p:cBhvr>
                                        <p:cTn id="28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-0.12431 L 0.00482 -0.35579 " pathEditMode="relative" ptsTypes="AA">
                                      <p:cBhvr>
                                        <p:cTn id="2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/>
      <p:bldP spid="15" grpId="0"/>
      <p:bldP spid="15" grpId="1"/>
      <p:bldP spid="16" grpId="0"/>
      <p:bldP spid="17" grpId="0"/>
      <p:bldP spid="17" grpId="1"/>
      <p:bldP spid="17" grpId="2"/>
      <p:bldP spid="18" grpId="0"/>
      <p:bldP spid="18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51" grpId="0" animBg="1"/>
      <p:bldP spid="52" grpId="0" animBg="1"/>
      <p:bldP spid="52" grpId="1" animBg="1"/>
      <p:bldP spid="53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70" grpId="0" animBg="1"/>
      <p:bldP spid="70" grpId="1" animBg="1"/>
      <p:bldP spid="70" grpId="2" animBg="1"/>
      <p:bldP spid="70" grpId="3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5" grpId="0"/>
      <p:bldP spid="76" grpId="0"/>
      <p:bldP spid="77" grpId="0"/>
      <p:bldP spid="78" grpId="0"/>
      <p:bldP spid="79" grpId="0"/>
      <p:bldP spid="85" grpId="0"/>
      <p:bldP spid="85" grpId="1"/>
      <p:bldP spid="87" grpId="0"/>
      <p:bldP spid="87" grpId="1"/>
      <p:bldP spid="8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4202E45-F110-85CA-0F3C-53649A9A2945}"/>
              </a:ext>
            </a:extLst>
          </p:cNvPr>
          <p:cNvSpPr/>
          <p:nvPr/>
        </p:nvSpPr>
        <p:spPr>
          <a:xfrm>
            <a:off x="3678866" y="1244009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EAE1F8-9CE8-7190-9E96-DAE8C0F57126}"/>
              </a:ext>
            </a:extLst>
          </p:cNvPr>
          <p:cNvSpPr/>
          <p:nvPr/>
        </p:nvSpPr>
        <p:spPr>
          <a:xfrm>
            <a:off x="2576624" y="2190307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90A191-DA91-1559-3784-936A9C983C1B}"/>
              </a:ext>
            </a:extLst>
          </p:cNvPr>
          <p:cNvSpPr/>
          <p:nvPr/>
        </p:nvSpPr>
        <p:spPr>
          <a:xfrm>
            <a:off x="4744395" y="2137323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D5D273-D4CE-96ED-E6DF-1CD84F7A515D}"/>
              </a:ext>
            </a:extLst>
          </p:cNvPr>
          <p:cNvSpPr/>
          <p:nvPr/>
        </p:nvSpPr>
        <p:spPr>
          <a:xfrm>
            <a:off x="1789815" y="3429000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FD5146-C57D-4D2F-0B38-D2D67AA92D6E}"/>
              </a:ext>
            </a:extLst>
          </p:cNvPr>
          <p:cNvSpPr/>
          <p:nvPr/>
        </p:nvSpPr>
        <p:spPr>
          <a:xfrm>
            <a:off x="3480392" y="3429000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EB13BA2B-6401-B222-AD75-A2C75B2E8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12771"/>
              </p:ext>
            </p:extLst>
          </p:nvPr>
        </p:nvGraphicFramePr>
        <p:xfrm>
          <a:off x="1011274" y="74428"/>
          <a:ext cx="8128000" cy="44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207727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0819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26049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169569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4670073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56602"/>
                  </a:ext>
                </a:extLst>
              </a:tr>
            </a:tbl>
          </a:graphicData>
        </a:graphic>
      </p:graphicFrame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B83A2FD6-065D-C7AC-290F-389E0C782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84849"/>
              </p:ext>
            </p:extLst>
          </p:nvPr>
        </p:nvGraphicFramePr>
        <p:xfrm>
          <a:off x="9004891" y="1637415"/>
          <a:ext cx="2358654" cy="398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654">
                  <a:extLst>
                    <a:ext uri="{9D8B030D-6E8A-4147-A177-3AD203B41FA5}">
                      <a16:colId xmlns:a16="http://schemas.microsoft.com/office/drawing/2014/main" val="2478298520"/>
                    </a:ext>
                  </a:extLst>
                </a:gridCol>
              </a:tblGrid>
              <a:tr h="79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5815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74819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18866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8020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1363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772E71-9486-E387-011D-59D09D5CA3A9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584000" y="2051725"/>
            <a:ext cx="267704" cy="27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33C572-3B4D-0084-3BDC-B4AE8E7E784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21685" y="2030101"/>
            <a:ext cx="195548" cy="24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B61284-2E85-5A10-43F6-8540BAF6037B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2379922" y="2998023"/>
            <a:ext cx="369540" cy="43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F71A10-F497-46E8-34C5-DFF26E38EB6C}"/>
              </a:ext>
            </a:extLst>
          </p:cNvPr>
          <p:cNvCxnSpPr>
            <a:cxnSpLocks/>
          </p:cNvCxnSpPr>
          <p:nvPr/>
        </p:nvCxnSpPr>
        <p:spPr>
          <a:xfrm>
            <a:off x="3678866" y="2913321"/>
            <a:ext cx="274674" cy="51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9E3A79-BBAD-4437-FC80-C199746E3D47}"/>
              </a:ext>
            </a:extLst>
          </p:cNvPr>
          <p:cNvSpPr txBox="1"/>
          <p:nvPr/>
        </p:nvSpPr>
        <p:spPr>
          <a:xfrm>
            <a:off x="7561130" y="1464966"/>
            <a:ext cx="14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75455-92AE-24D9-92D9-898ADCA8CBD6}"/>
              </a:ext>
            </a:extLst>
          </p:cNvPr>
          <p:cNvSpPr txBox="1"/>
          <p:nvPr/>
        </p:nvSpPr>
        <p:spPr>
          <a:xfrm>
            <a:off x="9314122" y="1181859"/>
            <a:ext cx="167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ArrayIndexes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5E706-34A0-A564-7BE2-712F3CD4DA37}"/>
              </a:ext>
            </a:extLst>
          </p:cNvPr>
          <p:cNvSpPr txBox="1"/>
          <p:nvPr/>
        </p:nvSpPr>
        <p:spPr>
          <a:xfrm>
            <a:off x="10026935" y="4932809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6230D-7653-5200-ECA0-44703031F14C}"/>
              </a:ext>
            </a:extLst>
          </p:cNvPr>
          <p:cNvSpPr txBox="1"/>
          <p:nvPr/>
        </p:nvSpPr>
        <p:spPr>
          <a:xfrm>
            <a:off x="10062076" y="1946308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43DB3-8B09-A589-D554-086E4E92B797}"/>
              </a:ext>
            </a:extLst>
          </p:cNvPr>
          <p:cNvSpPr txBox="1"/>
          <p:nvPr/>
        </p:nvSpPr>
        <p:spPr>
          <a:xfrm>
            <a:off x="10003904" y="3477329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7D04D-98E7-D61A-63F5-BF4564C4EF50}"/>
              </a:ext>
            </a:extLst>
          </p:cNvPr>
          <p:cNvSpPr txBox="1"/>
          <p:nvPr/>
        </p:nvSpPr>
        <p:spPr>
          <a:xfrm>
            <a:off x="10026935" y="4241778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717CC-0955-164B-DE98-58FC970EEE0D}"/>
              </a:ext>
            </a:extLst>
          </p:cNvPr>
          <p:cNvSpPr txBox="1"/>
          <p:nvPr/>
        </p:nvSpPr>
        <p:spPr>
          <a:xfrm>
            <a:off x="10062075" y="2637339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26079-C20E-4AA1-CBC4-A228BE78F103}"/>
              </a:ext>
            </a:extLst>
          </p:cNvPr>
          <p:cNvSpPr txBox="1"/>
          <p:nvPr/>
        </p:nvSpPr>
        <p:spPr>
          <a:xfrm>
            <a:off x="1616150" y="125056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4B2489-7057-5807-4B2D-68EBE53605E1}"/>
              </a:ext>
            </a:extLst>
          </p:cNvPr>
          <p:cNvSpPr txBox="1"/>
          <p:nvPr/>
        </p:nvSpPr>
        <p:spPr>
          <a:xfrm>
            <a:off x="3319571" y="109312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E172E-C9A0-B1D8-D8A2-82D1F1B1E8C7}"/>
              </a:ext>
            </a:extLst>
          </p:cNvPr>
          <p:cNvSpPr txBox="1"/>
          <p:nvPr/>
        </p:nvSpPr>
        <p:spPr>
          <a:xfrm>
            <a:off x="4876133" y="68403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57DC6-3EB2-7D15-5693-65DD313B35BC}"/>
              </a:ext>
            </a:extLst>
          </p:cNvPr>
          <p:cNvSpPr txBox="1"/>
          <p:nvPr/>
        </p:nvSpPr>
        <p:spPr>
          <a:xfrm>
            <a:off x="6519307" y="92498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882BF-875D-DBBF-B0A0-1CAFC0769702}"/>
              </a:ext>
            </a:extLst>
          </p:cNvPr>
          <p:cNvSpPr txBox="1"/>
          <p:nvPr/>
        </p:nvSpPr>
        <p:spPr>
          <a:xfrm>
            <a:off x="8075870" y="80887"/>
            <a:ext cx="47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A8FA6D1-EF3E-8766-AF30-8519604E69D1}"/>
              </a:ext>
            </a:extLst>
          </p:cNvPr>
          <p:cNvSpPr txBox="1"/>
          <p:nvPr/>
        </p:nvSpPr>
        <p:spPr>
          <a:xfrm>
            <a:off x="8623005" y="1905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E5B241-114A-DB0F-5A37-3B79BCCF33B2}"/>
              </a:ext>
            </a:extLst>
          </p:cNvPr>
          <p:cNvSpPr txBox="1"/>
          <p:nvPr/>
        </p:nvSpPr>
        <p:spPr>
          <a:xfrm>
            <a:off x="8657495" y="2593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B91A51-C3F4-046F-24DA-6CD6DB840E9C}"/>
              </a:ext>
            </a:extLst>
          </p:cNvPr>
          <p:cNvSpPr txBox="1"/>
          <p:nvPr/>
        </p:nvSpPr>
        <p:spPr>
          <a:xfrm>
            <a:off x="8656540" y="3413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B58E81-261F-F503-9C1E-089227623B47}"/>
              </a:ext>
            </a:extLst>
          </p:cNvPr>
          <p:cNvSpPr txBox="1"/>
          <p:nvPr/>
        </p:nvSpPr>
        <p:spPr>
          <a:xfrm>
            <a:off x="8641417" y="4241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36F0BD-5B8C-D82F-A21A-1814203CE1A0}"/>
              </a:ext>
            </a:extLst>
          </p:cNvPr>
          <p:cNvSpPr txBox="1"/>
          <p:nvPr/>
        </p:nvSpPr>
        <p:spPr>
          <a:xfrm>
            <a:off x="8666701" y="5022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9BCE077-7BC6-DDB3-0CA8-A43D7E418592}"/>
              </a:ext>
            </a:extLst>
          </p:cNvPr>
          <p:cNvSpPr txBox="1"/>
          <p:nvPr/>
        </p:nvSpPr>
        <p:spPr>
          <a:xfrm>
            <a:off x="4614863" y="532923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E927818-1A81-16E7-722E-9A1CDA22B786}"/>
              </a:ext>
            </a:extLst>
          </p:cNvPr>
          <p:cNvSpPr txBox="1"/>
          <p:nvPr/>
        </p:nvSpPr>
        <p:spPr>
          <a:xfrm>
            <a:off x="6986588" y="31146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Search(5)</a:t>
            </a:r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9125727C-13D5-8FF1-2901-E2C57948C09A}"/>
              </a:ext>
            </a:extLst>
          </p:cNvPr>
          <p:cNvSpPr/>
          <p:nvPr/>
        </p:nvSpPr>
        <p:spPr>
          <a:xfrm>
            <a:off x="7757206" y="5122760"/>
            <a:ext cx="909495" cy="2915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Up Arrow 114">
            <a:extLst>
              <a:ext uri="{FF2B5EF4-FFF2-40B4-BE49-F238E27FC236}">
                <a16:creationId xmlns:a16="http://schemas.microsoft.com/office/drawing/2014/main" id="{FFD39433-C087-98B1-C1FC-74CB1F8752E1}"/>
              </a:ext>
            </a:extLst>
          </p:cNvPr>
          <p:cNvSpPr/>
          <p:nvPr/>
        </p:nvSpPr>
        <p:spPr>
          <a:xfrm>
            <a:off x="6519307" y="828177"/>
            <a:ext cx="347329" cy="72301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32FBD2-EA18-698F-D999-B34D7865E8A4}"/>
              </a:ext>
            </a:extLst>
          </p:cNvPr>
          <p:cNvSpPr txBox="1"/>
          <p:nvPr/>
        </p:nvSpPr>
        <p:spPr>
          <a:xfrm>
            <a:off x="2868224" y="5886562"/>
            <a:ext cx="60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Finds the Index and directly goes to the required position</a:t>
            </a:r>
          </a:p>
        </p:txBody>
      </p:sp>
      <p:sp>
        <p:nvSpPr>
          <p:cNvPr id="119" name="Right Arrow 118">
            <a:extLst>
              <a:ext uri="{FF2B5EF4-FFF2-40B4-BE49-F238E27FC236}">
                <a16:creationId xmlns:a16="http://schemas.microsoft.com/office/drawing/2014/main" id="{0DB3D969-8042-EFD8-FAA6-9DDE5F31CA6A}"/>
              </a:ext>
            </a:extLst>
          </p:cNvPr>
          <p:cNvSpPr/>
          <p:nvPr/>
        </p:nvSpPr>
        <p:spPr>
          <a:xfrm>
            <a:off x="171482" y="3613388"/>
            <a:ext cx="1180214" cy="643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70A252-A526-B55F-5C9E-1009E0BEAD29}"/>
              </a:ext>
            </a:extLst>
          </p:cNvPr>
          <p:cNvSpPr txBox="1"/>
          <p:nvPr/>
        </p:nvSpPr>
        <p:spPr>
          <a:xfrm>
            <a:off x="2868224" y="6286948"/>
            <a:ext cx="662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fetching index it gives out details directly with O(1) complexity</a:t>
            </a:r>
          </a:p>
        </p:txBody>
      </p:sp>
    </p:spTree>
    <p:extLst>
      <p:ext uri="{BB962C8B-B14F-4D97-AF65-F5344CB8AC3E}">
        <p14:creationId xmlns:p14="http://schemas.microsoft.com/office/powerpoint/2010/main" val="366607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 animBg="1"/>
      <p:bldP spid="115" grpId="0" animBg="1"/>
      <p:bldP spid="116" grpId="0"/>
      <p:bldP spid="119" grpId="0" animBg="1"/>
      <p:bldP spid="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4202E45-F110-85CA-0F3C-53649A9A2945}"/>
              </a:ext>
            </a:extLst>
          </p:cNvPr>
          <p:cNvSpPr/>
          <p:nvPr/>
        </p:nvSpPr>
        <p:spPr>
          <a:xfrm>
            <a:off x="3678866" y="1244009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EAE1F8-9CE8-7190-9E96-DAE8C0F57126}"/>
              </a:ext>
            </a:extLst>
          </p:cNvPr>
          <p:cNvSpPr/>
          <p:nvPr/>
        </p:nvSpPr>
        <p:spPr>
          <a:xfrm>
            <a:off x="2576624" y="2190307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90A191-DA91-1559-3784-936A9C983C1B}"/>
              </a:ext>
            </a:extLst>
          </p:cNvPr>
          <p:cNvSpPr/>
          <p:nvPr/>
        </p:nvSpPr>
        <p:spPr>
          <a:xfrm>
            <a:off x="4744395" y="2137323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D5D273-D4CE-96ED-E6DF-1CD84F7A515D}"/>
              </a:ext>
            </a:extLst>
          </p:cNvPr>
          <p:cNvSpPr/>
          <p:nvPr/>
        </p:nvSpPr>
        <p:spPr>
          <a:xfrm>
            <a:off x="1789815" y="3429000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FD5146-C57D-4D2F-0B38-D2D67AA92D6E}"/>
              </a:ext>
            </a:extLst>
          </p:cNvPr>
          <p:cNvSpPr/>
          <p:nvPr/>
        </p:nvSpPr>
        <p:spPr>
          <a:xfrm>
            <a:off x="3480392" y="3429000"/>
            <a:ext cx="1180214" cy="946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EB13BA2B-6401-B222-AD75-A2C75B2E8CED}"/>
              </a:ext>
            </a:extLst>
          </p:cNvPr>
          <p:cNvGraphicFramePr>
            <a:graphicFrameLocks noGrp="1"/>
          </p:cNvGraphicFramePr>
          <p:nvPr/>
        </p:nvGraphicFramePr>
        <p:xfrm>
          <a:off x="1011274" y="74428"/>
          <a:ext cx="8128000" cy="44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207727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0819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26049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169569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4670073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56602"/>
                  </a:ext>
                </a:extLst>
              </a:tr>
            </a:tbl>
          </a:graphicData>
        </a:graphic>
      </p:graphicFrame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B83A2FD6-065D-C7AC-290F-389E0C782C16}"/>
              </a:ext>
            </a:extLst>
          </p:cNvPr>
          <p:cNvGraphicFramePr>
            <a:graphicFrameLocks noGrp="1"/>
          </p:cNvGraphicFramePr>
          <p:nvPr/>
        </p:nvGraphicFramePr>
        <p:xfrm>
          <a:off x="9004891" y="1637415"/>
          <a:ext cx="2358654" cy="398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654">
                  <a:extLst>
                    <a:ext uri="{9D8B030D-6E8A-4147-A177-3AD203B41FA5}">
                      <a16:colId xmlns:a16="http://schemas.microsoft.com/office/drawing/2014/main" val="2478298520"/>
                    </a:ext>
                  </a:extLst>
                </a:gridCol>
              </a:tblGrid>
              <a:tr h="79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5815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74819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18866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8020"/>
                  </a:ext>
                </a:extLst>
              </a:tr>
              <a:tr h="797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1363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772E71-9486-E387-011D-59D09D5CA3A9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584000" y="2051725"/>
            <a:ext cx="267704" cy="27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33C572-3B4D-0084-3BDC-B4AE8E7E784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21685" y="2030101"/>
            <a:ext cx="195548" cy="24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B61284-2E85-5A10-43F6-8540BAF6037B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2379922" y="2998023"/>
            <a:ext cx="369540" cy="43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F71A10-F497-46E8-34C5-DFF26E38EB6C}"/>
              </a:ext>
            </a:extLst>
          </p:cNvPr>
          <p:cNvCxnSpPr>
            <a:cxnSpLocks/>
          </p:cNvCxnSpPr>
          <p:nvPr/>
        </p:nvCxnSpPr>
        <p:spPr>
          <a:xfrm>
            <a:off x="3678866" y="2913321"/>
            <a:ext cx="274674" cy="51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9E3A79-BBAD-4437-FC80-C199746E3D47}"/>
              </a:ext>
            </a:extLst>
          </p:cNvPr>
          <p:cNvSpPr txBox="1"/>
          <p:nvPr/>
        </p:nvSpPr>
        <p:spPr>
          <a:xfrm>
            <a:off x="7561130" y="1464966"/>
            <a:ext cx="14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75455-92AE-24D9-92D9-898ADCA8CBD6}"/>
              </a:ext>
            </a:extLst>
          </p:cNvPr>
          <p:cNvSpPr txBox="1"/>
          <p:nvPr/>
        </p:nvSpPr>
        <p:spPr>
          <a:xfrm>
            <a:off x="9314122" y="1181859"/>
            <a:ext cx="167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ArrayIndexes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5E706-34A0-A564-7BE2-712F3CD4DA37}"/>
              </a:ext>
            </a:extLst>
          </p:cNvPr>
          <p:cNvSpPr txBox="1"/>
          <p:nvPr/>
        </p:nvSpPr>
        <p:spPr>
          <a:xfrm>
            <a:off x="10026935" y="4932809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6230D-7653-5200-ECA0-44703031F14C}"/>
              </a:ext>
            </a:extLst>
          </p:cNvPr>
          <p:cNvSpPr txBox="1"/>
          <p:nvPr/>
        </p:nvSpPr>
        <p:spPr>
          <a:xfrm>
            <a:off x="10062076" y="1946308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43DB3-8B09-A589-D554-086E4E92B797}"/>
              </a:ext>
            </a:extLst>
          </p:cNvPr>
          <p:cNvSpPr txBox="1"/>
          <p:nvPr/>
        </p:nvSpPr>
        <p:spPr>
          <a:xfrm>
            <a:off x="10003904" y="3477329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7D04D-98E7-D61A-63F5-BF4564C4EF50}"/>
              </a:ext>
            </a:extLst>
          </p:cNvPr>
          <p:cNvSpPr txBox="1"/>
          <p:nvPr/>
        </p:nvSpPr>
        <p:spPr>
          <a:xfrm>
            <a:off x="10026935" y="4241778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717CC-0955-164B-DE98-58FC970EEE0D}"/>
              </a:ext>
            </a:extLst>
          </p:cNvPr>
          <p:cNvSpPr txBox="1"/>
          <p:nvPr/>
        </p:nvSpPr>
        <p:spPr>
          <a:xfrm>
            <a:off x="10062075" y="2637339"/>
            <a:ext cx="3982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26079-C20E-4AA1-CBC4-A228BE78F103}"/>
              </a:ext>
            </a:extLst>
          </p:cNvPr>
          <p:cNvSpPr txBox="1"/>
          <p:nvPr/>
        </p:nvSpPr>
        <p:spPr>
          <a:xfrm>
            <a:off x="1616150" y="125056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4B2489-7057-5807-4B2D-68EBE53605E1}"/>
              </a:ext>
            </a:extLst>
          </p:cNvPr>
          <p:cNvSpPr txBox="1"/>
          <p:nvPr/>
        </p:nvSpPr>
        <p:spPr>
          <a:xfrm>
            <a:off x="3319571" y="109312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E172E-C9A0-B1D8-D8A2-82D1F1B1E8C7}"/>
              </a:ext>
            </a:extLst>
          </p:cNvPr>
          <p:cNvSpPr txBox="1"/>
          <p:nvPr/>
        </p:nvSpPr>
        <p:spPr>
          <a:xfrm>
            <a:off x="4876133" y="68403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57DC6-3EB2-7D15-5693-65DD313B35BC}"/>
              </a:ext>
            </a:extLst>
          </p:cNvPr>
          <p:cNvSpPr txBox="1"/>
          <p:nvPr/>
        </p:nvSpPr>
        <p:spPr>
          <a:xfrm>
            <a:off x="6519307" y="92498"/>
            <a:ext cx="3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882BF-875D-DBBF-B0A0-1CAFC0769702}"/>
              </a:ext>
            </a:extLst>
          </p:cNvPr>
          <p:cNvSpPr txBox="1"/>
          <p:nvPr/>
        </p:nvSpPr>
        <p:spPr>
          <a:xfrm>
            <a:off x="8075870" y="80887"/>
            <a:ext cx="47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4508998-8C1A-A7B7-0ABB-11D8394F10CD}"/>
              </a:ext>
            </a:extLst>
          </p:cNvPr>
          <p:cNvSpPr txBox="1"/>
          <p:nvPr/>
        </p:nvSpPr>
        <p:spPr>
          <a:xfrm>
            <a:off x="4084242" y="582930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A2B1E5-8A19-61B8-B482-2571C0E0C523}"/>
              </a:ext>
            </a:extLst>
          </p:cNvPr>
          <p:cNvSpPr txBox="1"/>
          <p:nvPr/>
        </p:nvSpPr>
        <p:spPr>
          <a:xfrm>
            <a:off x="6535477" y="3047632"/>
            <a:ext cx="13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Delete(5)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F834BD-A94B-E3FA-2C82-FD3C9537FEF8}"/>
              </a:ext>
            </a:extLst>
          </p:cNvPr>
          <p:cNvSpPr txBox="1"/>
          <p:nvPr/>
        </p:nvSpPr>
        <p:spPr>
          <a:xfrm>
            <a:off x="6539083" y="3341369"/>
            <a:ext cx="13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Delete(4)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2F0E94-1833-9B95-C1EF-C314F5D0C49B}"/>
              </a:ext>
            </a:extLst>
          </p:cNvPr>
          <p:cNvSpPr txBox="1"/>
          <p:nvPr/>
        </p:nvSpPr>
        <p:spPr>
          <a:xfrm>
            <a:off x="6535476" y="3675547"/>
            <a:ext cx="13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Delete(3)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70028C-E27C-75A1-08C0-DDEF56B51C48}"/>
              </a:ext>
            </a:extLst>
          </p:cNvPr>
          <p:cNvSpPr txBox="1"/>
          <p:nvPr/>
        </p:nvSpPr>
        <p:spPr>
          <a:xfrm>
            <a:off x="6539083" y="3989568"/>
            <a:ext cx="13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Delete(2)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E08F3F-B9C8-1C24-4A6E-4B899D8404FC}"/>
              </a:ext>
            </a:extLst>
          </p:cNvPr>
          <p:cNvSpPr txBox="1"/>
          <p:nvPr/>
        </p:nvSpPr>
        <p:spPr>
          <a:xfrm>
            <a:off x="6535475" y="4334048"/>
            <a:ext cx="13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Delete(1)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63A9FB4-E29F-F61C-CA2A-F6544F89C523}"/>
              </a:ext>
            </a:extLst>
          </p:cNvPr>
          <p:cNvSpPr txBox="1"/>
          <p:nvPr/>
        </p:nvSpPr>
        <p:spPr>
          <a:xfrm>
            <a:off x="3953540" y="5485436"/>
            <a:ext cx="27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Heapification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A8FA6D1-EF3E-8766-AF30-8519604E69D1}"/>
              </a:ext>
            </a:extLst>
          </p:cNvPr>
          <p:cNvSpPr txBox="1"/>
          <p:nvPr/>
        </p:nvSpPr>
        <p:spPr>
          <a:xfrm>
            <a:off x="8623005" y="1905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E5B241-114A-DB0F-5A37-3B79BCCF33B2}"/>
              </a:ext>
            </a:extLst>
          </p:cNvPr>
          <p:cNvSpPr txBox="1"/>
          <p:nvPr/>
        </p:nvSpPr>
        <p:spPr>
          <a:xfrm>
            <a:off x="8657495" y="2593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B91A51-C3F4-046F-24DA-6CD6DB840E9C}"/>
              </a:ext>
            </a:extLst>
          </p:cNvPr>
          <p:cNvSpPr txBox="1"/>
          <p:nvPr/>
        </p:nvSpPr>
        <p:spPr>
          <a:xfrm>
            <a:off x="8656540" y="3413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B58E81-261F-F503-9C1E-089227623B47}"/>
              </a:ext>
            </a:extLst>
          </p:cNvPr>
          <p:cNvSpPr txBox="1"/>
          <p:nvPr/>
        </p:nvSpPr>
        <p:spPr>
          <a:xfrm>
            <a:off x="8641417" y="4241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36F0BD-5B8C-D82F-A21A-1814203CE1A0}"/>
              </a:ext>
            </a:extLst>
          </p:cNvPr>
          <p:cNvSpPr txBox="1"/>
          <p:nvPr/>
        </p:nvSpPr>
        <p:spPr>
          <a:xfrm>
            <a:off x="8666701" y="5022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103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6653 -0.174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778 0 " pathEditMode="relative" ptsTypes="AA">
                                      <p:cBhvr>
                                        <p:cTn id="7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1319 " pathEditMode="relative" ptsTypes="AA">
                                      <p:cBhvr>
                                        <p:cTn id="8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6" grpId="1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/>
      <p:bldP spid="21" grpId="0"/>
      <p:bldP spid="22" grpId="0"/>
      <p:bldP spid="23" grpId="0"/>
      <p:bldP spid="24" grpId="0"/>
      <p:bldP spid="24" grpId="1"/>
      <p:bldP spid="94" grpId="0"/>
      <p:bldP spid="95" grpId="0"/>
      <p:bldP spid="96" grpId="0"/>
      <p:bldP spid="97" grpId="0"/>
      <p:bldP spid="98" grpId="0"/>
      <p:bldP spid="99" grpId="0"/>
      <p:bldP spid="106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{3FCC4995-37AE-9D41-AE29-0DAFB0381C19}tf10001124_mac</Template>
  <TotalTime>85</TotalTime>
  <Words>152</Words>
  <Application>Microsoft Macintosh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Animations for Inserion,Deletion, Searchwith Heapification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Animations for Inserion,Deletion, Searchwith Heapification</dc:title>
  <dc:creator>Gudivada Rohanlal - [CB.EN.U4CSE21420]</dc:creator>
  <cp:lastModifiedBy>Gudivada Rohanlal - [CB.EN.U4CSE21420]</cp:lastModifiedBy>
  <cp:revision>1</cp:revision>
  <dcterms:created xsi:type="dcterms:W3CDTF">2023-06-20T13:20:52Z</dcterms:created>
  <dcterms:modified xsi:type="dcterms:W3CDTF">2023-06-20T14:45:57Z</dcterms:modified>
</cp:coreProperties>
</file>