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EE632-CEDD-4245-817B-91E35D02F51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46BB7B-F9E1-4EB7-9F31-586321502569}">
      <dgm:prSet phldrT="[Text]"/>
      <dgm:spPr/>
      <dgm:t>
        <a:bodyPr/>
        <a:lstStyle/>
        <a:p>
          <a:r>
            <a:rPr lang="en-US" dirty="0" smtClean="0"/>
            <a:t>CHEMICAL ELEMENT</a:t>
          </a:r>
          <a:endParaRPr lang="en-US" dirty="0"/>
        </a:p>
      </dgm:t>
    </dgm:pt>
    <dgm:pt modelId="{4EDA634F-009A-4642-9550-46283BCFCE0F}" type="parTrans" cxnId="{F96DC55E-D667-440E-BB57-5975033F40E9}">
      <dgm:prSet/>
      <dgm:spPr/>
      <dgm:t>
        <a:bodyPr/>
        <a:lstStyle/>
        <a:p>
          <a:endParaRPr lang="en-US"/>
        </a:p>
      </dgm:t>
    </dgm:pt>
    <dgm:pt modelId="{1F964BE1-6444-4B41-83A9-A04C7AE032DE}" type="sibTrans" cxnId="{F96DC55E-D667-440E-BB57-5975033F40E9}">
      <dgm:prSet/>
      <dgm:spPr/>
      <dgm:t>
        <a:bodyPr/>
        <a:lstStyle/>
        <a:p>
          <a:endParaRPr lang="en-US"/>
        </a:p>
      </dgm:t>
    </dgm:pt>
    <dgm:pt modelId="{94E8A0A3-F903-472B-87A9-C3B0E16F076D}">
      <dgm:prSet phldrT="[Text]"/>
      <dgm:spPr/>
      <dgm:t>
        <a:bodyPr/>
        <a:lstStyle/>
        <a:p>
          <a:r>
            <a:rPr lang="en-US" dirty="0" smtClean="0"/>
            <a:t>Titanium(Ti)</a:t>
          </a:r>
          <a:endParaRPr lang="en-US" dirty="0"/>
        </a:p>
      </dgm:t>
    </dgm:pt>
    <dgm:pt modelId="{01F4DAED-52A4-408F-B342-737B49EEC675}" type="parTrans" cxnId="{2BA436D5-CC84-4D79-821C-2D81B3ED6B8C}">
      <dgm:prSet/>
      <dgm:spPr/>
      <dgm:t>
        <a:bodyPr/>
        <a:lstStyle/>
        <a:p>
          <a:endParaRPr lang="en-US"/>
        </a:p>
      </dgm:t>
    </dgm:pt>
    <dgm:pt modelId="{3B1290AB-F761-41EC-96F3-B6D17F8AE676}" type="sibTrans" cxnId="{2BA436D5-CC84-4D79-821C-2D81B3ED6B8C}">
      <dgm:prSet/>
      <dgm:spPr/>
      <dgm:t>
        <a:bodyPr/>
        <a:lstStyle/>
        <a:p>
          <a:endParaRPr lang="en-US"/>
        </a:p>
      </dgm:t>
    </dgm:pt>
    <dgm:pt modelId="{38CB70F4-52AA-492A-A8CF-F14F3657DE20}">
      <dgm:prSet phldrT="[Text]"/>
      <dgm:spPr/>
      <dgm:t>
        <a:bodyPr/>
        <a:lstStyle/>
        <a:p>
          <a:r>
            <a:rPr lang="en-US" dirty="0" smtClean="0"/>
            <a:t>Iron(Fe)</a:t>
          </a:r>
          <a:endParaRPr lang="en-US" dirty="0"/>
        </a:p>
      </dgm:t>
    </dgm:pt>
    <dgm:pt modelId="{E5F1F60C-13D5-4D95-831C-1F9956845188}" type="parTrans" cxnId="{7EBE8747-40F6-4266-8937-4B368E310F85}">
      <dgm:prSet/>
      <dgm:spPr/>
      <dgm:t>
        <a:bodyPr/>
        <a:lstStyle/>
        <a:p>
          <a:endParaRPr lang="en-US"/>
        </a:p>
      </dgm:t>
    </dgm:pt>
    <dgm:pt modelId="{9D45B853-E1BC-4547-B109-4E600E0E4A03}" type="sibTrans" cxnId="{7EBE8747-40F6-4266-8937-4B368E310F85}">
      <dgm:prSet/>
      <dgm:spPr/>
      <dgm:t>
        <a:bodyPr/>
        <a:lstStyle/>
        <a:p>
          <a:endParaRPr lang="en-US"/>
        </a:p>
      </dgm:t>
    </dgm:pt>
    <dgm:pt modelId="{E6EABBCD-03F8-4DF1-9C9B-756F0200BE4E}">
      <dgm:prSet phldrT="[Text]"/>
      <dgm:spPr/>
      <dgm:t>
        <a:bodyPr/>
        <a:lstStyle/>
        <a:p>
          <a:r>
            <a:rPr lang="en-US" dirty="0" smtClean="0"/>
            <a:t>%PERSENT</a:t>
          </a:r>
          <a:endParaRPr lang="en-US" dirty="0"/>
        </a:p>
      </dgm:t>
    </dgm:pt>
    <dgm:pt modelId="{FE5B3408-1020-4A2B-ABC3-FA1653B9FA0D}" type="parTrans" cxnId="{C79416E7-D46B-454D-A518-21789BF4E5AA}">
      <dgm:prSet/>
      <dgm:spPr/>
      <dgm:t>
        <a:bodyPr/>
        <a:lstStyle/>
        <a:p>
          <a:endParaRPr lang="en-US"/>
        </a:p>
      </dgm:t>
    </dgm:pt>
    <dgm:pt modelId="{FDEE926F-86E6-4E94-8737-5FF091DE3383}" type="sibTrans" cxnId="{C79416E7-D46B-454D-A518-21789BF4E5AA}">
      <dgm:prSet/>
      <dgm:spPr/>
      <dgm:t>
        <a:bodyPr/>
        <a:lstStyle/>
        <a:p>
          <a:endParaRPr lang="en-US"/>
        </a:p>
      </dgm:t>
    </dgm:pt>
    <dgm:pt modelId="{22E8B60A-2A3E-44CA-BA89-2398028BE5E8}">
      <dgm:prSet phldrT="[Text]"/>
      <dgm:spPr/>
      <dgm:t>
        <a:bodyPr/>
        <a:lstStyle/>
        <a:p>
          <a:r>
            <a:rPr lang="en-US" dirty="0" smtClean="0"/>
            <a:t>0.0 – 0.15</a:t>
          </a:r>
          <a:endParaRPr lang="en-US" dirty="0"/>
        </a:p>
      </dgm:t>
    </dgm:pt>
    <dgm:pt modelId="{7B60EF79-7840-4D2C-9A9D-C5D8A47665F2}" type="parTrans" cxnId="{CBC0F1B0-3B92-438B-B4EB-6BD3C5AD41C5}">
      <dgm:prSet/>
      <dgm:spPr/>
      <dgm:t>
        <a:bodyPr/>
        <a:lstStyle/>
        <a:p>
          <a:endParaRPr lang="en-US"/>
        </a:p>
      </dgm:t>
    </dgm:pt>
    <dgm:pt modelId="{1D8E7F2B-85CA-4F01-908D-C917B5382327}" type="sibTrans" cxnId="{CBC0F1B0-3B92-438B-B4EB-6BD3C5AD41C5}">
      <dgm:prSet/>
      <dgm:spPr/>
      <dgm:t>
        <a:bodyPr/>
        <a:lstStyle/>
        <a:p>
          <a:endParaRPr lang="en-US"/>
        </a:p>
      </dgm:t>
    </dgm:pt>
    <dgm:pt modelId="{3581B620-99DC-40BF-AD7E-9D6B280419D9}">
      <dgm:prSet phldrT="[Text]"/>
      <dgm:spPr/>
      <dgm:t>
        <a:bodyPr/>
        <a:lstStyle/>
        <a:p>
          <a:r>
            <a:rPr lang="en-US" dirty="0" smtClean="0"/>
            <a:t>Chromium(Cr)</a:t>
          </a:r>
          <a:endParaRPr lang="en-US" dirty="0"/>
        </a:p>
      </dgm:t>
    </dgm:pt>
    <dgm:pt modelId="{F011EF5E-F472-4AEA-ABD6-547EA109145F}" type="parTrans" cxnId="{B2E35BF2-3B86-4420-9D82-5DAE4A07B5B3}">
      <dgm:prSet/>
      <dgm:spPr/>
    </dgm:pt>
    <dgm:pt modelId="{2B0ACC87-73AB-48B8-8C81-86A7B4BA71C8}" type="sibTrans" cxnId="{B2E35BF2-3B86-4420-9D82-5DAE4A07B5B3}">
      <dgm:prSet/>
      <dgm:spPr/>
    </dgm:pt>
    <dgm:pt modelId="{101C99CB-BAD6-44F4-B970-E61C4EA737CF}">
      <dgm:prSet phldrT="[Text]"/>
      <dgm:spPr/>
      <dgm:t>
        <a:bodyPr/>
        <a:lstStyle/>
        <a:p>
          <a:r>
            <a:rPr lang="en-US" dirty="0" smtClean="0"/>
            <a:t>Copper(Cu)</a:t>
          </a:r>
          <a:endParaRPr lang="en-US" dirty="0"/>
        </a:p>
      </dgm:t>
    </dgm:pt>
    <dgm:pt modelId="{041F26C2-C25A-4358-A2AC-1274401DBBFB}" type="parTrans" cxnId="{1051040C-04CA-47A7-BFF2-B027011CD59B}">
      <dgm:prSet/>
      <dgm:spPr/>
    </dgm:pt>
    <dgm:pt modelId="{706110D0-309D-4563-95F6-15AB5D8AD3EA}" type="sibTrans" cxnId="{1051040C-04CA-47A7-BFF2-B027011CD59B}">
      <dgm:prSet/>
      <dgm:spPr/>
    </dgm:pt>
    <dgm:pt modelId="{BFDB7863-E7E1-4E6F-913A-AD55AB1016C5}">
      <dgm:prSet phldrT="[Text]"/>
      <dgm:spPr/>
      <dgm:t>
        <a:bodyPr/>
        <a:lstStyle/>
        <a:p>
          <a:r>
            <a:rPr lang="en-US" dirty="0" smtClean="0"/>
            <a:t>Zinc(Zn)</a:t>
          </a:r>
          <a:endParaRPr lang="en-US" dirty="0"/>
        </a:p>
      </dgm:t>
    </dgm:pt>
    <dgm:pt modelId="{8D1AA809-5555-4B8B-9527-434CDDC16849}" type="parTrans" cxnId="{46BF3E79-4141-479A-AF6D-0128A994512F}">
      <dgm:prSet/>
      <dgm:spPr/>
    </dgm:pt>
    <dgm:pt modelId="{CBB7D698-DAA8-408C-84A3-EB3DF8F51035}" type="sibTrans" cxnId="{46BF3E79-4141-479A-AF6D-0128A994512F}">
      <dgm:prSet/>
      <dgm:spPr/>
    </dgm:pt>
    <dgm:pt modelId="{FB84FD54-0E21-4393-9A12-715B2EC35C16}">
      <dgm:prSet phldrT="[Text]"/>
      <dgm:spPr/>
      <dgm:t>
        <a:bodyPr/>
        <a:lstStyle/>
        <a:p>
          <a:r>
            <a:rPr lang="en-US" dirty="0" smtClean="0"/>
            <a:t>Magnesium(Mg)</a:t>
          </a:r>
          <a:endParaRPr lang="en-US" dirty="0"/>
        </a:p>
      </dgm:t>
    </dgm:pt>
    <dgm:pt modelId="{67A1F35F-DD0D-4786-B9F6-7FB9DFB67A59}" type="parTrans" cxnId="{2A49FF87-BE29-4460-9E72-A41B5C34A745}">
      <dgm:prSet/>
      <dgm:spPr/>
    </dgm:pt>
    <dgm:pt modelId="{37689696-4464-42A2-B0D3-E805878F8CB4}" type="sibTrans" cxnId="{2A49FF87-BE29-4460-9E72-A41B5C34A745}">
      <dgm:prSet/>
      <dgm:spPr/>
    </dgm:pt>
    <dgm:pt modelId="{10E4CCC4-8D2E-41C4-909D-02AF4484C700}">
      <dgm:prSet phldrT="[Text]"/>
      <dgm:spPr/>
      <dgm:t>
        <a:bodyPr/>
        <a:lstStyle/>
        <a:p>
          <a:r>
            <a:rPr lang="en-US" dirty="0" smtClean="0"/>
            <a:t>Silicon(Si)</a:t>
          </a:r>
          <a:endParaRPr lang="en-US" dirty="0"/>
        </a:p>
      </dgm:t>
    </dgm:pt>
    <dgm:pt modelId="{24DE5B7A-9C39-417C-8394-F308E15A7427}" type="parTrans" cxnId="{39C5B324-F37D-49D3-B144-04CFB8CFC7C9}">
      <dgm:prSet/>
      <dgm:spPr/>
    </dgm:pt>
    <dgm:pt modelId="{1647D36F-565A-4319-AC12-919449EE840C}" type="sibTrans" cxnId="{39C5B324-F37D-49D3-B144-04CFB8CFC7C9}">
      <dgm:prSet/>
      <dgm:spPr/>
    </dgm:pt>
    <dgm:pt modelId="{91E6BE70-EAD4-442F-80EE-EF6E2B925098}">
      <dgm:prSet phldrT="[Text]"/>
      <dgm:spPr/>
      <dgm:t>
        <a:bodyPr/>
        <a:lstStyle/>
        <a:p>
          <a:r>
            <a:rPr lang="en-US" dirty="0" err="1" smtClean="0"/>
            <a:t>Maganese</a:t>
          </a:r>
          <a:r>
            <a:rPr lang="en-US" dirty="0" smtClean="0"/>
            <a:t>(</a:t>
          </a:r>
          <a:r>
            <a:rPr lang="en-US" dirty="0" err="1" smtClean="0"/>
            <a:t>Mn</a:t>
          </a:r>
          <a:r>
            <a:rPr lang="en-US" dirty="0" smtClean="0"/>
            <a:t>)</a:t>
          </a:r>
          <a:endParaRPr lang="en-US" dirty="0"/>
        </a:p>
      </dgm:t>
    </dgm:pt>
    <dgm:pt modelId="{A7BC2434-6517-414F-9E5D-66D2DDC4C054}" type="parTrans" cxnId="{D7DB6612-F68F-48AF-9C6C-B58A0CAA1E7B}">
      <dgm:prSet/>
      <dgm:spPr/>
    </dgm:pt>
    <dgm:pt modelId="{B2182940-B1C2-4FA0-A1C4-562BFA2A4ABD}" type="sibTrans" cxnId="{D7DB6612-F68F-48AF-9C6C-B58A0CAA1E7B}">
      <dgm:prSet/>
      <dgm:spPr/>
    </dgm:pt>
    <dgm:pt modelId="{2AE2D5FE-A857-42E0-B038-1A56C1ED0185}">
      <dgm:prSet phldrT="[Text]"/>
      <dgm:spPr/>
      <dgm:t>
        <a:bodyPr/>
        <a:lstStyle/>
        <a:p>
          <a:r>
            <a:rPr lang="en-US" dirty="0" err="1" smtClean="0"/>
            <a:t>Aluminium</a:t>
          </a:r>
          <a:r>
            <a:rPr lang="en-US" dirty="0" smtClean="0"/>
            <a:t>(Al)</a:t>
          </a:r>
          <a:endParaRPr lang="en-US" dirty="0"/>
        </a:p>
      </dgm:t>
    </dgm:pt>
    <dgm:pt modelId="{60173161-1E4E-4A8C-AB4B-2EDC5FBB775F}" type="parTrans" cxnId="{3A17D3DD-A73C-4558-9A4C-487F496D32CF}">
      <dgm:prSet/>
      <dgm:spPr/>
    </dgm:pt>
    <dgm:pt modelId="{A1D79ED9-9D5F-4ADF-822F-AAB6D94A2F50}" type="sibTrans" cxnId="{3A17D3DD-A73C-4558-9A4C-487F496D32CF}">
      <dgm:prSet/>
      <dgm:spPr/>
    </dgm:pt>
    <dgm:pt modelId="{CAAF57AA-0DC8-488C-89A6-0EDED93BA9AB}">
      <dgm:prSet phldrT="[Text]"/>
      <dgm:spPr/>
      <dgm:t>
        <a:bodyPr/>
        <a:lstStyle/>
        <a:p>
          <a:r>
            <a:rPr lang="en-US" dirty="0" smtClean="0"/>
            <a:t>0.0 – 0.50</a:t>
          </a:r>
          <a:endParaRPr lang="en-US" dirty="0"/>
        </a:p>
      </dgm:t>
    </dgm:pt>
    <dgm:pt modelId="{91F4493C-FB96-434E-930B-31A6F28417E6}" type="parTrans" cxnId="{A3B20475-AD87-44BC-9D2D-A57D4BC4AB5C}">
      <dgm:prSet/>
      <dgm:spPr/>
    </dgm:pt>
    <dgm:pt modelId="{8311B2A2-DEA7-4E95-9018-9C69A12A4E89}" type="sibTrans" cxnId="{A3B20475-AD87-44BC-9D2D-A57D4BC4AB5C}">
      <dgm:prSet/>
      <dgm:spPr/>
    </dgm:pt>
    <dgm:pt modelId="{1ABA3174-179B-46C0-ACE7-75AC377D61F8}">
      <dgm:prSet phldrT="[Text]"/>
      <dgm:spPr/>
      <dgm:t>
        <a:bodyPr/>
        <a:lstStyle/>
        <a:p>
          <a:r>
            <a:rPr lang="en-US" dirty="0" smtClean="0"/>
            <a:t>0.0 – 0.15</a:t>
          </a:r>
          <a:endParaRPr lang="en-US" dirty="0"/>
        </a:p>
      </dgm:t>
    </dgm:pt>
    <dgm:pt modelId="{FEF99796-27FB-4D3F-AA45-EC92C9BBE886}" type="parTrans" cxnId="{0C3C7CF7-4EA8-4627-9D4D-3A4D88405C78}">
      <dgm:prSet/>
      <dgm:spPr/>
    </dgm:pt>
    <dgm:pt modelId="{4D1F1A03-6132-41AE-AF15-4C3E4298CC8E}" type="sibTrans" cxnId="{0C3C7CF7-4EA8-4627-9D4D-3A4D88405C78}">
      <dgm:prSet/>
      <dgm:spPr/>
    </dgm:pt>
    <dgm:pt modelId="{BAD39050-8631-4E63-BDE4-8E450DE0F123}">
      <dgm:prSet phldrT="[Text]"/>
      <dgm:spPr/>
      <dgm:t>
        <a:bodyPr/>
        <a:lstStyle/>
        <a:p>
          <a:r>
            <a:rPr lang="en-US" dirty="0" smtClean="0"/>
            <a:t>0.0 – 0.15</a:t>
          </a:r>
          <a:endParaRPr lang="en-US" dirty="0"/>
        </a:p>
      </dgm:t>
    </dgm:pt>
    <dgm:pt modelId="{8974C71E-0D50-4B3D-A7F1-D76CA9977B7E}" type="parTrans" cxnId="{ED50BF84-96BA-4A0D-BACB-F0D1DF7EE0B5}">
      <dgm:prSet/>
      <dgm:spPr/>
    </dgm:pt>
    <dgm:pt modelId="{F4A51F6A-12F0-4996-870D-CE5DBBE4643D}" type="sibTrans" cxnId="{ED50BF84-96BA-4A0D-BACB-F0D1DF7EE0B5}">
      <dgm:prSet/>
      <dgm:spPr/>
    </dgm:pt>
    <dgm:pt modelId="{39852607-00AB-47A9-871A-ED25C5AF8BD4}">
      <dgm:prSet phldrT="[Text]"/>
      <dgm:spPr/>
      <dgm:t>
        <a:bodyPr/>
        <a:lstStyle/>
        <a:p>
          <a:r>
            <a:rPr lang="en-US" dirty="0" smtClean="0"/>
            <a:t>0.0 – 0.15</a:t>
          </a:r>
          <a:endParaRPr lang="en-US" dirty="0"/>
        </a:p>
      </dgm:t>
    </dgm:pt>
    <dgm:pt modelId="{47912978-2811-4721-B93F-A0C7B1AA2FDA}" type="parTrans" cxnId="{00AF0AF0-5AF5-4DAF-95CC-6AD48FF7EFEA}">
      <dgm:prSet/>
      <dgm:spPr/>
    </dgm:pt>
    <dgm:pt modelId="{05F24AC2-B457-490A-AEB3-A1F6DA8A9B23}" type="sibTrans" cxnId="{00AF0AF0-5AF5-4DAF-95CC-6AD48FF7EFEA}">
      <dgm:prSet/>
      <dgm:spPr/>
    </dgm:pt>
    <dgm:pt modelId="{3E3E7414-0D1A-4FFD-8113-ACACC42F2AFB}">
      <dgm:prSet phldrT="[Text]"/>
      <dgm:spPr/>
      <dgm:t>
        <a:bodyPr/>
        <a:lstStyle/>
        <a:p>
          <a:r>
            <a:rPr lang="en-US" dirty="0" smtClean="0"/>
            <a:t>0.10 – 0.50</a:t>
          </a:r>
          <a:endParaRPr lang="en-US" dirty="0"/>
        </a:p>
      </dgm:t>
    </dgm:pt>
    <dgm:pt modelId="{D227277B-4128-4685-8188-04FF412EA7D5}" type="parTrans" cxnId="{575DFAD6-FB28-4F5B-A814-949D58BF5F65}">
      <dgm:prSet/>
      <dgm:spPr/>
    </dgm:pt>
    <dgm:pt modelId="{AE13E65B-C61A-41C8-B3FA-F34C17FE688F}" type="sibTrans" cxnId="{575DFAD6-FB28-4F5B-A814-949D58BF5F65}">
      <dgm:prSet/>
      <dgm:spPr/>
    </dgm:pt>
    <dgm:pt modelId="{51AD3E5A-1093-4ECC-9E21-8D06B32F66B1}">
      <dgm:prSet phldrT="[Text]"/>
      <dgm:spPr/>
      <dgm:t>
        <a:bodyPr/>
        <a:lstStyle/>
        <a:p>
          <a:r>
            <a:rPr lang="en-US" dirty="0" smtClean="0"/>
            <a:t>1.70 – 2.40</a:t>
          </a:r>
          <a:endParaRPr lang="en-US" dirty="0"/>
        </a:p>
      </dgm:t>
    </dgm:pt>
    <dgm:pt modelId="{95B85E1B-FE63-41DE-A8CA-DEE509158E3B}" type="parTrans" cxnId="{15478FAE-D6A9-4B97-B783-1DBF317683A9}">
      <dgm:prSet/>
      <dgm:spPr/>
    </dgm:pt>
    <dgm:pt modelId="{94FD99B6-76EB-4E31-A078-2F5451B44FD1}" type="sibTrans" cxnId="{15478FAE-D6A9-4B97-B783-1DBF317683A9}">
      <dgm:prSet/>
      <dgm:spPr/>
    </dgm:pt>
    <dgm:pt modelId="{D1F73311-101F-4E48-B65E-F909DBF22F5B}">
      <dgm:prSet phldrT="[Text]"/>
      <dgm:spPr/>
      <dgm:t>
        <a:bodyPr/>
        <a:lstStyle/>
        <a:p>
          <a:r>
            <a:rPr lang="en-US" dirty="0" smtClean="0"/>
            <a:t>0.0 – 0.40</a:t>
          </a:r>
          <a:endParaRPr lang="en-US" dirty="0"/>
        </a:p>
      </dgm:t>
    </dgm:pt>
    <dgm:pt modelId="{98BB626B-10E5-43BC-A289-6235C30E4049}" type="parTrans" cxnId="{28F28B88-85C9-4E92-BD10-8787A0D3300F}">
      <dgm:prSet/>
      <dgm:spPr/>
    </dgm:pt>
    <dgm:pt modelId="{ECD0FF82-089D-49B3-A0FD-442B860341E7}" type="sibTrans" cxnId="{28F28B88-85C9-4E92-BD10-8787A0D3300F}">
      <dgm:prSet/>
      <dgm:spPr/>
    </dgm:pt>
    <dgm:pt modelId="{B8271CF4-FB44-49A7-B606-915AB67C3737}">
      <dgm:prSet phldrT="[Text]"/>
      <dgm:spPr/>
      <dgm:t>
        <a:bodyPr/>
        <a:lstStyle/>
        <a:p>
          <a:r>
            <a:rPr lang="en-US" dirty="0" smtClean="0"/>
            <a:t>Balance</a:t>
          </a:r>
          <a:endParaRPr lang="en-US" dirty="0"/>
        </a:p>
      </dgm:t>
    </dgm:pt>
    <dgm:pt modelId="{7A7B4ACA-8D6E-499A-892B-2C1398F69E6D}" type="parTrans" cxnId="{B6333717-BFD3-4610-A5C1-66BAA13AE1E6}">
      <dgm:prSet/>
      <dgm:spPr/>
    </dgm:pt>
    <dgm:pt modelId="{76A56E08-CC3D-4BD8-9E0E-5A149F567AA5}" type="sibTrans" cxnId="{B6333717-BFD3-4610-A5C1-66BAA13AE1E6}">
      <dgm:prSet/>
      <dgm:spPr/>
    </dgm:pt>
    <dgm:pt modelId="{20FAD3BC-BF6A-4F32-8525-35C49565FB84}" type="pres">
      <dgm:prSet presAssocID="{D84EE632-CEDD-4245-817B-91E35D02F51E}" presName="Name0" presStyleCnt="0">
        <dgm:presLayoutVars>
          <dgm:dir/>
          <dgm:animLvl val="lvl"/>
          <dgm:resizeHandles val="exact"/>
        </dgm:presLayoutVars>
      </dgm:prSet>
      <dgm:spPr/>
    </dgm:pt>
    <dgm:pt modelId="{D7DFAF46-5180-4297-99C8-EBF2BF196893}" type="pres">
      <dgm:prSet presAssocID="{CD46BB7B-F9E1-4EB7-9F31-586321502569}" presName="composite" presStyleCnt="0"/>
      <dgm:spPr/>
    </dgm:pt>
    <dgm:pt modelId="{6FBE97B4-672D-4442-9B38-94026E2F0107}" type="pres">
      <dgm:prSet presAssocID="{CD46BB7B-F9E1-4EB7-9F31-58632150256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7C769-B219-462C-BF2A-F1FBB044806A}" type="pres">
      <dgm:prSet presAssocID="{CD46BB7B-F9E1-4EB7-9F31-586321502569}" presName="desTx" presStyleLbl="alignAccFollowNode1" presStyleIdx="0" presStyleCnt="2" custLinFactNeighborY="13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7525B-41EB-410C-9291-21A055959E3C}" type="pres">
      <dgm:prSet presAssocID="{1F964BE1-6444-4B41-83A9-A04C7AE032DE}" presName="space" presStyleCnt="0"/>
      <dgm:spPr/>
    </dgm:pt>
    <dgm:pt modelId="{51F13AE8-27A3-4E51-B906-CC1A6D7DFAF5}" type="pres">
      <dgm:prSet presAssocID="{E6EABBCD-03F8-4DF1-9C9B-756F0200BE4E}" presName="composite" presStyleCnt="0"/>
      <dgm:spPr/>
    </dgm:pt>
    <dgm:pt modelId="{A78193E4-542C-4E76-8F16-4ED09B45F64C}" type="pres">
      <dgm:prSet presAssocID="{E6EABBCD-03F8-4DF1-9C9B-756F0200BE4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68504C6-E894-4A79-8297-D09B59E4BFDE}" type="pres">
      <dgm:prSet presAssocID="{E6EABBCD-03F8-4DF1-9C9B-756F0200BE4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49FF87-BE29-4460-9E72-A41B5C34A745}" srcId="{CD46BB7B-F9E1-4EB7-9F31-586321502569}" destId="{FB84FD54-0E21-4393-9A12-715B2EC35C16}" srcOrd="6" destOrd="0" parTransId="{67A1F35F-DD0D-4786-B9F6-7FB9DFB67A59}" sibTransId="{37689696-4464-42A2-B0D3-E805878F8CB4}"/>
    <dgm:cxn modelId="{3A17D3DD-A73C-4558-9A4C-487F496D32CF}" srcId="{CD46BB7B-F9E1-4EB7-9F31-586321502569}" destId="{2AE2D5FE-A857-42E0-B038-1A56C1ED0185}" srcOrd="8" destOrd="0" parTransId="{60173161-1E4E-4A8C-AB4B-2EDC5FBB775F}" sibTransId="{A1D79ED9-9D5F-4ADF-822F-AAB6D94A2F50}"/>
    <dgm:cxn modelId="{66D29B93-8DB7-4585-B026-550C06B98FD7}" type="presOf" srcId="{22E8B60A-2A3E-44CA-BA89-2398028BE5E8}" destId="{768504C6-E894-4A79-8297-D09B59E4BFDE}" srcOrd="0" destOrd="0" presId="urn:microsoft.com/office/officeart/2005/8/layout/hList1"/>
    <dgm:cxn modelId="{E4C7E790-2CCA-4258-9A49-CC60D7B21A77}" type="presOf" srcId="{38CB70F4-52AA-492A-A8CF-F14F3657DE20}" destId="{6CB7C769-B219-462C-BF2A-F1FBB044806A}" srcOrd="0" destOrd="1" presId="urn:microsoft.com/office/officeart/2005/8/layout/hList1"/>
    <dgm:cxn modelId="{88366899-51A7-4176-B95C-29A25D49DD8D}" type="presOf" srcId="{1ABA3174-179B-46C0-ACE7-75AC377D61F8}" destId="{768504C6-E894-4A79-8297-D09B59E4BFDE}" srcOrd="0" destOrd="2" presId="urn:microsoft.com/office/officeart/2005/8/layout/hList1"/>
    <dgm:cxn modelId="{B6333717-BFD3-4610-A5C1-66BAA13AE1E6}" srcId="{E6EABBCD-03F8-4DF1-9C9B-756F0200BE4E}" destId="{B8271CF4-FB44-49A7-B606-915AB67C3737}" srcOrd="8" destOrd="0" parTransId="{7A7B4ACA-8D6E-499A-892B-2C1398F69E6D}" sibTransId="{76A56E08-CC3D-4BD8-9E0E-5A149F567AA5}"/>
    <dgm:cxn modelId="{F9D015BE-82D8-44F1-AB53-A952E1398FB3}" type="presOf" srcId="{CD46BB7B-F9E1-4EB7-9F31-586321502569}" destId="{6FBE97B4-672D-4442-9B38-94026E2F0107}" srcOrd="0" destOrd="0" presId="urn:microsoft.com/office/officeart/2005/8/layout/hList1"/>
    <dgm:cxn modelId="{CF280D98-02AE-4BF7-B041-720FA25DD9AC}" type="presOf" srcId="{101C99CB-BAD6-44F4-B970-E61C4EA737CF}" destId="{6CB7C769-B219-462C-BF2A-F1FBB044806A}" srcOrd="0" destOrd="3" presId="urn:microsoft.com/office/officeart/2005/8/layout/hList1"/>
    <dgm:cxn modelId="{C79416E7-D46B-454D-A518-21789BF4E5AA}" srcId="{D84EE632-CEDD-4245-817B-91E35D02F51E}" destId="{E6EABBCD-03F8-4DF1-9C9B-756F0200BE4E}" srcOrd="1" destOrd="0" parTransId="{FE5B3408-1020-4A2B-ABC3-FA1653B9FA0D}" sibTransId="{FDEE926F-86E6-4E94-8737-5FF091DE3383}"/>
    <dgm:cxn modelId="{6B8D0D8E-812C-4266-8484-4CAB1765D90F}" type="presOf" srcId="{39852607-00AB-47A9-871A-ED25C5AF8BD4}" destId="{768504C6-E894-4A79-8297-D09B59E4BFDE}" srcOrd="0" destOrd="4" presId="urn:microsoft.com/office/officeart/2005/8/layout/hList1"/>
    <dgm:cxn modelId="{35A67664-91F3-4BEF-93A6-5B5881B706E5}" type="presOf" srcId="{CAAF57AA-0DC8-488C-89A6-0EDED93BA9AB}" destId="{768504C6-E894-4A79-8297-D09B59E4BFDE}" srcOrd="0" destOrd="1" presId="urn:microsoft.com/office/officeart/2005/8/layout/hList1"/>
    <dgm:cxn modelId="{ED50BF84-96BA-4A0D-BACB-F0D1DF7EE0B5}" srcId="{E6EABBCD-03F8-4DF1-9C9B-756F0200BE4E}" destId="{BAD39050-8631-4E63-BDE4-8E450DE0F123}" srcOrd="3" destOrd="0" parTransId="{8974C71E-0D50-4B3D-A7F1-D76CA9977B7E}" sibTransId="{F4A51F6A-12F0-4996-870D-CE5DBBE4643D}"/>
    <dgm:cxn modelId="{E281AC29-87A7-42EB-9092-0C65D3EC1BD5}" type="presOf" srcId="{BFDB7863-E7E1-4E6F-913A-AD55AB1016C5}" destId="{6CB7C769-B219-462C-BF2A-F1FBB044806A}" srcOrd="0" destOrd="4" presId="urn:microsoft.com/office/officeart/2005/8/layout/hList1"/>
    <dgm:cxn modelId="{E23BDFDA-1050-4ED8-8708-77E4FD66597A}" type="presOf" srcId="{3E3E7414-0D1A-4FFD-8113-ACACC42F2AFB}" destId="{768504C6-E894-4A79-8297-D09B59E4BFDE}" srcOrd="0" destOrd="5" presId="urn:microsoft.com/office/officeart/2005/8/layout/hList1"/>
    <dgm:cxn modelId="{93E3BA05-1E04-48EF-9C77-049F210CE6AC}" type="presOf" srcId="{2AE2D5FE-A857-42E0-B038-1A56C1ED0185}" destId="{6CB7C769-B219-462C-BF2A-F1FBB044806A}" srcOrd="0" destOrd="8" presId="urn:microsoft.com/office/officeart/2005/8/layout/hList1"/>
    <dgm:cxn modelId="{B2E35BF2-3B86-4420-9D82-5DAE4A07B5B3}" srcId="{CD46BB7B-F9E1-4EB7-9F31-586321502569}" destId="{3581B620-99DC-40BF-AD7E-9D6B280419D9}" srcOrd="2" destOrd="0" parTransId="{F011EF5E-F472-4AEA-ABD6-547EA109145F}" sibTransId="{2B0ACC87-73AB-48B8-8C81-86A7B4BA71C8}"/>
    <dgm:cxn modelId="{F96DC55E-D667-440E-BB57-5975033F40E9}" srcId="{D84EE632-CEDD-4245-817B-91E35D02F51E}" destId="{CD46BB7B-F9E1-4EB7-9F31-586321502569}" srcOrd="0" destOrd="0" parTransId="{4EDA634F-009A-4642-9550-46283BCFCE0F}" sibTransId="{1F964BE1-6444-4B41-83A9-A04C7AE032DE}"/>
    <dgm:cxn modelId="{1CC24EF0-BC2B-41EC-9ED7-E7E291837FEE}" type="presOf" srcId="{B8271CF4-FB44-49A7-B606-915AB67C3737}" destId="{768504C6-E894-4A79-8297-D09B59E4BFDE}" srcOrd="0" destOrd="8" presId="urn:microsoft.com/office/officeart/2005/8/layout/hList1"/>
    <dgm:cxn modelId="{AA023375-2503-4006-B224-D8186F24EA6F}" type="presOf" srcId="{D1F73311-101F-4E48-B65E-F909DBF22F5B}" destId="{768504C6-E894-4A79-8297-D09B59E4BFDE}" srcOrd="0" destOrd="7" presId="urn:microsoft.com/office/officeart/2005/8/layout/hList1"/>
    <dgm:cxn modelId="{575DFAD6-FB28-4F5B-A814-949D58BF5F65}" srcId="{E6EABBCD-03F8-4DF1-9C9B-756F0200BE4E}" destId="{3E3E7414-0D1A-4FFD-8113-ACACC42F2AFB}" srcOrd="5" destOrd="0" parTransId="{D227277B-4128-4685-8188-04FF412EA7D5}" sibTransId="{AE13E65B-C61A-41C8-B3FA-F34C17FE688F}"/>
    <dgm:cxn modelId="{2958A518-6513-476F-AF69-9C9BD37CD6D6}" type="presOf" srcId="{D84EE632-CEDD-4245-817B-91E35D02F51E}" destId="{20FAD3BC-BF6A-4F32-8525-35C49565FB84}" srcOrd="0" destOrd="0" presId="urn:microsoft.com/office/officeart/2005/8/layout/hList1"/>
    <dgm:cxn modelId="{CBC0F1B0-3B92-438B-B4EB-6BD3C5AD41C5}" srcId="{E6EABBCD-03F8-4DF1-9C9B-756F0200BE4E}" destId="{22E8B60A-2A3E-44CA-BA89-2398028BE5E8}" srcOrd="0" destOrd="0" parTransId="{7B60EF79-7840-4D2C-9A9D-C5D8A47665F2}" sibTransId="{1D8E7F2B-85CA-4F01-908D-C917B5382327}"/>
    <dgm:cxn modelId="{7EBE8747-40F6-4266-8937-4B368E310F85}" srcId="{CD46BB7B-F9E1-4EB7-9F31-586321502569}" destId="{38CB70F4-52AA-492A-A8CF-F14F3657DE20}" srcOrd="1" destOrd="0" parTransId="{E5F1F60C-13D5-4D95-831C-1F9956845188}" sibTransId="{9D45B853-E1BC-4547-B109-4E600E0E4A03}"/>
    <dgm:cxn modelId="{28F28B88-85C9-4E92-BD10-8787A0D3300F}" srcId="{E6EABBCD-03F8-4DF1-9C9B-756F0200BE4E}" destId="{D1F73311-101F-4E48-B65E-F909DBF22F5B}" srcOrd="7" destOrd="0" parTransId="{98BB626B-10E5-43BC-A289-6235C30E4049}" sibTransId="{ECD0FF82-089D-49B3-A0FD-442B860341E7}"/>
    <dgm:cxn modelId="{D7DB6612-F68F-48AF-9C6C-B58A0CAA1E7B}" srcId="{CD46BB7B-F9E1-4EB7-9F31-586321502569}" destId="{91E6BE70-EAD4-442F-80EE-EF6E2B925098}" srcOrd="5" destOrd="0" parTransId="{A7BC2434-6517-414F-9E5D-66D2DDC4C054}" sibTransId="{B2182940-B1C2-4FA0-A1C4-562BFA2A4ABD}"/>
    <dgm:cxn modelId="{FBE05FB8-6DED-41C2-A58C-EF2A3B7BD151}" type="presOf" srcId="{FB84FD54-0E21-4393-9A12-715B2EC35C16}" destId="{6CB7C769-B219-462C-BF2A-F1FBB044806A}" srcOrd="0" destOrd="6" presId="urn:microsoft.com/office/officeart/2005/8/layout/hList1"/>
    <dgm:cxn modelId="{A0B9DB7A-02C6-4A65-A01B-4990F13EF135}" type="presOf" srcId="{51AD3E5A-1093-4ECC-9E21-8D06B32F66B1}" destId="{768504C6-E894-4A79-8297-D09B59E4BFDE}" srcOrd="0" destOrd="6" presId="urn:microsoft.com/office/officeart/2005/8/layout/hList1"/>
    <dgm:cxn modelId="{A3B20475-AD87-44BC-9D2D-A57D4BC4AB5C}" srcId="{E6EABBCD-03F8-4DF1-9C9B-756F0200BE4E}" destId="{CAAF57AA-0DC8-488C-89A6-0EDED93BA9AB}" srcOrd="1" destOrd="0" parTransId="{91F4493C-FB96-434E-930B-31A6F28417E6}" sibTransId="{8311B2A2-DEA7-4E95-9018-9C69A12A4E89}"/>
    <dgm:cxn modelId="{BD038AE7-A75B-40DC-B41C-2104209B263B}" type="presOf" srcId="{3581B620-99DC-40BF-AD7E-9D6B280419D9}" destId="{6CB7C769-B219-462C-BF2A-F1FBB044806A}" srcOrd="0" destOrd="2" presId="urn:microsoft.com/office/officeart/2005/8/layout/hList1"/>
    <dgm:cxn modelId="{96114E78-4F4F-4B4F-B76A-83FC9ACFA749}" type="presOf" srcId="{E6EABBCD-03F8-4DF1-9C9B-756F0200BE4E}" destId="{A78193E4-542C-4E76-8F16-4ED09B45F64C}" srcOrd="0" destOrd="0" presId="urn:microsoft.com/office/officeart/2005/8/layout/hList1"/>
    <dgm:cxn modelId="{39C5B324-F37D-49D3-B144-04CFB8CFC7C9}" srcId="{CD46BB7B-F9E1-4EB7-9F31-586321502569}" destId="{10E4CCC4-8D2E-41C4-909D-02AF4484C700}" srcOrd="7" destOrd="0" parTransId="{24DE5B7A-9C39-417C-8394-F308E15A7427}" sibTransId="{1647D36F-565A-4319-AC12-919449EE840C}"/>
    <dgm:cxn modelId="{46BF3E79-4141-479A-AF6D-0128A994512F}" srcId="{CD46BB7B-F9E1-4EB7-9F31-586321502569}" destId="{BFDB7863-E7E1-4E6F-913A-AD55AB1016C5}" srcOrd="4" destOrd="0" parTransId="{8D1AA809-5555-4B8B-9527-434CDDC16849}" sibTransId="{CBB7D698-DAA8-408C-84A3-EB3DF8F51035}"/>
    <dgm:cxn modelId="{69E0F72F-524B-4309-B045-5EA0CC3EF1F2}" type="presOf" srcId="{91E6BE70-EAD4-442F-80EE-EF6E2B925098}" destId="{6CB7C769-B219-462C-BF2A-F1FBB044806A}" srcOrd="0" destOrd="5" presId="urn:microsoft.com/office/officeart/2005/8/layout/hList1"/>
    <dgm:cxn modelId="{2D8E7DB2-55F8-4CB3-B23A-526A84DAB2C6}" type="presOf" srcId="{BAD39050-8631-4E63-BDE4-8E450DE0F123}" destId="{768504C6-E894-4A79-8297-D09B59E4BFDE}" srcOrd="0" destOrd="3" presId="urn:microsoft.com/office/officeart/2005/8/layout/hList1"/>
    <dgm:cxn modelId="{6425A08E-718C-4233-9776-43D4405519C0}" type="presOf" srcId="{10E4CCC4-8D2E-41C4-909D-02AF4484C700}" destId="{6CB7C769-B219-462C-BF2A-F1FBB044806A}" srcOrd="0" destOrd="7" presId="urn:microsoft.com/office/officeart/2005/8/layout/hList1"/>
    <dgm:cxn modelId="{1051040C-04CA-47A7-BFF2-B027011CD59B}" srcId="{CD46BB7B-F9E1-4EB7-9F31-586321502569}" destId="{101C99CB-BAD6-44F4-B970-E61C4EA737CF}" srcOrd="3" destOrd="0" parTransId="{041F26C2-C25A-4358-A2AC-1274401DBBFB}" sibTransId="{706110D0-309D-4563-95F6-15AB5D8AD3EA}"/>
    <dgm:cxn modelId="{00AF0AF0-5AF5-4DAF-95CC-6AD48FF7EFEA}" srcId="{E6EABBCD-03F8-4DF1-9C9B-756F0200BE4E}" destId="{39852607-00AB-47A9-871A-ED25C5AF8BD4}" srcOrd="4" destOrd="0" parTransId="{47912978-2811-4721-B93F-A0C7B1AA2FDA}" sibTransId="{05F24AC2-B457-490A-AEB3-A1F6DA8A9B23}"/>
    <dgm:cxn modelId="{3C2A93E7-D76C-4994-858E-497BC5D47C09}" type="presOf" srcId="{94E8A0A3-F903-472B-87A9-C3B0E16F076D}" destId="{6CB7C769-B219-462C-BF2A-F1FBB044806A}" srcOrd="0" destOrd="0" presId="urn:microsoft.com/office/officeart/2005/8/layout/hList1"/>
    <dgm:cxn modelId="{0C3C7CF7-4EA8-4627-9D4D-3A4D88405C78}" srcId="{E6EABBCD-03F8-4DF1-9C9B-756F0200BE4E}" destId="{1ABA3174-179B-46C0-ACE7-75AC377D61F8}" srcOrd="2" destOrd="0" parTransId="{FEF99796-27FB-4D3F-AA45-EC92C9BBE886}" sibTransId="{4D1F1A03-6132-41AE-AF15-4C3E4298CC8E}"/>
    <dgm:cxn modelId="{2BA436D5-CC84-4D79-821C-2D81B3ED6B8C}" srcId="{CD46BB7B-F9E1-4EB7-9F31-586321502569}" destId="{94E8A0A3-F903-472B-87A9-C3B0E16F076D}" srcOrd="0" destOrd="0" parTransId="{01F4DAED-52A4-408F-B342-737B49EEC675}" sibTransId="{3B1290AB-F761-41EC-96F3-B6D17F8AE676}"/>
    <dgm:cxn modelId="{15478FAE-D6A9-4B97-B783-1DBF317683A9}" srcId="{E6EABBCD-03F8-4DF1-9C9B-756F0200BE4E}" destId="{51AD3E5A-1093-4ECC-9E21-8D06B32F66B1}" srcOrd="6" destOrd="0" parTransId="{95B85E1B-FE63-41DE-A8CA-DEE509158E3B}" sibTransId="{94FD99B6-76EB-4E31-A078-2F5451B44FD1}"/>
    <dgm:cxn modelId="{2956D95A-DAE1-42E3-BBA7-2D9CEE3C3562}" type="presParOf" srcId="{20FAD3BC-BF6A-4F32-8525-35C49565FB84}" destId="{D7DFAF46-5180-4297-99C8-EBF2BF196893}" srcOrd="0" destOrd="0" presId="urn:microsoft.com/office/officeart/2005/8/layout/hList1"/>
    <dgm:cxn modelId="{2727020C-D95D-4391-B7F4-BB165820CF96}" type="presParOf" srcId="{D7DFAF46-5180-4297-99C8-EBF2BF196893}" destId="{6FBE97B4-672D-4442-9B38-94026E2F0107}" srcOrd="0" destOrd="0" presId="urn:microsoft.com/office/officeart/2005/8/layout/hList1"/>
    <dgm:cxn modelId="{23154E67-6CEC-4E56-B9D3-5695F20BC3FA}" type="presParOf" srcId="{D7DFAF46-5180-4297-99C8-EBF2BF196893}" destId="{6CB7C769-B219-462C-BF2A-F1FBB044806A}" srcOrd="1" destOrd="0" presId="urn:microsoft.com/office/officeart/2005/8/layout/hList1"/>
    <dgm:cxn modelId="{7E5869A3-69DF-43F2-9E29-1401A37A9529}" type="presParOf" srcId="{20FAD3BC-BF6A-4F32-8525-35C49565FB84}" destId="{3087525B-41EB-410C-9291-21A055959E3C}" srcOrd="1" destOrd="0" presId="urn:microsoft.com/office/officeart/2005/8/layout/hList1"/>
    <dgm:cxn modelId="{65FE40DF-A868-44EB-8756-D4A78C912EF7}" type="presParOf" srcId="{20FAD3BC-BF6A-4F32-8525-35C49565FB84}" destId="{51F13AE8-27A3-4E51-B906-CC1A6D7DFAF5}" srcOrd="2" destOrd="0" presId="urn:microsoft.com/office/officeart/2005/8/layout/hList1"/>
    <dgm:cxn modelId="{AEBEDEBE-DB55-4110-8490-B0B10E780D52}" type="presParOf" srcId="{51F13AE8-27A3-4E51-B906-CC1A6D7DFAF5}" destId="{A78193E4-542C-4E76-8F16-4ED09B45F64C}" srcOrd="0" destOrd="0" presId="urn:microsoft.com/office/officeart/2005/8/layout/hList1"/>
    <dgm:cxn modelId="{407390EA-9DC4-4C5A-ADE5-4E82A27F9E2B}" type="presParOf" srcId="{51F13AE8-27A3-4E51-B906-CC1A6D7DFAF5}" destId="{768504C6-E894-4A79-8297-D09B59E4BFDE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766CFE-A054-4984-9E74-D2F3414DA1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7B80B3-2B91-427D-91A2-949ED22CE018}">
      <dgm:prSet phldrT="[Text]"/>
      <dgm:spPr/>
      <dgm:t>
        <a:bodyPr/>
        <a:lstStyle/>
        <a:p>
          <a:r>
            <a:rPr lang="en-US" dirty="0" smtClean="0"/>
            <a:t>Physical property</a:t>
          </a:r>
        </a:p>
      </dgm:t>
    </dgm:pt>
    <dgm:pt modelId="{7738B209-B81F-49F9-B88D-78C821816112}" type="parTrans" cxnId="{E0A0B1B1-6231-4E4F-A695-2A1D21C4BBA4}">
      <dgm:prSet/>
      <dgm:spPr/>
      <dgm:t>
        <a:bodyPr/>
        <a:lstStyle/>
        <a:p>
          <a:endParaRPr lang="en-US"/>
        </a:p>
      </dgm:t>
    </dgm:pt>
    <dgm:pt modelId="{71C4B740-D10F-42A3-AB6A-B06FAA5F39DF}" type="sibTrans" cxnId="{E0A0B1B1-6231-4E4F-A695-2A1D21C4BBA4}">
      <dgm:prSet/>
      <dgm:spPr/>
      <dgm:t>
        <a:bodyPr/>
        <a:lstStyle/>
        <a:p>
          <a:endParaRPr lang="en-US"/>
        </a:p>
      </dgm:t>
    </dgm:pt>
    <dgm:pt modelId="{80F71967-4B12-498D-86DC-7F4834908B81}">
      <dgm:prSet phldrT="[Text]"/>
      <dgm:spPr/>
      <dgm:t>
        <a:bodyPr/>
        <a:lstStyle/>
        <a:p>
          <a:r>
            <a:rPr lang="en-US" dirty="0" smtClean="0"/>
            <a:t>Density</a:t>
          </a:r>
          <a:endParaRPr lang="en-US" dirty="0"/>
        </a:p>
      </dgm:t>
    </dgm:pt>
    <dgm:pt modelId="{5AE5F294-B735-495F-AA22-86753D1AB1BA}" type="parTrans" cxnId="{995D70CD-1B3F-4880-A2CD-0CF86D496717}">
      <dgm:prSet/>
      <dgm:spPr/>
      <dgm:t>
        <a:bodyPr/>
        <a:lstStyle/>
        <a:p>
          <a:endParaRPr lang="en-US"/>
        </a:p>
      </dgm:t>
    </dgm:pt>
    <dgm:pt modelId="{2DC4A90A-B3F0-4180-99D9-5A02A4574430}" type="sibTrans" cxnId="{995D70CD-1B3F-4880-A2CD-0CF86D496717}">
      <dgm:prSet/>
      <dgm:spPr/>
      <dgm:t>
        <a:bodyPr/>
        <a:lstStyle/>
        <a:p>
          <a:endParaRPr lang="en-US"/>
        </a:p>
      </dgm:t>
    </dgm:pt>
    <dgm:pt modelId="{9CF45E0F-0B77-4BC8-81A1-6243CE82A540}">
      <dgm:prSet phldrT="[Text]"/>
      <dgm:spPr/>
      <dgm:t>
        <a:bodyPr/>
        <a:lstStyle/>
        <a:p>
          <a:endParaRPr lang="en-US" dirty="0"/>
        </a:p>
      </dgm:t>
    </dgm:pt>
    <dgm:pt modelId="{E86148BA-B317-4263-945A-83502046179B}" type="parTrans" cxnId="{92CBE895-CE5E-413B-9FE5-F3E6421DB844}">
      <dgm:prSet/>
      <dgm:spPr/>
      <dgm:t>
        <a:bodyPr/>
        <a:lstStyle/>
        <a:p>
          <a:endParaRPr lang="en-US"/>
        </a:p>
      </dgm:t>
    </dgm:pt>
    <dgm:pt modelId="{05E6A25D-6596-4516-B251-E2EBD7964CBB}" type="sibTrans" cxnId="{92CBE895-CE5E-413B-9FE5-F3E6421DB844}">
      <dgm:prSet/>
      <dgm:spPr/>
      <dgm:t>
        <a:bodyPr/>
        <a:lstStyle/>
        <a:p>
          <a:endParaRPr lang="en-US"/>
        </a:p>
      </dgm:t>
    </dgm:pt>
    <dgm:pt modelId="{52EF69F6-816E-477A-A7BB-ED0EFBDB156D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FC7850CA-CCED-4496-BF06-1EC31A9C5819}" type="parTrans" cxnId="{6E508ABC-D0AC-4631-9EF5-EF3C470A162A}">
      <dgm:prSet/>
      <dgm:spPr/>
      <dgm:t>
        <a:bodyPr/>
        <a:lstStyle/>
        <a:p>
          <a:endParaRPr lang="en-US"/>
        </a:p>
      </dgm:t>
    </dgm:pt>
    <dgm:pt modelId="{13718E4F-A474-4AB3-8024-78B8940289B5}" type="sibTrans" cxnId="{6E508ABC-D0AC-4631-9EF5-EF3C470A162A}">
      <dgm:prSet/>
      <dgm:spPr/>
      <dgm:t>
        <a:bodyPr/>
        <a:lstStyle/>
        <a:p>
          <a:endParaRPr lang="en-US"/>
        </a:p>
      </dgm:t>
    </dgm:pt>
    <dgm:pt modelId="{D7F05828-9687-44AA-A265-66550253049C}">
      <dgm:prSet phldrT="[Text]"/>
      <dgm:spPr/>
      <dgm:t>
        <a:bodyPr/>
        <a:lstStyle/>
        <a:p>
          <a:r>
            <a:rPr lang="en-US" dirty="0" smtClean="0"/>
            <a:t>Melting point </a:t>
          </a:r>
          <a:endParaRPr lang="en-US" dirty="0"/>
        </a:p>
      </dgm:t>
    </dgm:pt>
    <dgm:pt modelId="{A5941E16-CD46-467C-9FF2-64EFF7FE199C}" type="parTrans" cxnId="{F331602D-C4C8-40E7-929B-4082E979C64E}">
      <dgm:prSet/>
      <dgm:spPr/>
    </dgm:pt>
    <dgm:pt modelId="{F39D025E-9AE5-40D8-AD34-587A5ACF3ED8}" type="sibTrans" cxnId="{F331602D-C4C8-40E7-929B-4082E979C64E}">
      <dgm:prSet/>
      <dgm:spPr/>
    </dgm:pt>
    <dgm:pt modelId="{31CDDC8E-00E8-48A0-8934-84EA3AC775CF}">
      <dgm:prSet phldrT="[Text]"/>
      <dgm:spPr/>
      <dgm:t>
        <a:bodyPr/>
        <a:lstStyle/>
        <a:p>
          <a:r>
            <a:rPr lang="en-US" dirty="0" smtClean="0"/>
            <a:t>Thermal Expansion</a:t>
          </a:r>
          <a:endParaRPr lang="en-US" dirty="0"/>
        </a:p>
      </dgm:t>
    </dgm:pt>
    <dgm:pt modelId="{F11905CC-6F6B-4A7F-8451-C30567FE6C5F}" type="parTrans" cxnId="{BA1A2407-E6A9-4419-9E10-8CAA16BBEA35}">
      <dgm:prSet/>
      <dgm:spPr/>
    </dgm:pt>
    <dgm:pt modelId="{60AD84AB-6C27-4CC0-987C-852A7C5F4F0C}" type="sibTrans" cxnId="{BA1A2407-E6A9-4419-9E10-8CAA16BBEA35}">
      <dgm:prSet/>
      <dgm:spPr/>
    </dgm:pt>
    <dgm:pt modelId="{4DED5BBB-36D4-416D-93D5-4D795DF5EE33}">
      <dgm:prSet phldrT="[Text]"/>
      <dgm:spPr/>
      <dgm:t>
        <a:bodyPr/>
        <a:lstStyle/>
        <a:p>
          <a:r>
            <a:rPr lang="en-US" dirty="0" smtClean="0"/>
            <a:t>Modulus of Elasticity</a:t>
          </a:r>
          <a:endParaRPr lang="en-US" dirty="0"/>
        </a:p>
      </dgm:t>
    </dgm:pt>
    <dgm:pt modelId="{18E221DA-7E8B-4343-B2D2-165CBE07D997}" type="parTrans" cxnId="{80A21C91-173F-4228-831B-61311FF26A98}">
      <dgm:prSet/>
      <dgm:spPr/>
    </dgm:pt>
    <dgm:pt modelId="{59867AC2-4E3F-469D-B6D2-705159510670}" type="sibTrans" cxnId="{80A21C91-173F-4228-831B-61311FF26A98}">
      <dgm:prSet/>
      <dgm:spPr/>
    </dgm:pt>
    <dgm:pt modelId="{251FC5B3-59A3-4007-A5AE-962A33E2E57D}">
      <dgm:prSet phldrT="[Text]"/>
      <dgm:spPr/>
      <dgm:t>
        <a:bodyPr/>
        <a:lstStyle/>
        <a:p>
          <a:r>
            <a:rPr lang="en-US" dirty="0" smtClean="0"/>
            <a:t>Thermal Conductivity</a:t>
          </a:r>
          <a:endParaRPr lang="en-US" dirty="0"/>
        </a:p>
      </dgm:t>
    </dgm:pt>
    <dgm:pt modelId="{A332707C-CDAB-40E1-80C3-5293E42A712E}" type="parTrans" cxnId="{FC38C8ED-6C5B-497E-A491-866262988723}">
      <dgm:prSet/>
      <dgm:spPr/>
    </dgm:pt>
    <dgm:pt modelId="{766CA9EA-8905-4B9A-A8E8-122A1185F421}" type="sibTrans" cxnId="{FC38C8ED-6C5B-497E-A491-866262988723}">
      <dgm:prSet/>
      <dgm:spPr/>
    </dgm:pt>
    <dgm:pt modelId="{39AA94B2-685B-485F-BAA3-37A1C90B5E1C}">
      <dgm:prSet phldrT="[Text]"/>
      <dgm:spPr/>
      <dgm:t>
        <a:bodyPr/>
        <a:lstStyle/>
        <a:p>
          <a:r>
            <a:rPr lang="en-US" dirty="0" smtClean="0"/>
            <a:t>Electrical Resistivity</a:t>
          </a:r>
          <a:endParaRPr lang="en-US" dirty="0"/>
        </a:p>
      </dgm:t>
    </dgm:pt>
    <dgm:pt modelId="{D66C020D-8E07-4FF7-A80A-73CB38883FAC}" type="parTrans" cxnId="{F3B0C96E-D455-4293-9B2F-2F0A8FC37550}">
      <dgm:prSet/>
      <dgm:spPr/>
    </dgm:pt>
    <dgm:pt modelId="{A724AE49-A75A-4044-9D45-F626F9A0B10C}" type="sibTrans" cxnId="{F3B0C96E-D455-4293-9B2F-2F0A8FC37550}">
      <dgm:prSet/>
      <dgm:spPr/>
    </dgm:pt>
    <dgm:pt modelId="{A7845E03-C91E-4739-BE18-F4B81A2F7BA3}">
      <dgm:prSet/>
      <dgm:spPr/>
      <dgm:t>
        <a:bodyPr/>
        <a:lstStyle/>
        <a:p>
          <a:r>
            <a:rPr lang="en-US" dirty="0" smtClean="0"/>
            <a:t>2.69 g/cm3</a:t>
          </a:r>
          <a:endParaRPr lang="en-US" dirty="0"/>
        </a:p>
      </dgm:t>
    </dgm:pt>
    <dgm:pt modelId="{62B9DCF5-8098-4796-81ED-7D795471F178}" type="parTrans" cxnId="{67BC34A0-C55B-4116-8B17-8206F4D3D108}">
      <dgm:prSet/>
      <dgm:spPr/>
    </dgm:pt>
    <dgm:pt modelId="{E91D351C-DC04-4EBB-9D0C-DB298E2833CD}" type="sibTrans" cxnId="{67BC34A0-C55B-4116-8B17-8206F4D3D108}">
      <dgm:prSet/>
      <dgm:spPr/>
    </dgm:pt>
    <dgm:pt modelId="{153A03BC-D997-42AF-9028-5FE816222715}">
      <dgm:prSet/>
      <dgm:spPr/>
      <dgm:t>
        <a:bodyPr/>
        <a:lstStyle/>
        <a:p>
          <a:r>
            <a:rPr lang="en-US" dirty="0" smtClean="0"/>
            <a:t>650 C</a:t>
          </a:r>
          <a:endParaRPr lang="en-US" dirty="0"/>
        </a:p>
      </dgm:t>
    </dgm:pt>
    <dgm:pt modelId="{1E9E515C-D0D4-4E86-AF43-FA0A08B1DE51}" type="parTrans" cxnId="{95B3EFF2-120D-4976-8FDC-F11A197584BB}">
      <dgm:prSet/>
      <dgm:spPr/>
    </dgm:pt>
    <dgm:pt modelId="{647D0BD2-FBCC-4585-84BA-5F99AED619ED}" type="sibTrans" cxnId="{95B3EFF2-120D-4976-8FDC-F11A197584BB}">
      <dgm:prSet/>
      <dgm:spPr/>
    </dgm:pt>
    <dgm:pt modelId="{1A0B3A46-FB39-4570-9B61-7226B27FED91}">
      <dgm:prSet/>
      <dgm:spPr/>
      <dgm:t>
        <a:bodyPr/>
        <a:lstStyle/>
        <a:p>
          <a:r>
            <a:rPr lang="en-US" dirty="0" smtClean="0"/>
            <a:t>23.6 * 10^-6 /K</a:t>
          </a:r>
          <a:endParaRPr lang="en-US" dirty="0"/>
        </a:p>
      </dgm:t>
    </dgm:pt>
    <dgm:pt modelId="{B80A11C4-34CA-4396-97C2-83F2DC1460EF}" type="parTrans" cxnId="{C72DC994-944E-4554-A951-12F3156F65E4}">
      <dgm:prSet/>
      <dgm:spPr/>
    </dgm:pt>
    <dgm:pt modelId="{374D8137-5DCD-4FCA-989A-62D0ACB1CA35}" type="sibTrans" cxnId="{C72DC994-944E-4554-A951-12F3156F65E4}">
      <dgm:prSet/>
      <dgm:spPr/>
    </dgm:pt>
    <dgm:pt modelId="{B4CB936C-218C-4ADB-A588-80AAD10C4FCE}">
      <dgm:prSet/>
      <dgm:spPr/>
      <dgm:t>
        <a:bodyPr/>
        <a:lstStyle/>
        <a:p>
          <a:r>
            <a:rPr lang="en-US" dirty="0" smtClean="0"/>
            <a:t>70.0 </a:t>
          </a:r>
          <a:r>
            <a:rPr lang="en-US" dirty="0" err="1" smtClean="0"/>
            <a:t>Gpa</a:t>
          </a:r>
          <a:endParaRPr lang="en-US" dirty="0"/>
        </a:p>
      </dgm:t>
    </dgm:pt>
    <dgm:pt modelId="{173A69A3-054F-4CCE-A87E-A1CD29829E0C}" type="parTrans" cxnId="{4A809483-C3F0-4BC3-A13C-DB5DEE352B64}">
      <dgm:prSet/>
      <dgm:spPr/>
    </dgm:pt>
    <dgm:pt modelId="{A5DA59D8-D7AA-4C98-BE17-5E8FB6EC41FF}" type="sibTrans" cxnId="{4A809483-C3F0-4BC3-A13C-DB5DEE352B64}">
      <dgm:prSet/>
      <dgm:spPr/>
    </dgm:pt>
    <dgm:pt modelId="{D0910B8B-9E79-4969-9E80-4E301016D246}">
      <dgm:prSet/>
      <dgm:spPr/>
      <dgm:t>
        <a:bodyPr/>
        <a:lstStyle/>
        <a:p>
          <a:r>
            <a:rPr lang="en-US" dirty="0" smtClean="0"/>
            <a:t>149 W/</a:t>
          </a:r>
          <a:r>
            <a:rPr lang="en-US" dirty="0" err="1" smtClean="0"/>
            <a:t>m.K</a:t>
          </a:r>
          <a:endParaRPr lang="en-US" dirty="0"/>
        </a:p>
      </dgm:t>
    </dgm:pt>
    <dgm:pt modelId="{6FDC2F17-0F13-4C3E-BD12-FA2AD084CC45}" type="parTrans" cxnId="{C357AA3E-DC56-4B5D-81BC-6001D6B70CD7}">
      <dgm:prSet/>
      <dgm:spPr/>
    </dgm:pt>
    <dgm:pt modelId="{6B62BC22-11A6-41BA-8BDB-8D412E950676}" type="sibTrans" cxnId="{C357AA3E-DC56-4B5D-81BC-6001D6B70CD7}">
      <dgm:prSet/>
      <dgm:spPr/>
    </dgm:pt>
    <dgm:pt modelId="{84A4BF95-7515-4E27-AFCE-12C4E31EF0BA}">
      <dgm:prSet/>
      <dgm:spPr/>
      <dgm:t>
        <a:bodyPr/>
        <a:lstStyle/>
        <a:p>
          <a:r>
            <a:rPr lang="en-US" dirty="0" smtClean="0"/>
            <a:t>37.5 % IACS</a:t>
          </a:r>
          <a:endParaRPr lang="en-US" dirty="0"/>
        </a:p>
      </dgm:t>
    </dgm:pt>
    <dgm:pt modelId="{B08D2144-4074-4603-BD94-F6E1BBABACAF}" type="parTrans" cxnId="{BFA86223-D93C-4A03-BC75-EBFAB1622936}">
      <dgm:prSet/>
      <dgm:spPr/>
    </dgm:pt>
    <dgm:pt modelId="{F7083975-67A1-4E91-B39D-8F63F40FB532}" type="sibTrans" cxnId="{BFA86223-D93C-4A03-BC75-EBFAB1622936}">
      <dgm:prSet/>
      <dgm:spPr/>
    </dgm:pt>
    <dgm:pt modelId="{605C24BC-F9C5-4BD2-AAA4-56DFF7B82C05}" type="pres">
      <dgm:prSet presAssocID="{BC766CFE-A054-4984-9E74-D2F3414DA1F8}" presName="Name0" presStyleCnt="0">
        <dgm:presLayoutVars>
          <dgm:dir/>
          <dgm:animLvl val="lvl"/>
          <dgm:resizeHandles val="exact"/>
        </dgm:presLayoutVars>
      </dgm:prSet>
      <dgm:spPr/>
    </dgm:pt>
    <dgm:pt modelId="{8890C2D6-5A09-45FD-8340-316B4B072356}" type="pres">
      <dgm:prSet presAssocID="{947B80B3-2B91-427D-91A2-949ED22CE018}" presName="composite" presStyleCnt="0"/>
      <dgm:spPr/>
    </dgm:pt>
    <dgm:pt modelId="{25BA2043-AEE3-4991-B6D7-A4A85425C6C8}" type="pres">
      <dgm:prSet presAssocID="{947B80B3-2B91-427D-91A2-949ED22CE01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1830E-5F8A-4543-B081-1CECE0D5F1B1}" type="pres">
      <dgm:prSet presAssocID="{947B80B3-2B91-427D-91A2-949ED22CE01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292E5-7883-4018-B37B-C51404F3CAF8}" type="pres">
      <dgm:prSet presAssocID="{71C4B740-D10F-42A3-AB6A-B06FAA5F39DF}" presName="space" presStyleCnt="0"/>
      <dgm:spPr/>
    </dgm:pt>
    <dgm:pt modelId="{4F26FA74-805E-4DFF-ACF9-AB5B3C6A6D21}" type="pres">
      <dgm:prSet presAssocID="{52EF69F6-816E-477A-A7BB-ED0EFBDB156D}" presName="composite" presStyleCnt="0"/>
      <dgm:spPr/>
    </dgm:pt>
    <dgm:pt modelId="{288C8C74-4C30-4D27-A3B2-8A8A93B4F786}" type="pres">
      <dgm:prSet presAssocID="{52EF69F6-816E-477A-A7BB-ED0EFBDB156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8FDCF-859B-4702-8B43-1DBD73151AF3}" type="pres">
      <dgm:prSet presAssocID="{52EF69F6-816E-477A-A7BB-ED0EFBDB156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06759B-5F87-488E-AE6A-2B8D999C2075}" type="presOf" srcId="{947B80B3-2B91-427D-91A2-949ED22CE018}" destId="{25BA2043-AEE3-4991-B6D7-A4A85425C6C8}" srcOrd="0" destOrd="0" presId="urn:microsoft.com/office/officeart/2005/8/layout/hList1"/>
    <dgm:cxn modelId="{E7E70C6E-6F82-4307-8817-3B491F6287F5}" type="presOf" srcId="{84A4BF95-7515-4E27-AFCE-12C4E31EF0BA}" destId="{EAF8FDCF-859B-4702-8B43-1DBD73151AF3}" srcOrd="0" destOrd="5" presId="urn:microsoft.com/office/officeart/2005/8/layout/hList1"/>
    <dgm:cxn modelId="{BFA86223-D93C-4A03-BC75-EBFAB1622936}" srcId="{52EF69F6-816E-477A-A7BB-ED0EFBDB156D}" destId="{84A4BF95-7515-4E27-AFCE-12C4E31EF0BA}" srcOrd="5" destOrd="0" parTransId="{B08D2144-4074-4603-BD94-F6E1BBABACAF}" sibTransId="{F7083975-67A1-4E91-B39D-8F63F40FB532}"/>
    <dgm:cxn modelId="{5397D051-DEEF-47E3-B493-520B5AF0A5C1}" type="presOf" srcId="{A7845E03-C91E-4739-BE18-F4B81A2F7BA3}" destId="{EAF8FDCF-859B-4702-8B43-1DBD73151AF3}" srcOrd="0" destOrd="0" presId="urn:microsoft.com/office/officeart/2005/8/layout/hList1"/>
    <dgm:cxn modelId="{67BC34A0-C55B-4116-8B17-8206F4D3D108}" srcId="{52EF69F6-816E-477A-A7BB-ED0EFBDB156D}" destId="{A7845E03-C91E-4739-BE18-F4B81A2F7BA3}" srcOrd="0" destOrd="0" parTransId="{62B9DCF5-8098-4796-81ED-7D795471F178}" sibTransId="{E91D351C-DC04-4EBB-9D0C-DB298E2833CD}"/>
    <dgm:cxn modelId="{80A21C91-173F-4228-831B-61311FF26A98}" srcId="{947B80B3-2B91-427D-91A2-949ED22CE018}" destId="{4DED5BBB-36D4-416D-93D5-4D795DF5EE33}" srcOrd="3" destOrd="0" parTransId="{18E221DA-7E8B-4343-B2D2-165CBE07D997}" sibTransId="{59867AC2-4E3F-469D-B6D2-705159510670}"/>
    <dgm:cxn modelId="{4A809483-C3F0-4BC3-A13C-DB5DEE352B64}" srcId="{52EF69F6-816E-477A-A7BB-ED0EFBDB156D}" destId="{B4CB936C-218C-4ADB-A588-80AAD10C4FCE}" srcOrd="3" destOrd="0" parTransId="{173A69A3-054F-4CCE-A87E-A1CD29829E0C}" sibTransId="{A5DA59D8-D7AA-4C98-BE17-5E8FB6EC41FF}"/>
    <dgm:cxn modelId="{BA1A2407-E6A9-4419-9E10-8CAA16BBEA35}" srcId="{947B80B3-2B91-427D-91A2-949ED22CE018}" destId="{31CDDC8E-00E8-48A0-8934-84EA3AC775CF}" srcOrd="2" destOrd="0" parTransId="{F11905CC-6F6B-4A7F-8451-C30567FE6C5F}" sibTransId="{60AD84AB-6C27-4CC0-987C-852A7C5F4F0C}"/>
    <dgm:cxn modelId="{667AD3B4-F675-455A-9BCD-8EE79C60A5FE}" type="presOf" srcId="{39AA94B2-685B-485F-BAA3-37A1C90B5E1C}" destId="{C831830E-5F8A-4543-B081-1CECE0D5F1B1}" srcOrd="0" destOrd="5" presId="urn:microsoft.com/office/officeart/2005/8/layout/hList1"/>
    <dgm:cxn modelId="{48183366-3AAF-4C01-96B2-B24F3A6E9DE9}" type="presOf" srcId="{4DED5BBB-36D4-416D-93D5-4D795DF5EE33}" destId="{C831830E-5F8A-4543-B081-1CECE0D5F1B1}" srcOrd="0" destOrd="3" presId="urn:microsoft.com/office/officeart/2005/8/layout/hList1"/>
    <dgm:cxn modelId="{20805474-619A-462E-ABE2-991EA51B90A8}" type="presOf" srcId="{80F71967-4B12-498D-86DC-7F4834908B81}" destId="{C831830E-5F8A-4543-B081-1CECE0D5F1B1}" srcOrd="0" destOrd="0" presId="urn:microsoft.com/office/officeart/2005/8/layout/hList1"/>
    <dgm:cxn modelId="{DECBB4B8-E3CB-40D0-BF75-20DD2B4FDDE7}" type="presOf" srcId="{9CF45E0F-0B77-4BC8-81A1-6243CE82A540}" destId="{C831830E-5F8A-4543-B081-1CECE0D5F1B1}" srcOrd="0" destOrd="6" presId="urn:microsoft.com/office/officeart/2005/8/layout/hList1"/>
    <dgm:cxn modelId="{72D5D1DE-BB63-452A-8186-54A328B2CD7C}" type="presOf" srcId="{BC766CFE-A054-4984-9E74-D2F3414DA1F8}" destId="{605C24BC-F9C5-4BD2-AAA4-56DFF7B82C05}" srcOrd="0" destOrd="0" presId="urn:microsoft.com/office/officeart/2005/8/layout/hList1"/>
    <dgm:cxn modelId="{995D70CD-1B3F-4880-A2CD-0CF86D496717}" srcId="{947B80B3-2B91-427D-91A2-949ED22CE018}" destId="{80F71967-4B12-498D-86DC-7F4834908B81}" srcOrd="0" destOrd="0" parTransId="{5AE5F294-B735-495F-AA22-86753D1AB1BA}" sibTransId="{2DC4A90A-B3F0-4180-99D9-5A02A4574430}"/>
    <dgm:cxn modelId="{FC38C8ED-6C5B-497E-A491-866262988723}" srcId="{947B80B3-2B91-427D-91A2-949ED22CE018}" destId="{251FC5B3-59A3-4007-A5AE-962A33E2E57D}" srcOrd="4" destOrd="0" parTransId="{A332707C-CDAB-40E1-80C3-5293E42A712E}" sibTransId="{766CA9EA-8905-4B9A-A8E8-122A1185F421}"/>
    <dgm:cxn modelId="{B84ED05C-9DA4-4A26-8DCE-967498EB4F13}" type="presOf" srcId="{251FC5B3-59A3-4007-A5AE-962A33E2E57D}" destId="{C831830E-5F8A-4543-B081-1CECE0D5F1B1}" srcOrd="0" destOrd="4" presId="urn:microsoft.com/office/officeart/2005/8/layout/hList1"/>
    <dgm:cxn modelId="{FBA4BEF7-61B3-47B5-B5B4-2483E1AF36FC}" type="presOf" srcId="{153A03BC-D997-42AF-9028-5FE816222715}" destId="{EAF8FDCF-859B-4702-8B43-1DBD73151AF3}" srcOrd="0" destOrd="1" presId="urn:microsoft.com/office/officeart/2005/8/layout/hList1"/>
    <dgm:cxn modelId="{E0A0B1B1-6231-4E4F-A695-2A1D21C4BBA4}" srcId="{BC766CFE-A054-4984-9E74-D2F3414DA1F8}" destId="{947B80B3-2B91-427D-91A2-949ED22CE018}" srcOrd="0" destOrd="0" parTransId="{7738B209-B81F-49F9-B88D-78C821816112}" sibTransId="{71C4B740-D10F-42A3-AB6A-B06FAA5F39DF}"/>
    <dgm:cxn modelId="{C72DC994-944E-4554-A951-12F3156F65E4}" srcId="{52EF69F6-816E-477A-A7BB-ED0EFBDB156D}" destId="{1A0B3A46-FB39-4570-9B61-7226B27FED91}" srcOrd="2" destOrd="0" parTransId="{B80A11C4-34CA-4396-97C2-83F2DC1460EF}" sibTransId="{374D8137-5DCD-4FCA-989A-62D0ACB1CA35}"/>
    <dgm:cxn modelId="{3733D464-BE8F-4E13-BB9C-BE85D856A5D6}" type="presOf" srcId="{D0910B8B-9E79-4969-9E80-4E301016D246}" destId="{EAF8FDCF-859B-4702-8B43-1DBD73151AF3}" srcOrd="0" destOrd="4" presId="urn:microsoft.com/office/officeart/2005/8/layout/hList1"/>
    <dgm:cxn modelId="{92CBE895-CE5E-413B-9FE5-F3E6421DB844}" srcId="{947B80B3-2B91-427D-91A2-949ED22CE018}" destId="{9CF45E0F-0B77-4BC8-81A1-6243CE82A540}" srcOrd="6" destOrd="0" parTransId="{E86148BA-B317-4263-945A-83502046179B}" sibTransId="{05E6A25D-6596-4516-B251-E2EBD7964CBB}"/>
    <dgm:cxn modelId="{03F5E4EB-3F11-4973-A534-9090BA199A8A}" type="presOf" srcId="{B4CB936C-218C-4ADB-A588-80AAD10C4FCE}" destId="{EAF8FDCF-859B-4702-8B43-1DBD73151AF3}" srcOrd="0" destOrd="3" presId="urn:microsoft.com/office/officeart/2005/8/layout/hList1"/>
    <dgm:cxn modelId="{95B3EFF2-120D-4976-8FDC-F11A197584BB}" srcId="{52EF69F6-816E-477A-A7BB-ED0EFBDB156D}" destId="{153A03BC-D997-42AF-9028-5FE816222715}" srcOrd="1" destOrd="0" parTransId="{1E9E515C-D0D4-4E86-AF43-FA0A08B1DE51}" sibTransId="{647D0BD2-FBCC-4585-84BA-5F99AED619ED}"/>
    <dgm:cxn modelId="{F3B0C96E-D455-4293-9B2F-2F0A8FC37550}" srcId="{947B80B3-2B91-427D-91A2-949ED22CE018}" destId="{39AA94B2-685B-485F-BAA3-37A1C90B5E1C}" srcOrd="5" destOrd="0" parTransId="{D66C020D-8E07-4FF7-A80A-73CB38883FAC}" sibTransId="{A724AE49-A75A-4044-9D45-F626F9A0B10C}"/>
    <dgm:cxn modelId="{C357AA3E-DC56-4B5D-81BC-6001D6B70CD7}" srcId="{52EF69F6-816E-477A-A7BB-ED0EFBDB156D}" destId="{D0910B8B-9E79-4969-9E80-4E301016D246}" srcOrd="4" destOrd="0" parTransId="{6FDC2F17-0F13-4C3E-BD12-FA2AD084CC45}" sibTransId="{6B62BC22-11A6-41BA-8BDB-8D412E950676}"/>
    <dgm:cxn modelId="{88D55288-9A26-419A-A938-3B7F9689BEE5}" type="presOf" srcId="{52EF69F6-816E-477A-A7BB-ED0EFBDB156D}" destId="{288C8C74-4C30-4D27-A3B2-8A8A93B4F786}" srcOrd="0" destOrd="0" presId="urn:microsoft.com/office/officeart/2005/8/layout/hList1"/>
    <dgm:cxn modelId="{D4961156-B370-4C1E-925B-D2DC11D5DF93}" type="presOf" srcId="{31CDDC8E-00E8-48A0-8934-84EA3AC775CF}" destId="{C831830E-5F8A-4543-B081-1CECE0D5F1B1}" srcOrd="0" destOrd="2" presId="urn:microsoft.com/office/officeart/2005/8/layout/hList1"/>
    <dgm:cxn modelId="{6E0DB2AF-327C-42C9-AC70-0C5B9643688E}" type="presOf" srcId="{1A0B3A46-FB39-4570-9B61-7226B27FED91}" destId="{EAF8FDCF-859B-4702-8B43-1DBD73151AF3}" srcOrd="0" destOrd="2" presId="urn:microsoft.com/office/officeart/2005/8/layout/hList1"/>
    <dgm:cxn modelId="{A215BF1E-0945-496A-B8F2-8F96629299DF}" type="presOf" srcId="{D7F05828-9687-44AA-A265-66550253049C}" destId="{C831830E-5F8A-4543-B081-1CECE0D5F1B1}" srcOrd="0" destOrd="1" presId="urn:microsoft.com/office/officeart/2005/8/layout/hList1"/>
    <dgm:cxn modelId="{F331602D-C4C8-40E7-929B-4082E979C64E}" srcId="{947B80B3-2B91-427D-91A2-949ED22CE018}" destId="{D7F05828-9687-44AA-A265-66550253049C}" srcOrd="1" destOrd="0" parTransId="{A5941E16-CD46-467C-9FF2-64EFF7FE199C}" sibTransId="{F39D025E-9AE5-40D8-AD34-587A5ACF3ED8}"/>
    <dgm:cxn modelId="{6E508ABC-D0AC-4631-9EF5-EF3C470A162A}" srcId="{BC766CFE-A054-4984-9E74-D2F3414DA1F8}" destId="{52EF69F6-816E-477A-A7BB-ED0EFBDB156D}" srcOrd="1" destOrd="0" parTransId="{FC7850CA-CCED-4496-BF06-1EC31A9C5819}" sibTransId="{13718E4F-A474-4AB3-8024-78B8940289B5}"/>
    <dgm:cxn modelId="{731A0A0B-1DFA-431A-93E5-048766595241}" type="presParOf" srcId="{605C24BC-F9C5-4BD2-AAA4-56DFF7B82C05}" destId="{8890C2D6-5A09-45FD-8340-316B4B072356}" srcOrd="0" destOrd="0" presId="urn:microsoft.com/office/officeart/2005/8/layout/hList1"/>
    <dgm:cxn modelId="{B03B3890-8809-4E5C-892B-93730C614B45}" type="presParOf" srcId="{8890C2D6-5A09-45FD-8340-316B4B072356}" destId="{25BA2043-AEE3-4991-B6D7-A4A85425C6C8}" srcOrd="0" destOrd="0" presId="urn:microsoft.com/office/officeart/2005/8/layout/hList1"/>
    <dgm:cxn modelId="{04887698-5D83-43DE-BF01-3AB3002B29B4}" type="presParOf" srcId="{8890C2D6-5A09-45FD-8340-316B4B072356}" destId="{C831830E-5F8A-4543-B081-1CECE0D5F1B1}" srcOrd="1" destOrd="0" presId="urn:microsoft.com/office/officeart/2005/8/layout/hList1"/>
    <dgm:cxn modelId="{2EEE40EE-A56F-4709-A4BC-45AE5542A0FE}" type="presParOf" srcId="{605C24BC-F9C5-4BD2-AAA4-56DFF7B82C05}" destId="{87B292E5-7883-4018-B37B-C51404F3CAF8}" srcOrd="1" destOrd="0" presId="urn:microsoft.com/office/officeart/2005/8/layout/hList1"/>
    <dgm:cxn modelId="{A26D52E0-48A6-4A56-AE1F-26F48BD19E6C}" type="presParOf" srcId="{605C24BC-F9C5-4BD2-AAA4-56DFF7B82C05}" destId="{4F26FA74-805E-4DFF-ACF9-AB5B3C6A6D21}" srcOrd="2" destOrd="0" presId="urn:microsoft.com/office/officeart/2005/8/layout/hList1"/>
    <dgm:cxn modelId="{86AAACA6-DDA7-45F0-BEB0-9E06D6403562}" type="presParOf" srcId="{4F26FA74-805E-4DFF-ACF9-AB5B3C6A6D21}" destId="{288C8C74-4C30-4D27-A3B2-8A8A93B4F786}" srcOrd="0" destOrd="0" presId="urn:microsoft.com/office/officeart/2005/8/layout/hList1"/>
    <dgm:cxn modelId="{B348C618-7CAA-4311-935F-87C35B8A6DE1}" type="presParOf" srcId="{4F26FA74-805E-4DFF-ACF9-AB5B3C6A6D21}" destId="{EAF8FDCF-859B-4702-8B43-1DBD73151AF3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DF96B-E1BE-44F6-9A81-05DF159A342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0D4B1-CB4D-49DB-B661-E37C00D86D8C}">
      <dgm:prSet phldrT="[Text]"/>
      <dgm:spPr/>
      <dgm:t>
        <a:bodyPr/>
        <a:lstStyle/>
        <a:p>
          <a:r>
            <a:rPr lang="en-US" dirty="0" smtClean="0"/>
            <a:t>Mechanical Property</a:t>
          </a:r>
          <a:endParaRPr lang="en-US" dirty="0"/>
        </a:p>
      </dgm:t>
    </dgm:pt>
    <dgm:pt modelId="{24D89054-ED26-4750-B5E3-8CCA0A0B4BE6}" type="parTrans" cxnId="{E74726C8-B276-44FC-B597-E58D67CD1666}">
      <dgm:prSet/>
      <dgm:spPr/>
      <dgm:t>
        <a:bodyPr/>
        <a:lstStyle/>
        <a:p>
          <a:endParaRPr lang="en-US"/>
        </a:p>
      </dgm:t>
    </dgm:pt>
    <dgm:pt modelId="{B6A1AFF7-FF18-48F7-8FFF-A747B25E59F2}" type="sibTrans" cxnId="{E74726C8-B276-44FC-B597-E58D67CD1666}">
      <dgm:prSet/>
      <dgm:spPr/>
      <dgm:t>
        <a:bodyPr/>
        <a:lstStyle/>
        <a:p>
          <a:endParaRPr lang="en-US"/>
        </a:p>
      </dgm:t>
    </dgm:pt>
    <dgm:pt modelId="{ECF5B2FB-82D1-4351-B55F-82A31222C76C}">
      <dgm:prSet phldrT="[Text]"/>
      <dgm:spPr/>
      <dgm:t>
        <a:bodyPr/>
        <a:lstStyle/>
        <a:p>
          <a:r>
            <a:rPr lang="en-US" dirty="0" smtClean="0"/>
            <a:t>Value</a:t>
          </a:r>
          <a:endParaRPr lang="en-US" dirty="0"/>
        </a:p>
      </dgm:t>
    </dgm:pt>
    <dgm:pt modelId="{95F08608-2AD9-4A3A-895A-ABE8B6E2B932}" type="parTrans" cxnId="{C3AA626A-EA3A-4FEE-872D-F8F187C2324B}">
      <dgm:prSet/>
      <dgm:spPr/>
      <dgm:t>
        <a:bodyPr/>
        <a:lstStyle/>
        <a:p>
          <a:endParaRPr lang="en-US"/>
        </a:p>
      </dgm:t>
    </dgm:pt>
    <dgm:pt modelId="{AE3F4FF8-B34B-4CEC-A9AD-CBC096BC2DAB}" type="sibTrans" cxnId="{C3AA626A-EA3A-4FEE-872D-F8F187C2324B}">
      <dgm:prSet/>
      <dgm:spPr/>
      <dgm:t>
        <a:bodyPr/>
        <a:lstStyle/>
        <a:p>
          <a:endParaRPr lang="en-US"/>
        </a:p>
      </dgm:t>
    </dgm:pt>
    <dgm:pt modelId="{B88C496F-BD7A-4033-ABA2-7EA3FEE65EF8}">
      <dgm:prSet phldrT="[Text]"/>
      <dgm:spPr/>
      <dgm:t>
        <a:bodyPr/>
        <a:lstStyle/>
        <a:p>
          <a:r>
            <a:rPr lang="en-US" dirty="0" smtClean="0"/>
            <a:t>225 Min – 275 Max N/mm2</a:t>
          </a:r>
          <a:endParaRPr lang="en-US" dirty="0"/>
        </a:p>
      </dgm:t>
    </dgm:pt>
    <dgm:pt modelId="{B2B716AE-DE07-4ABE-ADBE-CEB52CFBDA29}" type="parTrans" cxnId="{EED0302F-72D9-4619-9019-4AC7DD17C78D}">
      <dgm:prSet/>
      <dgm:spPr/>
      <dgm:t>
        <a:bodyPr/>
        <a:lstStyle/>
        <a:p>
          <a:endParaRPr lang="en-US"/>
        </a:p>
      </dgm:t>
    </dgm:pt>
    <dgm:pt modelId="{39BA19D8-10EE-4557-8D69-D6365F731383}" type="sibTrans" cxnId="{EED0302F-72D9-4619-9019-4AC7DD17C78D}">
      <dgm:prSet/>
      <dgm:spPr/>
      <dgm:t>
        <a:bodyPr/>
        <a:lstStyle/>
        <a:p>
          <a:endParaRPr lang="en-US"/>
        </a:p>
      </dgm:t>
    </dgm:pt>
    <dgm:pt modelId="{DE4CC064-EBCD-4225-8D45-ACA06A118C76}">
      <dgm:prSet/>
      <dgm:spPr/>
      <dgm:t>
        <a:bodyPr/>
        <a:lstStyle/>
        <a:p>
          <a:r>
            <a:rPr lang="en-US" dirty="0" smtClean="0"/>
            <a:t>Tensile Strength</a:t>
          </a:r>
          <a:endParaRPr lang="en-US" dirty="0"/>
        </a:p>
      </dgm:t>
    </dgm:pt>
    <dgm:pt modelId="{A7475582-6313-4951-886E-7463BA8EDC82}" type="parTrans" cxnId="{D5260E58-40D9-4039-92F8-40E507AB5CB8}">
      <dgm:prSet/>
      <dgm:spPr/>
    </dgm:pt>
    <dgm:pt modelId="{41E5A641-0C13-4314-AD0F-D76CF5A83C6B}" type="sibTrans" cxnId="{D5260E58-40D9-4039-92F8-40E507AB5CB8}">
      <dgm:prSet/>
      <dgm:spPr/>
    </dgm:pt>
    <dgm:pt modelId="{0B11AE7E-E179-4B1A-857B-A6B1A827E2B7}">
      <dgm:prSet/>
      <dgm:spPr/>
      <dgm:t>
        <a:bodyPr/>
        <a:lstStyle/>
        <a:p>
          <a:r>
            <a:rPr lang="en-US" dirty="0" smtClean="0"/>
            <a:t>0.2% Proof Stress</a:t>
          </a:r>
          <a:endParaRPr lang="en-US" dirty="0"/>
        </a:p>
      </dgm:t>
    </dgm:pt>
    <dgm:pt modelId="{AE8729FE-ABD0-467F-90FC-6E4879F967A4}" type="parTrans" cxnId="{36EC0164-F257-47C8-968E-BB22E6F88991}">
      <dgm:prSet/>
      <dgm:spPr/>
    </dgm:pt>
    <dgm:pt modelId="{2066E29A-0F0B-4487-A7D4-2EF345E494F6}" type="sibTrans" cxnId="{36EC0164-F257-47C8-968E-BB22E6F88991}">
      <dgm:prSet/>
      <dgm:spPr/>
    </dgm:pt>
    <dgm:pt modelId="{DEA88F8C-516D-4499-A22B-0195F157905B}">
      <dgm:prSet/>
      <dgm:spPr/>
      <dgm:t>
        <a:bodyPr/>
        <a:lstStyle/>
        <a:p>
          <a:r>
            <a:rPr lang="en-US" dirty="0" smtClean="0"/>
            <a:t>Elongation A50mm</a:t>
          </a:r>
          <a:endParaRPr lang="en-US" dirty="0"/>
        </a:p>
      </dgm:t>
    </dgm:pt>
    <dgm:pt modelId="{FCBD41CF-999A-4F6D-B117-A9F6695D8C05}" type="parTrans" cxnId="{706C07D1-F4D0-449A-AF15-48CE6A996DA0}">
      <dgm:prSet/>
      <dgm:spPr/>
    </dgm:pt>
    <dgm:pt modelId="{06E2E66F-292F-4DE7-9F5D-E283D1AF7671}" type="sibTrans" cxnId="{706C07D1-F4D0-449A-AF15-48CE6A996DA0}">
      <dgm:prSet/>
      <dgm:spPr/>
    </dgm:pt>
    <dgm:pt modelId="{511CA551-6971-461C-9AD5-1B0B8BC02355}">
      <dgm:prSet phldrT="[Text]"/>
      <dgm:spPr/>
      <dgm:t>
        <a:bodyPr/>
        <a:lstStyle/>
        <a:p>
          <a:r>
            <a:rPr lang="en-US" dirty="0" smtClean="0"/>
            <a:t>175 Min N/mm2</a:t>
          </a:r>
          <a:endParaRPr lang="en-US" dirty="0"/>
        </a:p>
      </dgm:t>
    </dgm:pt>
    <dgm:pt modelId="{0FED3254-7D44-49FF-A274-56BBFE429386}" type="parTrans" cxnId="{03F5DFAF-2838-4606-A3DE-B6875AE56E37}">
      <dgm:prSet/>
      <dgm:spPr/>
    </dgm:pt>
    <dgm:pt modelId="{CC4C3EB9-EC47-4D48-809F-4B442A10A1C4}" type="sibTrans" cxnId="{03F5DFAF-2838-4606-A3DE-B6875AE56E37}">
      <dgm:prSet/>
      <dgm:spPr/>
    </dgm:pt>
    <dgm:pt modelId="{665E610C-F1FA-45B2-9B05-A33FA19EC258}">
      <dgm:prSet phldrT="[Text]"/>
      <dgm:spPr/>
      <dgm:t>
        <a:bodyPr/>
        <a:lstStyle/>
        <a:p>
          <a:r>
            <a:rPr lang="en-US" dirty="0" smtClean="0"/>
            <a:t>3 Min %</a:t>
          </a:r>
          <a:endParaRPr lang="en-US" dirty="0"/>
        </a:p>
      </dgm:t>
    </dgm:pt>
    <dgm:pt modelId="{FBB8B675-D41B-4FC7-AAA0-DB05A41DB79F}" type="parTrans" cxnId="{D1AF0B3C-5FD6-4008-AD05-E0F11CC3FF96}">
      <dgm:prSet/>
      <dgm:spPr/>
    </dgm:pt>
    <dgm:pt modelId="{E056FF2E-A867-40EE-829A-D25CF1706C66}" type="sibTrans" cxnId="{D1AF0B3C-5FD6-4008-AD05-E0F11CC3FF96}">
      <dgm:prSet/>
      <dgm:spPr/>
    </dgm:pt>
    <dgm:pt modelId="{4AB2FBF7-21E3-4C37-BB02-F32840856243}" type="pres">
      <dgm:prSet presAssocID="{184DF96B-E1BE-44F6-9A81-05DF159A3421}" presName="Name0" presStyleCnt="0">
        <dgm:presLayoutVars>
          <dgm:dir/>
          <dgm:animLvl val="lvl"/>
          <dgm:resizeHandles val="exact"/>
        </dgm:presLayoutVars>
      </dgm:prSet>
      <dgm:spPr/>
    </dgm:pt>
    <dgm:pt modelId="{EA696782-384A-4242-A531-950AA369B4EB}" type="pres">
      <dgm:prSet presAssocID="{34E0D4B1-CB4D-49DB-B661-E37C00D86D8C}" presName="composite" presStyleCnt="0"/>
      <dgm:spPr/>
    </dgm:pt>
    <dgm:pt modelId="{7647922B-7331-4322-BFB9-DCEA9604A8F7}" type="pres">
      <dgm:prSet presAssocID="{34E0D4B1-CB4D-49DB-B661-E37C00D86D8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9A38C-BCFA-4CCD-A149-873643D00943}" type="pres">
      <dgm:prSet presAssocID="{34E0D4B1-CB4D-49DB-B661-E37C00D86D8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55044-B224-4AFB-BA6B-85D94A07E887}" type="pres">
      <dgm:prSet presAssocID="{B6A1AFF7-FF18-48F7-8FFF-A747B25E59F2}" presName="space" presStyleCnt="0"/>
      <dgm:spPr/>
    </dgm:pt>
    <dgm:pt modelId="{275AA1C2-C84A-48C7-BB2E-CB7C3D453E8F}" type="pres">
      <dgm:prSet presAssocID="{ECF5B2FB-82D1-4351-B55F-82A31222C76C}" presName="composite" presStyleCnt="0"/>
      <dgm:spPr/>
    </dgm:pt>
    <dgm:pt modelId="{BCFA6D8D-CF85-4E6C-B72F-7E7F0D431551}" type="pres">
      <dgm:prSet presAssocID="{ECF5B2FB-82D1-4351-B55F-82A31222C76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1F63E-BB64-4C46-80D2-CABB81B10C92}" type="pres">
      <dgm:prSet presAssocID="{ECF5B2FB-82D1-4351-B55F-82A31222C76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F0B3C-5FD6-4008-AD05-E0F11CC3FF96}" srcId="{ECF5B2FB-82D1-4351-B55F-82A31222C76C}" destId="{665E610C-F1FA-45B2-9B05-A33FA19EC258}" srcOrd="2" destOrd="0" parTransId="{FBB8B675-D41B-4FC7-AAA0-DB05A41DB79F}" sibTransId="{E056FF2E-A867-40EE-829A-D25CF1706C66}"/>
    <dgm:cxn modelId="{D5260E58-40D9-4039-92F8-40E507AB5CB8}" srcId="{34E0D4B1-CB4D-49DB-B661-E37C00D86D8C}" destId="{DE4CC064-EBCD-4225-8D45-ACA06A118C76}" srcOrd="0" destOrd="0" parTransId="{A7475582-6313-4951-886E-7463BA8EDC82}" sibTransId="{41E5A641-0C13-4314-AD0F-D76CF5A83C6B}"/>
    <dgm:cxn modelId="{DE2DC219-6FF0-4C2F-954C-E8E306002295}" type="presOf" srcId="{ECF5B2FB-82D1-4351-B55F-82A31222C76C}" destId="{BCFA6D8D-CF85-4E6C-B72F-7E7F0D431551}" srcOrd="0" destOrd="0" presId="urn:microsoft.com/office/officeart/2005/8/layout/hList1"/>
    <dgm:cxn modelId="{1C1D6A99-1E77-497A-9E8A-8DC7452A8D11}" type="presOf" srcId="{665E610C-F1FA-45B2-9B05-A33FA19EC258}" destId="{FF31F63E-BB64-4C46-80D2-CABB81B10C92}" srcOrd="0" destOrd="2" presId="urn:microsoft.com/office/officeart/2005/8/layout/hList1"/>
    <dgm:cxn modelId="{706C07D1-F4D0-449A-AF15-48CE6A996DA0}" srcId="{34E0D4B1-CB4D-49DB-B661-E37C00D86D8C}" destId="{DEA88F8C-516D-4499-A22B-0195F157905B}" srcOrd="2" destOrd="0" parTransId="{FCBD41CF-999A-4F6D-B117-A9F6695D8C05}" sibTransId="{06E2E66F-292F-4DE7-9F5D-E283D1AF7671}"/>
    <dgm:cxn modelId="{361A71B3-3423-49AD-92DF-5B4155C768CB}" type="presOf" srcId="{B88C496F-BD7A-4033-ABA2-7EA3FEE65EF8}" destId="{FF31F63E-BB64-4C46-80D2-CABB81B10C92}" srcOrd="0" destOrd="0" presId="urn:microsoft.com/office/officeart/2005/8/layout/hList1"/>
    <dgm:cxn modelId="{11BF17AD-50D1-484A-B854-6DF70E7895E7}" type="presOf" srcId="{184DF96B-E1BE-44F6-9A81-05DF159A3421}" destId="{4AB2FBF7-21E3-4C37-BB02-F32840856243}" srcOrd="0" destOrd="0" presId="urn:microsoft.com/office/officeart/2005/8/layout/hList1"/>
    <dgm:cxn modelId="{ED6BEDF8-E76C-4CB4-BA3D-A4299D77FB06}" type="presOf" srcId="{34E0D4B1-CB4D-49DB-B661-E37C00D86D8C}" destId="{7647922B-7331-4322-BFB9-DCEA9604A8F7}" srcOrd="0" destOrd="0" presId="urn:microsoft.com/office/officeart/2005/8/layout/hList1"/>
    <dgm:cxn modelId="{9385D008-B097-401B-998D-74DFA2D437C4}" type="presOf" srcId="{511CA551-6971-461C-9AD5-1B0B8BC02355}" destId="{FF31F63E-BB64-4C46-80D2-CABB81B10C92}" srcOrd="0" destOrd="1" presId="urn:microsoft.com/office/officeart/2005/8/layout/hList1"/>
    <dgm:cxn modelId="{369FCE31-63BA-49D9-80B1-2A4F300394EE}" type="presOf" srcId="{0B11AE7E-E179-4B1A-857B-A6B1A827E2B7}" destId="{2069A38C-BCFA-4CCD-A149-873643D00943}" srcOrd="0" destOrd="1" presId="urn:microsoft.com/office/officeart/2005/8/layout/hList1"/>
    <dgm:cxn modelId="{AD5601F4-D3E7-4FD9-8E94-ECC53ACC73C6}" type="presOf" srcId="{DE4CC064-EBCD-4225-8D45-ACA06A118C76}" destId="{2069A38C-BCFA-4CCD-A149-873643D00943}" srcOrd="0" destOrd="0" presId="urn:microsoft.com/office/officeart/2005/8/layout/hList1"/>
    <dgm:cxn modelId="{EED0302F-72D9-4619-9019-4AC7DD17C78D}" srcId="{ECF5B2FB-82D1-4351-B55F-82A31222C76C}" destId="{B88C496F-BD7A-4033-ABA2-7EA3FEE65EF8}" srcOrd="0" destOrd="0" parTransId="{B2B716AE-DE07-4ABE-ADBE-CEB52CFBDA29}" sibTransId="{39BA19D8-10EE-4557-8D69-D6365F731383}"/>
    <dgm:cxn modelId="{C3AA626A-EA3A-4FEE-872D-F8F187C2324B}" srcId="{184DF96B-E1BE-44F6-9A81-05DF159A3421}" destId="{ECF5B2FB-82D1-4351-B55F-82A31222C76C}" srcOrd="1" destOrd="0" parTransId="{95F08608-2AD9-4A3A-895A-ABE8B6E2B932}" sibTransId="{AE3F4FF8-B34B-4CEC-A9AD-CBC096BC2DAB}"/>
    <dgm:cxn modelId="{E74726C8-B276-44FC-B597-E58D67CD1666}" srcId="{184DF96B-E1BE-44F6-9A81-05DF159A3421}" destId="{34E0D4B1-CB4D-49DB-B661-E37C00D86D8C}" srcOrd="0" destOrd="0" parTransId="{24D89054-ED26-4750-B5E3-8CCA0A0B4BE6}" sibTransId="{B6A1AFF7-FF18-48F7-8FFF-A747B25E59F2}"/>
    <dgm:cxn modelId="{03F5DFAF-2838-4606-A3DE-B6875AE56E37}" srcId="{ECF5B2FB-82D1-4351-B55F-82A31222C76C}" destId="{511CA551-6971-461C-9AD5-1B0B8BC02355}" srcOrd="1" destOrd="0" parTransId="{0FED3254-7D44-49FF-A274-56BBFE429386}" sibTransId="{CC4C3EB9-EC47-4D48-809F-4B442A10A1C4}"/>
    <dgm:cxn modelId="{D559B78C-F5FA-4BAD-94FC-D57184F17E4D}" type="presOf" srcId="{DEA88F8C-516D-4499-A22B-0195F157905B}" destId="{2069A38C-BCFA-4CCD-A149-873643D00943}" srcOrd="0" destOrd="2" presId="urn:microsoft.com/office/officeart/2005/8/layout/hList1"/>
    <dgm:cxn modelId="{36EC0164-F257-47C8-968E-BB22E6F88991}" srcId="{34E0D4B1-CB4D-49DB-B661-E37C00D86D8C}" destId="{0B11AE7E-E179-4B1A-857B-A6B1A827E2B7}" srcOrd="1" destOrd="0" parTransId="{AE8729FE-ABD0-467F-90FC-6E4879F967A4}" sibTransId="{2066E29A-0F0B-4487-A7D4-2EF345E494F6}"/>
    <dgm:cxn modelId="{7BC89DAD-F793-4FE3-A19F-7E939B8644F3}" type="presParOf" srcId="{4AB2FBF7-21E3-4C37-BB02-F32840856243}" destId="{EA696782-384A-4242-A531-950AA369B4EB}" srcOrd="0" destOrd="0" presId="urn:microsoft.com/office/officeart/2005/8/layout/hList1"/>
    <dgm:cxn modelId="{8B42F730-B789-4C51-839E-D14790B9DEB7}" type="presParOf" srcId="{EA696782-384A-4242-A531-950AA369B4EB}" destId="{7647922B-7331-4322-BFB9-DCEA9604A8F7}" srcOrd="0" destOrd="0" presId="urn:microsoft.com/office/officeart/2005/8/layout/hList1"/>
    <dgm:cxn modelId="{88FEB2E5-6BE1-4605-B0E6-762CD3594BFE}" type="presParOf" srcId="{EA696782-384A-4242-A531-950AA369B4EB}" destId="{2069A38C-BCFA-4CCD-A149-873643D00943}" srcOrd="1" destOrd="0" presId="urn:microsoft.com/office/officeart/2005/8/layout/hList1"/>
    <dgm:cxn modelId="{ECC4CE3E-AE37-4F7F-833B-9473AEA65D62}" type="presParOf" srcId="{4AB2FBF7-21E3-4C37-BB02-F32840856243}" destId="{CF055044-B224-4AFB-BA6B-85D94A07E887}" srcOrd="1" destOrd="0" presId="urn:microsoft.com/office/officeart/2005/8/layout/hList1"/>
    <dgm:cxn modelId="{2D4EAD78-7B39-407F-961D-75EEBCAED372}" type="presParOf" srcId="{4AB2FBF7-21E3-4C37-BB02-F32840856243}" destId="{275AA1C2-C84A-48C7-BB2E-CB7C3D453E8F}" srcOrd="2" destOrd="0" presId="urn:microsoft.com/office/officeart/2005/8/layout/hList1"/>
    <dgm:cxn modelId="{DA0FBD43-47ED-47E1-86E6-5863E28C1895}" type="presParOf" srcId="{275AA1C2-C84A-48C7-BB2E-CB7C3D453E8F}" destId="{BCFA6D8D-CF85-4E6C-B72F-7E7F0D431551}" srcOrd="0" destOrd="0" presId="urn:microsoft.com/office/officeart/2005/8/layout/hList1"/>
    <dgm:cxn modelId="{C2B0C99E-47CF-4E9E-BB86-F3A166DE0855}" type="presParOf" srcId="{275AA1C2-C84A-48C7-BB2E-CB7C3D453E8F}" destId="{FF31F63E-BB64-4C46-80D2-CABB81B10C92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1D1-B579-4A3F-B951-9F358CAC238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2F08-F961-41BE-B55F-C2484D60A5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ALUMINIUM ALLOY L81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Nameplates, traffic (road) </a:t>
            </a:r>
            <a:r>
              <a:rPr lang="en-US" dirty="0" err="1" smtClean="0"/>
              <a:t>signs,architectural</a:t>
            </a:r>
            <a:r>
              <a:rPr lang="en-US" dirty="0" smtClean="0"/>
              <a:t> paneling. Welded tubes, chemical industry, irrigation. Offshore applications, welded structures. Pressure vessels, </a:t>
            </a:r>
            <a:r>
              <a:rPr lang="en-US" dirty="0" err="1" smtClean="0"/>
              <a:t>boilermaking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Characteristic Properties: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Very good corrosion resistant to seawater and marine and </a:t>
            </a:r>
            <a:r>
              <a:rPr lang="en-US" dirty="0" err="1" smtClean="0"/>
              <a:t>weldability</a:t>
            </a:r>
            <a:r>
              <a:rPr lang="en-US" dirty="0" smtClean="0"/>
              <a:t>. Medium to high strength alloy for sheet products slightly lower than 5086. Medium high fatigue strength. Good cold formability.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COMPOSITION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 – 0.4mm to 0.8mm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DESIGNATIONS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Aluminium</a:t>
            </a:r>
            <a:r>
              <a:rPr lang="en-US" dirty="0" smtClean="0"/>
              <a:t> alloy BS L81 – 5251 is covered by </a:t>
            </a:r>
            <a:r>
              <a:rPr lang="en-US" dirty="0" err="1" smtClean="0"/>
              <a:t>standad</a:t>
            </a:r>
            <a:r>
              <a:rPr lang="en-US" smtClean="0"/>
              <a:t> BS EN 3L81 (1985)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198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ALUMINIUM ALLOY L81 </vt:lpstr>
      <vt:lpstr>APPLICATIONS</vt:lpstr>
      <vt:lpstr>CHEMICAL COMPOSITION</vt:lpstr>
      <vt:lpstr>PROPERTIES</vt:lpstr>
      <vt:lpstr>SHEET – 0.4mm to 0.8mm</vt:lpstr>
      <vt:lpstr>ALLOY DESIGNATIONS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ALUMINIUM ALLOY L81</dc:title>
  <dc:creator>hp</dc:creator>
  <cp:lastModifiedBy>hp</cp:lastModifiedBy>
  <cp:revision>6</cp:revision>
  <dcterms:created xsi:type="dcterms:W3CDTF">2022-04-20T17:23:34Z</dcterms:created>
  <dcterms:modified xsi:type="dcterms:W3CDTF">2022-04-20T18:15:03Z</dcterms:modified>
</cp:coreProperties>
</file>