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274" r:id="rId15"/>
    <p:sldId id="269" r:id="rId16"/>
    <p:sldId id="271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7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0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9EBB-D73F-4EAF-B440-FF13DF5456A0}" type="datetimeFigureOut">
              <a:rPr lang="en-US" smtClean="0"/>
              <a:t>18-May-23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961378-3105-4FB3-89F8-03B26F29C1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6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E96B-1A25-D2CD-40F3-FF832E91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DOCKER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CB669AA-BC55-DD90-3CB8-FA81BE8E3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2" y="2628900"/>
            <a:ext cx="3924371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89A191-9A46-BC84-63D5-E595E874D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452204"/>
            <a:ext cx="8440328" cy="3343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ABC19-D93D-3075-6C93-3EC37C27115F}"/>
              </a:ext>
            </a:extLst>
          </p:cNvPr>
          <p:cNvSpPr txBox="1"/>
          <p:nvPr/>
        </p:nvSpPr>
        <p:spPr>
          <a:xfrm>
            <a:off x="1875836" y="4275430"/>
            <a:ext cx="85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run =  Docker create + Docker start</a:t>
            </a:r>
          </a:p>
        </p:txBody>
      </p:sp>
    </p:spTree>
    <p:extLst>
      <p:ext uri="{BB962C8B-B14F-4D97-AF65-F5344CB8AC3E}">
        <p14:creationId xmlns:p14="http://schemas.microsoft.com/office/powerpoint/2010/main" val="306434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5583227-52C1-4258-8035-8FEADCCE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8" y="373752"/>
            <a:ext cx="877374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937582-5171-1926-891A-B19D237776AE}"/>
              </a:ext>
            </a:extLst>
          </p:cNvPr>
          <p:cNvSpPr txBox="1"/>
          <p:nvPr/>
        </p:nvSpPr>
        <p:spPr>
          <a:xfrm>
            <a:off x="1305017" y="3835801"/>
            <a:ext cx="1044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 </a:t>
            </a:r>
            <a:r>
              <a:rPr lang="en-US" dirty="0" err="1"/>
              <a:t>ps</a:t>
            </a:r>
            <a:r>
              <a:rPr lang="en-US" dirty="0"/>
              <a:t> –all :: to get the list of all available containers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FBF14E-A932-19AD-63B1-9FC1A4F6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75" y="237888"/>
            <a:ext cx="538237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5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F347C-3E78-0008-1D72-4519C714B7DB}"/>
              </a:ext>
            </a:extLst>
          </p:cNvPr>
          <p:cNvSpPr txBox="1"/>
          <p:nvPr/>
        </p:nvSpPr>
        <p:spPr>
          <a:xfrm>
            <a:off x="1091953" y="710214"/>
            <a:ext cx="1042238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Retrieving log outputs ::</a:t>
            </a:r>
          </a:p>
          <a:p>
            <a:endParaRPr lang="en-US" sz="2800" dirty="0"/>
          </a:p>
          <a:p>
            <a:r>
              <a:rPr lang="en-US" sz="1600" dirty="0"/>
              <a:t>	docker create busybox echo hi there</a:t>
            </a:r>
          </a:p>
          <a:p>
            <a:r>
              <a:rPr lang="en-US" sz="1600" dirty="0"/>
              <a:t>	docker start –a id </a:t>
            </a:r>
          </a:p>
          <a:p>
            <a:r>
              <a:rPr lang="en-US" sz="1600" dirty="0"/>
              <a:t>        docker logs id</a:t>
            </a:r>
          </a:p>
          <a:p>
            <a:endParaRPr lang="en-US" sz="2800" b="1" dirty="0"/>
          </a:p>
          <a:p>
            <a:r>
              <a:rPr lang="en-US" sz="2800" b="1" dirty="0"/>
              <a:t>Removing Stopped Containers ::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docker system prune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Stopping the Container::</a:t>
            </a:r>
          </a:p>
          <a:p>
            <a:endParaRPr lang="en-US" dirty="0"/>
          </a:p>
          <a:p>
            <a:r>
              <a:rPr lang="en-US" dirty="0"/>
              <a:t>          docker stop id</a:t>
            </a:r>
          </a:p>
          <a:p>
            <a:r>
              <a:rPr lang="en-US" dirty="0"/>
              <a:t>	   docker kill id 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3330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E8FFA-EBFA-567A-4958-8834C1D0EB5E}"/>
              </a:ext>
            </a:extLst>
          </p:cNvPr>
          <p:cNvSpPr txBox="1"/>
          <p:nvPr/>
        </p:nvSpPr>
        <p:spPr>
          <a:xfrm>
            <a:off x="1890944" y="2095130"/>
            <a:ext cx="803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Creating our own Dockerfile</a:t>
            </a:r>
          </a:p>
        </p:txBody>
      </p:sp>
    </p:spTree>
    <p:extLst>
      <p:ext uri="{BB962C8B-B14F-4D97-AF65-F5344CB8AC3E}">
        <p14:creationId xmlns:p14="http://schemas.microsoft.com/office/powerpoint/2010/main" val="129141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D5420-EEE8-0442-1553-B38E1490A612}"/>
              </a:ext>
            </a:extLst>
          </p:cNvPr>
          <p:cNvSpPr txBox="1"/>
          <p:nvPr/>
        </p:nvSpPr>
        <p:spPr>
          <a:xfrm>
            <a:off x="1342896" y="470517"/>
            <a:ext cx="100382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476028-69BB-CBDA-7D09-EC66A2A7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96" y="1127517"/>
            <a:ext cx="714474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705F8E11-ABD2-F639-FD6B-9AC1D6C6E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48" y="1728550"/>
            <a:ext cx="6134956" cy="3400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6DD65-D3A2-771B-A214-40D880F8002B}"/>
              </a:ext>
            </a:extLst>
          </p:cNvPr>
          <p:cNvSpPr txBox="1"/>
          <p:nvPr/>
        </p:nvSpPr>
        <p:spPr>
          <a:xfrm>
            <a:off x="1518082" y="470517"/>
            <a:ext cx="746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 Chart : </a:t>
            </a:r>
          </a:p>
        </p:txBody>
      </p:sp>
    </p:spTree>
    <p:extLst>
      <p:ext uri="{BB962C8B-B14F-4D97-AF65-F5344CB8AC3E}">
        <p14:creationId xmlns:p14="http://schemas.microsoft.com/office/powerpoint/2010/main" val="214213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4F9D9-FC2D-C9E7-1971-3D03E2EB296B}"/>
              </a:ext>
            </a:extLst>
          </p:cNvPr>
          <p:cNvSpPr txBox="1"/>
          <p:nvPr/>
        </p:nvSpPr>
        <p:spPr>
          <a:xfrm>
            <a:off x="2050742" y="2041864"/>
            <a:ext cx="9170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GOAL : Create an Image that runs redis server </a:t>
            </a:r>
          </a:p>
        </p:txBody>
      </p:sp>
    </p:spTree>
    <p:extLst>
      <p:ext uri="{BB962C8B-B14F-4D97-AF65-F5344CB8AC3E}">
        <p14:creationId xmlns:p14="http://schemas.microsoft.com/office/powerpoint/2010/main" val="271350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04904-1939-E6B8-5998-64F99599A7B0}"/>
              </a:ext>
            </a:extLst>
          </p:cNvPr>
          <p:cNvSpPr txBox="1"/>
          <p:nvPr/>
        </p:nvSpPr>
        <p:spPr>
          <a:xfrm>
            <a:off x="1340528" y="1083076"/>
            <a:ext cx="7989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Tagging an Image: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Docker build –t  our_docker_id /folder_name:verison </a:t>
            </a:r>
          </a:p>
        </p:txBody>
      </p:sp>
    </p:spTree>
    <p:extLst>
      <p:ext uri="{BB962C8B-B14F-4D97-AF65-F5344CB8AC3E}">
        <p14:creationId xmlns:p14="http://schemas.microsoft.com/office/powerpoint/2010/main" val="236045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F2AAF-DB9A-D831-DBE7-7D81329CB9FB}"/>
              </a:ext>
            </a:extLst>
          </p:cNvPr>
          <p:cNvSpPr txBox="1"/>
          <p:nvPr/>
        </p:nvSpPr>
        <p:spPr>
          <a:xfrm>
            <a:off x="3613212" y="2228671"/>
            <a:ext cx="647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6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C9206-7A97-E8AD-64F4-3E550133F7F6}"/>
              </a:ext>
            </a:extLst>
          </p:cNvPr>
          <p:cNvSpPr txBox="1"/>
          <p:nvPr/>
        </p:nvSpPr>
        <p:spPr>
          <a:xfrm>
            <a:off x="1136620" y="1846370"/>
            <a:ext cx="10696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1) What is Docker?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2) Why use Docker?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7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0DFF4D-F093-E071-6BA6-FB64C5CC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3" y="633145"/>
            <a:ext cx="9914831" cy="42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9C5AB1F6-1499-0157-7AD8-4196D67E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52" y="1828576"/>
            <a:ext cx="784969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FDF06A-4077-3897-DD7F-E6DDE87EEBD8}"/>
              </a:ext>
            </a:extLst>
          </p:cNvPr>
          <p:cNvSpPr txBox="1"/>
          <p:nvPr/>
        </p:nvSpPr>
        <p:spPr>
          <a:xfrm>
            <a:off x="1381957" y="1059120"/>
            <a:ext cx="91558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Roboto"/>
              </a:rPr>
              <a:t>What is Docker ?</a:t>
            </a: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dirty="0">
                <a:solidFill>
                  <a:srgbClr val="000000"/>
                </a:solidFill>
                <a:latin typeface="Roboto"/>
              </a:rPr>
              <a:t>	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/>
              </a:rPr>
              <a:t>Docker is an open-source platform that allows you to automate the deployment and management of applications within lightweight, isolated containers. Containers provide a consistent and portable environment for running software, ensuring that applications and their dependencies work consistently across different computing environments.</a:t>
            </a:r>
          </a:p>
          <a:p>
            <a:endParaRPr lang="en-US" sz="2000" dirty="0">
              <a:solidFill>
                <a:srgbClr val="000000"/>
              </a:solidFill>
              <a:latin typeface="Roboto"/>
            </a:endParaRPr>
          </a:p>
          <a:p>
            <a:r>
              <a:rPr lang="en-US" sz="2000" dirty="0">
                <a:solidFill>
                  <a:srgbClr val="000000"/>
                </a:solidFill>
                <a:latin typeface="Roboto"/>
              </a:rPr>
              <a:t>	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/>
              </a:rPr>
              <a:t>Docker enables you to separate your applications from your infrastructure so you can deliver software quickly.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4AA9A-4BDC-1574-B5AF-2D9477EBCBC2}"/>
              </a:ext>
            </a:extLst>
          </p:cNvPr>
          <p:cNvSpPr txBox="1"/>
          <p:nvPr/>
        </p:nvSpPr>
        <p:spPr>
          <a:xfrm>
            <a:off x="719091" y="754602"/>
            <a:ext cx="959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Installing Docker in Windows</a:t>
            </a:r>
          </a:p>
          <a:p>
            <a:endParaRPr lang="en-US" dirty="0"/>
          </a:p>
          <a:p>
            <a:r>
              <a:rPr lang="en-US" i="0" dirty="0">
                <a:solidFill>
                  <a:srgbClr val="1C1D1F"/>
                </a:solidFill>
                <a:effectLst/>
                <a:latin typeface="+mj-lt"/>
              </a:rPr>
              <a:t>    Register for a Docker Hub account </a:t>
            </a:r>
            <a:r>
              <a:rPr lang="en-US" b="0" i="0" dirty="0">
                <a:solidFill>
                  <a:srgbClr val="1C1D1F"/>
                </a:solidFill>
                <a:effectLst/>
                <a:latin typeface="+mj-lt"/>
              </a:rPr>
              <a:t>so that we can pull images and push the images we will build.</a:t>
            </a:r>
          </a:p>
          <a:p>
            <a:endParaRPr lang="en-US" dirty="0">
              <a:solidFill>
                <a:srgbClr val="1C1D1F"/>
              </a:solidFill>
              <a:latin typeface="+mj-lt"/>
            </a:endParaRPr>
          </a:p>
          <a:p>
            <a:r>
              <a:rPr lang="en-US" dirty="0">
                <a:solidFill>
                  <a:srgbClr val="1C1D1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</a:t>
            </a:r>
          </a:p>
          <a:p>
            <a:endParaRPr lang="en-US" dirty="0">
              <a:solidFill>
                <a:srgbClr val="1C1D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rgbClr val="1C1D1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 to install Docker Desktop</a:t>
            </a:r>
          </a:p>
          <a:p>
            <a:endParaRPr lang="en-US" dirty="0"/>
          </a:p>
          <a:p>
            <a:r>
              <a:rPr lang="en-US" dirty="0"/>
              <a:t>	https://docs.docker.com/desktop/install/windows-install</a:t>
            </a:r>
          </a:p>
        </p:txBody>
      </p:sp>
    </p:spTree>
    <p:extLst>
      <p:ext uri="{BB962C8B-B14F-4D97-AF65-F5344CB8AC3E}">
        <p14:creationId xmlns:p14="http://schemas.microsoft.com/office/powerpoint/2010/main" val="32548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CAF9B28-71D8-D79B-9E63-DB5A4D5C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928338"/>
            <a:ext cx="1077427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B33C1C-E83B-B30E-2CE1-1A19F154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1285576"/>
            <a:ext cx="1106006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9BB03F-8D98-CC9B-1B7E-4F7667AA4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17" y="2363850"/>
            <a:ext cx="7897327" cy="3515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6E56A-D5DC-FC5B-543D-5182869A8A4E}"/>
              </a:ext>
            </a:extLst>
          </p:cNvPr>
          <p:cNvSpPr txBox="1"/>
          <p:nvPr/>
        </p:nvSpPr>
        <p:spPr>
          <a:xfrm>
            <a:off x="1836617" y="532660"/>
            <a:ext cx="841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when we run docker command , it will download the image file which is a</a:t>
            </a:r>
          </a:p>
          <a:p>
            <a:r>
              <a:rPr lang="en-US" dirty="0"/>
              <a:t>Single file that gets stored on hard drive and u can use this image to create a container.</a:t>
            </a:r>
          </a:p>
          <a:p>
            <a:endParaRPr lang="en-US" dirty="0"/>
          </a:p>
          <a:p>
            <a:r>
              <a:rPr lang="en-US" dirty="0"/>
              <a:t>Container is a program with its own set of isolated hardware resources its sole purpose is to run one specific program i.e. it has its own set of memory, networking technologies  </a:t>
            </a:r>
          </a:p>
        </p:txBody>
      </p:sp>
    </p:spTree>
    <p:extLst>
      <p:ext uri="{BB962C8B-B14F-4D97-AF65-F5344CB8AC3E}">
        <p14:creationId xmlns:p14="http://schemas.microsoft.com/office/powerpoint/2010/main" val="5166236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3417</TotalTime>
  <Words>305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Roboto</vt:lpstr>
      <vt:lpstr>Gallery</vt:lpstr>
      <vt:lpstr>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Vinayak Revanasiddappa</dc:creator>
  <cp:lastModifiedBy>Vinayak Revanasiddappa</cp:lastModifiedBy>
  <cp:revision>21</cp:revision>
  <dcterms:created xsi:type="dcterms:W3CDTF">2023-04-09T05:04:59Z</dcterms:created>
  <dcterms:modified xsi:type="dcterms:W3CDTF">2023-05-18T12:08:03Z</dcterms:modified>
</cp:coreProperties>
</file>