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647ED-AE8B-4E15-A91D-18A0975342BE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D403-63A9-4D46-9ACB-3B1E9E13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7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26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06D8-464E-41C5-8171-B85322BAE37D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79AAC2-B9F4-4F65-A0E4-A415FD863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F1F-8565-1D91-3364-5D05EF906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30" y="1569238"/>
            <a:ext cx="7232139" cy="164630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5954A-6689-C169-55A5-EEFBBEDEE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D49-2452-094C-2F6E-F2506E824CD1}"/>
              </a:ext>
            </a:extLst>
          </p:cNvPr>
          <p:cNvSpPr txBox="1"/>
          <p:nvPr/>
        </p:nvSpPr>
        <p:spPr>
          <a:xfrm>
            <a:off x="2743199" y="1422893"/>
            <a:ext cx="740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/>
          </a:p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4571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8499-FCC1-C586-6056-CAF90963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17CB-B5BF-E220-7C90-30AF70CB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STL</a:t>
            </a:r>
          </a:p>
          <a:p>
            <a:r>
              <a:rPr lang="en-US" dirty="0"/>
              <a:t>Advantages of using STL in </a:t>
            </a:r>
            <a:r>
              <a:rPr lang="en-US" dirty="0" err="1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4576D0-5D8C-3657-BC1E-8402B2095D3C}"/>
              </a:ext>
            </a:extLst>
          </p:cNvPr>
          <p:cNvSpPr txBox="1"/>
          <p:nvPr/>
        </p:nvSpPr>
        <p:spPr>
          <a:xfrm>
            <a:off x="701336" y="2240703"/>
            <a:ext cx="8815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D53B629-B85E-7E74-DAA8-8D307E03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EC839B-5731-4670-F578-5A7312BF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design pattern provides a general reusable solution for the common problems that occur in software design.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pattern typically shows relationships and interactions between classes or objects.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idea is to speed up the development process by providing well-tested, proven development/design paradigms.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Design patterns are programming language independent strategies for solving a common problem. That means a design pattern represents an idea, not a particular implementation.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By using design patterns, you can make your code more flexible, reusable, and maintainable.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C0F5-9ECB-1293-757B-91E29144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0EBA-3287-90B5-6970-12E57054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Creational</a:t>
            </a:r>
          </a:p>
          <a:p>
            <a:endParaRPr lang="en-US" sz="2400" b="1" dirty="0">
              <a:solidFill>
                <a:srgbClr val="273239"/>
              </a:solidFill>
              <a:latin typeface="urw-din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Structural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sz="2400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sz="2400" b="1" dirty="0">
              <a:solidFill>
                <a:srgbClr val="273239"/>
              </a:solidFill>
              <a:latin typeface="urw-din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Behavioral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2DF0E7-5119-658F-9D4F-E49A6AEF8666}"/>
              </a:ext>
            </a:extLst>
          </p:cNvPr>
          <p:cNvSpPr txBox="1"/>
          <p:nvPr/>
        </p:nvSpPr>
        <p:spPr>
          <a:xfrm>
            <a:off x="559293" y="1180730"/>
            <a:ext cx="87711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Creational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design patterns are all about class instantiation or object creation. These patterns can be further categorized into Class-creational patterns and object-creational patterns. While class-creation patterns use inheritance effectively in the instantiation process, object-creation patterns use delegation effectively to get the job done.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Creational design patterns are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Abstract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Builder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Singleton</a:t>
            </a: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Object Pool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Prototype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507131-A75F-FBA3-738D-034A345529DA}"/>
              </a:ext>
            </a:extLst>
          </p:cNvPr>
          <p:cNvSpPr txBox="1"/>
          <p:nvPr/>
        </p:nvSpPr>
        <p:spPr>
          <a:xfrm>
            <a:off x="648070" y="1358283"/>
            <a:ext cx="891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Factory Method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            Factory Method is a creational design pattern that provides an interface for creating objects in a superclass, but allows subclasses to alter the type of objects that will be created.</a:t>
            </a:r>
          </a:p>
          <a:p>
            <a:endParaRPr lang="en-US" dirty="0">
              <a:solidFill>
                <a:srgbClr val="444444"/>
              </a:solidFill>
              <a:latin typeface="PT Sans" panose="020B0604020202020204" pitchFamily="34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PT Sans" panose="020B0604020202020204" pitchFamily="34" charset="0"/>
              </a:rPr>
              <a:t>i.e. It creates objects for you rather then initiating </a:t>
            </a:r>
            <a:r>
              <a:rPr lang="en-US">
                <a:solidFill>
                  <a:srgbClr val="444444"/>
                </a:solidFill>
                <a:latin typeface="PT Sans" panose="020B0604020202020204" pitchFamily="34" charset="0"/>
              </a:rPr>
              <a:t>object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8AD-1F4D-A7B9-56A3-96DBB34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9C68-033D-5244-E279-FE88B34B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2593</TotalTime>
  <Words>236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PT Sans</vt:lpstr>
      <vt:lpstr>Trebuchet MS</vt:lpstr>
      <vt:lpstr>urw-din</vt:lpstr>
      <vt:lpstr>Wingdings</vt:lpstr>
      <vt:lpstr>Wingdings 3</vt:lpstr>
      <vt:lpstr>Facet</vt:lpstr>
      <vt:lpstr> </vt:lpstr>
      <vt:lpstr>Agenda</vt:lpstr>
      <vt:lpstr>Introduction :</vt:lpstr>
      <vt:lpstr>Types of Design Patterns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Vinayak Revanasiddappa</dc:creator>
  <cp:lastModifiedBy>Vinayak Revanasiddappa</cp:lastModifiedBy>
  <cp:revision>4</cp:revision>
  <dcterms:created xsi:type="dcterms:W3CDTF">2023-04-04T17:17:26Z</dcterms:created>
  <dcterms:modified xsi:type="dcterms:W3CDTF">2023-04-09T05:04:54Z</dcterms:modified>
</cp:coreProperties>
</file>