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42"/>
    <p:restoredTop sz="94708"/>
  </p:normalViewPr>
  <p:slideViewPr>
    <p:cSldViewPr snapToGrid="0" snapToObjects="1">
      <p:cViewPr varScale="1">
        <p:scale>
          <a:sx n="136" d="100"/>
          <a:sy n="136" d="100"/>
        </p:scale>
        <p:origin x="9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6C316D-15AD-41C7-B2E0-5BDAF3CAE160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EF155A-CD2C-45AA-AD69-76E4C1DC95F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0" i="0" dirty="0">
              <a:latin typeface="Calibri" panose="020F0502020204030204" pitchFamily="34" charset="0"/>
              <a:cs typeface="Calibri" panose="020F0502020204030204" pitchFamily="34" charset="0"/>
            </a:rPr>
            <a:t>Upload files</a:t>
          </a:r>
        </a:p>
      </dgm:t>
    </dgm:pt>
    <dgm:pt modelId="{6ACB7176-B8D6-4E74-B662-BD7326B9A20F}" type="parTrans" cxnId="{87DF863C-6FA5-4947-A9A6-5D32F35B068E}">
      <dgm:prSet/>
      <dgm:spPr/>
      <dgm:t>
        <a:bodyPr/>
        <a:lstStyle/>
        <a:p>
          <a:endParaRPr lang="en-US"/>
        </a:p>
      </dgm:t>
    </dgm:pt>
    <dgm:pt modelId="{CD20ACF8-5FF3-4336-AF1D-58C2A94811C0}" type="sibTrans" cxnId="{87DF863C-6FA5-4947-A9A6-5D32F35B068E}">
      <dgm:prSet/>
      <dgm:spPr/>
      <dgm:t>
        <a:bodyPr/>
        <a:lstStyle/>
        <a:p>
          <a:endParaRPr lang="en-US"/>
        </a:p>
      </dgm:t>
    </dgm:pt>
    <dgm:pt modelId="{685C6566-A6CC-4909-AF56-A89E78C35CC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0" i="0" dirty="0">
              <a:latin typeface="Calibri" panose="020F0502020204030204" pitchFamily="34" charset="0"/>
              <a:cs typeface="Calibri" panose="020F0502020204030204" pitchFamily="34" charset="0"/>
            </a:rPr>
            <a:t>Annotation Styles and Commenting</a:t>
          </a:r>
        </a:p>
      </dgm:t>
    </dgm:pt>
    <dgm:pt modelId="{96AE26A1-8442-41D6-A8F6-6EA9263BFED9}" type="parTrans" cxnId="{EA6654DC-4B4E-4491-B96C-1D0972FC4B9D}">
      <dgm:prSet/>
      <dgm:spPr/>
      <dgm:t>
        <a:bodyPr/>
        <a:lstStyle/>
        <a:p>
          <a:endParaRPr lang="en-US"/>
        </a:p>
      </dgm:t>
    </dgm:pt>
    <dgm:pt modelId="{30ACB08C-6424-4A03-8B48-CB81066849E1}" type="sibTrans" cxnId="{EA6654DC-4B4E-4491-B96C-1D0972FC4B9D}">
      <dgm:prSet/>
      <dgm:spPr/>
      <dgm:t>
        <a:bodyPr/>
        <a:lstStyle/>
        <a:p>
          <a:endParaRPr lang="en-US"/>
        </a:p>
      </dgm:t>
    </dgm:pt>
    <dgm:pt modelId="{EE35F502-48CE-48BD-9D01-D9380CD7C1D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0" i="0" dirty="0">
              <a:latin typeface="Calibri" panose="020F0502020204030204" pitchFamily="34" charset="0"/>
              <a:cs typeface="Calibri" panose="020F0502020204030204" pitchFamily="34" charset="0"/>
            </a:rPr>
            <a:t>Downloading files</a:t>
          </a:r>
        </a:p>
      </dgm:t>
    </dgm:pt>
    <dgm:pt modelId="{93BF4109-0646-45C8-AD2F-3D0F14BC4382}" type="parTrans" cxnId="{728ED9BB-6FE6-4209-8DFC-18891E5E0264}">
      <dgm:prSet/>
      <dgm:spPr/>
      <dgm:t>
        <a:bodyPr/>
        <a:lstStyle/>
        <a:p>
          <a:endParaRPr lang="en-US"/>
        </a:p>
      </dgm:t>
    </dgm:pt>
    <dgm:pt modelId="{0CE6705D-8C94-430E-BA14-238C898740F3}" type="sibTrans" cxnId="{728ED9BB-6FE6-4209-8DFC-18891E5E0264}">
      <dgm:prSet/>
      <dgm:spPr/>
      <dgm:t>
        <a:bodyPr/>
        <a:lstStyle/>
        <a:p>
          <a:endParaRPr lang="en-US"/>
        </a:p>
      </dgm:t>
    </dgm:pt>
    <dgm:pt modelId="{75F9FC00-8A8B-4A86-8950-E65E500FDA54}" type="pres">
      <dgm:prSet presAssocID="{BD6C316D-15AD-41C7-B2E0-5BDAF3CAE160}" presName="root" presStyleCnt="0">
        <dgm:presLayoutVars>
          <dgm:dir/>
          <dgm:resizeHandles val="exact"/>
        </dgm:presLayoutVars>
      </dgm:prSet>
      <dgm:spPr/>
    </dgm:pt>
    <dgm:pt modelId="{FE049E66-48E5-402C-AFD2-BB23037AE23A}" type="pres">
      <dgm:prSet presAssocID="{0EEF155A-CD2C-45AA-AD69-76E4C1DC95F8}" presName="compNode" presStyleCnt="0"/>
      <dgm:spPr/>
    </dgm:pt>
    <dgm:pt modelId="{FB921A84-FD73-4457-A86C-F006A547440C}" type="pres">
      <dgm:prSet presAssocID="{0EEF155A-CD2C-45AA-AD69-76E4C1DC95F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40FD8E62-EDA0-4234-8B3F-9F27EA00FB37}" type="pres">
      <dgm:prSet presAssocID="{0EEF155A-CD2C-45AA-AD69-76E4C1DC95F8}" presName="spaceRect" presStyleCnt="0"/>
      <dgm:spPr/>
    </dgm:pt>
    <dgm:pt modelId="{09AD1E35-CF76-41F7-91CF-E58D68BEEEE8}" type="pres">
      <dgm:prSet presAssocID="{0EEF155A-CD2C-45AA-AD69-76E4C1DC95F8}" presName="textRect" presStyleLbl="revTx" presStyleIdx="0" presStyleCnt="3">
        <dgm:presLayoutVars>
          <dgm:chMax val="1"/>
          <dgm:chPref val="1"/>
        </dgm:presLayoutVars>
      </dgm:prSet>
      <dgm:spPr/>
    </dgm:pt>
    <dgm:pt modelId="{A14E1BA2-619B-4DEE-8460-7C2C6BC4F5E0}" type="pres">
      <dgm:prSet presAssocID="{CD20ACF8-5FF3-4336-AF1D-58C2A94811C0}" presName="sibTrans" presStyleCnt="0"/>
      <dgm:spPr/>
    </dgm:pt>
    <dgm:pt modelId="{F5E3770B-01B2-40E9-AA4E-0E44AD57ECA2}" type="pres">
      <dgm:prSet presAssocID="{685C6566-A6CC-4909-AF56-A89E78C35CCB}" presName="compNode" presStyleCnt="0"/>
      <dgm:spPr/>
    </dgm:pt>
    <dgm:pt modelId="{E2C40B24-119F-4CE3-9E2E-6A484861484D}" type="pres">
      <dgm:prSet presAssocID="{685C6566-A6CC-4909-AF56-A89E78C35CC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FBD02AB9-D19A-48AB-9DC3-BA559ED2BBB4}" type="pres">
      <dgm:prSet presAssocID="{685C6566-A6CC-4909-AF56-A89E78C35CCB}" presName="spaceRect" presStyleCnt="0"/>
      <dgm:spPr/>
    </dgm:pt>
    <dgm:pt modelId="{78EDE5C6-206F-4F99-B85C-6C9138E13941}" type="pres">
      <dgm:prSet presAssocID="{685C6566-A6CC-4909-AF56-A89E78C35CCB}" presName="textRect" presStyleLbl="revTx" presStyleIdx="1" presStyleCnt="3">
        <dgm:presLayoutVars>
          <dgm:chMax val="1"/>
          <dgm:chPref val="1"/>
        </dgm:presLayoutVars>
      </dgm:prSet>
      <dgm:spPr/>
    </dgm:pt>
    <dgm:pt modelId="{6C6F0D47-FA99-4212-8F88-0A9638339A3C}" type="pres">
      <dgm:prSet presAssocID="{30ACB08C-6424-4A03-8B48-CB81066849E1}" presName="sibTrans" presStyleCnt="0"/>
      <dgm:spPr/>
    </dgm:pt>
    <dgm:pt modelId="{518FF04E-E3B7-45C3-A82A-7571DB9BFD73}" type="pres">
      <dgm:prSet presAssocID="{EE35F502-48CE-48BD-9D01-D9380CD7C1DA}" presName="compNode" presStyleCnt="0"/>
      <dgm:spPr/>
    </dgm:pt>
    <dgm:pt modelId="{3A4EA3C6-C5C6-45B2-92CC-44ADDEE90233}" type="pres">
      <dgm:prSet presAssocID="{EE35F502-48CE-48BD-9D01-D9380CD7C1D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A56A598D-0763-4A75-B624-DA56BA586665}" type="pres">
      <dgm:prSet presAssocID="{EE35F502-48CE-48BD-9D01-D9380CD7C1DA}" presName="spaceRect" presStyleCnt="0"/>
      <dgm:spPr/>
    </dgm:pt>
    <dgm:pt modelId="{B16BD5ED-6515-46C4-AB20-A1E7FA91DF4C}" type="pres">
      <dgm:prSet presAssocID="{EE35F502-48CE-48BD-9D01-D9380CD7C1D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4AF2E00-6E60-4606-ABA4-DAB4C8680C2D}" type="presOf" srcId="{EE35F502-48CE-48BD-9D01-D9380CD7C1DA}" destId="{B16BD5ED-6515-46C4-AB20-A1E7FA91DF4C}" srcOrd="0" destOrd="0" presId="urn:microsoft.com/office/officeart/2018/2/layout/IconLabelList"/>
    <dgm:cxn modelId="{87DF863C-6FA5-4947-A9A6-5D32F35B068E}" srcId="{BD6C316D-15AD-41C7-B2E0-5BDAF3CAE160}" destId="{0EEF155A-CD2C-45AA-AD69-76E4C1DC95F8}" srcOrd="0" destOrd="0" parTransId="{6ACB7176-B8D6-4E74-B662-BD7326B9A20F}" sibTransId="{CD20ACF8-5FF3-4336-AF1D-58C2A94811C0}"/>
    <dgm:cxn modelId="{C16B6460-BB10-4D26-90E1-D12FF5B8DD18}" type="presOf" srcId="{0EEF155A-CD2C-45AA-AD69-76E4C1DC95F8}" destId="{09AD1E35-CF76-41F7-91CF-E58D68BEEEE8}" srcOrd="0" destOrd="0" presId="urn:microsoft.com/office/officeart/2018/2/layout/IconLabelList"/>
    <dgm:cxn modelId="{86908A60-92D5-43D2-8D61-3675948D36D3}" type="presOf" srcId="{BD6C316D-15AD-41C7-B2E0-5BDAF3CAE160}" destId="{75F9FC00-8A8B-4A86-8950-E65E500FDA54}" srcOrd="0" destOrd="0" presId="urn:microsoft.com/office/officeart/2018/2/layout/IconLabelList"/>
    <dgm:cxn modelId="{A53D826A-BC22-46DE-AEBD-A22530AA3844}" type="presOf" srcId="{685C6566-A6CC-4909-AF56-A89E78C35CCB}" destId="{78EDE5C6-206F-4F99-B85C-6C9138E13941}" srcOrd="0" destOrd="0" presId="urn:microsoft.com/office/officeart/2018/2/layout/IconLabelList"/>
    <dgm:cxn modelId="{728ED9BB-6FE6-4209-8DFC-18891E5E0264}" srcId="{BD6C316D-15AD-41C7-B2E0-5BDAF3CAE160}" destId="{EE35F502-48CE-48BD-9D01-D9380CD7C1DA}" srcOrd="2" destOrd="0" parTransId="{93BF4109-0646-45C8-AD2F-3D0F14BC4382}" sibTransId="{0CE6705D-8C94-430E-BA14-238C898740F3}"/>
    <dgm:cxn modelId="{EA6654DC-4B4E-4491-B96C-1D0972FC4B9D}" srcId="{BD6C316D-15AD-41C7-B2E0-5BDAF3CAE160}" destId="{685C6566-A6CC-4909-AF56-A89E78C35CCB}" srcOrd="1" destOrd="0" parTransId="{96AE26A1-8442-41D6-A8F6-6EA9263BFED9}" sibTransId="{30ACB08C-6424-4A03-8B48-CB81066849E1}"/>
    <dgm:cxn modelId="{E4DDC478-1623-4076-928A-022A2EADC1A2}" type="presParOf" srcId="{75F9FC00-8A8B-4A86-8950-E65E500FDA54}" destId="{FE049E66-48E5-402C-AFD2-BB23037AE23A}" srcOrd="0" destOrd="0" presId="urn:microsoft.com/office/officeart/2018/2/layout/IconLabelList"/>
    <dgm:cxn modelId="{082E8679-CE1D-4F52-9593-32A46B2FBD67}" type="presParOf" srcId="{FE049E66-48E5-402C-AFD2-BB23037AE23A}" destId="{FB921A84-FD73-4457-A86C-F006A547440C}" srcOrd="0" destOrd="0" presId="urn:microsoft.com/office/officeart/2018/2/layout/IconLabelList"/>
    <dgm:cxn modelId="{AA7DBCD9-EC02-424E-A722-27C709CE3BCA}" type="presParOf" srcId="{FE049E66-48E5-402C-AFD2-BB23037AE23A}" destId="{40FD8E62-EDA0-4234-8B3F-9F27EA00FB37}" srcOrd="1" destOrd="0" presId="urn:microsoft.com/office/officeart/2018/2/layout/IconLabelList"/>
    <dgm:cxn modelId="{A9658875-E4F3-4506-8620-2A1F84915BD0}" type="presParOf" srcId="{FE049E66-48E5-402C-AFD2-BB23037AE23A}" destId="{09AD1E35-CF76-41F7-91CF-E58D68BEEEE8}" srcOrd="2" destOrd="0" presId="urn:microsoft.com/office/officeart/2018/2/layout/IconLabelList"/>
    <dgm:cxn modelId="{4DC2BAF4-896D-4000-AA6A-2B186A5D9C35}" type="presParOf" srcId="{75F9FC00-8A8B-4A86-8950-E65E500FDA54}" destId="{A14E1BA2-619B-4DEE-8460-7C2C6BC4F5E0}" srcOrd="1" destOrd="0" presId="urn:microsoft.com/office/officeart/2018/2/layout/IconLabelList"/>
    <dgm:cxn modelId="{A5A900D7-C914-44AB-B1B4-368296F41A0B}" type="presParOf" srcId="{75F9FC00-8A8B-4A86-8950-E65E500FDA54}" destId="{F5E3770B-01B2-40E9-AA4E-0E44AD57ECA2}" srcOrd="2" destOrd="0" presId="urn:microsoft.com/office/officeart/2018/2/layout/IconLabelList"/>
    <dgm:cxn modelId="{68B643CC-4629-45B4-99A3-FB9F2DD50F2B}" type="presParOf" srcId="{F5E3770B-01B2-40E9-AA4E-0E44AD57ECA2}" destId="{E2C40B24-119F-4CE3-9E2E-6A484861484D}" srcOrd="0" destOrd="0" presId="urn:microsoft.com/office/officeart/2018/2/layout/IconLabelList"/>
    <dgm:cxn modelId="{B083A0B1-6289-471C-837A-1BB06CCCADD0}" type="presParOf" srcId="{F5E3770B-01B2-40E9-AA4E-0E44AD57ECA2}" destId="{FBD02AB9-D19A-48AB-9DC3-BA559ED2BBB4}" srcOrd="1" destOrd="0" presId="urn:microsoft.com/office/officeart/2018/2/layout/IconLabelList"/>
    <dgm:cxn modelId="{F9EAE12E-1973-436C-9EAE-F7CCFC9FD4D0}" type="presParOf" srcId="{F5E3770B-01B2-40E9-AA4E-0E44AD57ECA2}" destId="{78EDE5C6-206F-4F99-B85C-6C9138E13941}" srcOrd="2" destOrd="0" presId="urn:microsoft.com/office/officeart/2018/2/layout/IconLabelList"/>
    <dgm:cxn modelId="{F3A8F76D-D734-406F-BBCB-2D73C79B3C81}" type="presParOf" srcId="{75F9FC00-8A8B-4A86-8950-E65E500FDA54}" destId="{6C6F0D47-FA99-4212-8F88-0A9638339A3C}" srcOrd="3" destOrd="0" presId="urn:microsoft.com/office/officeart/2018/2/layout/IconLabelList"/>
    <dgm:cxn modelId="{7457D573-B193-4DA4-9459-B9557B7DC4DA}" type="presParOf" srcId="{75F9FC00-8A8B-4A86-8950-E65E500FDA54}" destId="{518FF04E-E3B7-45C3-A82A-7571DB9BFD73}" srcOrd="4" destOrd="0" presId="urn:microsoft.com/office/officeart/2018/2/layout/IconLabelList"/>
    <dgm:cxn modelId="{55A47A08-4218-4905-9E98-12D529CF340F}" type="presParOf" srcId="{518FF04E-E3B7-45C3-A82A-7571DB9BFD73}" destId="{3A4EA3C6-C5C6-45B2-92CC-44ADDEE90233}" srcOrd="0" destOrd="0" presId="urn:microsoft.com/office/officeart/2018/2/layout/IconLabelList"/>
    <dgm:cxn modelId="{F7DE2285-81A3-4EBB-897B-845C7471BAE7}" type="presParOf" srcId="{518FF04E-E3B7-45C3-A82A-7571DB9BFD73}" destId="{A56A598D-0763-4A75-B624-DA56BA586665}" srcOrd="1" destOrd="0" presId="urn:microsoft.com/office/officeart/2018/2/layout/IconLabelList"/>
    <dgm:cxn modelId="{2A868F4F-9096-462C-A435-4D017440DE4B}" type="presParOf" srcId="{518FF04E-E3B7-45C3-A82A-7571DB9BFD73}" destId="{B16BD5ED-6515-46C4-AB20-A1E7FA91DF4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476982-442F-47CB-B210-D3A8115F7E4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738004C-0A0E-4864-9647-15A13553280E}">
      <dgm:prSet custT="1"/>
      <dgm:spPr/>
      <dgm:t>
        <a:bodyPr/>
        <a:lstStyle/>
        <a:p>
          <a:r>
            <a:rPr lang="en-US" sz="2400" b="0" i="0" dirty="0">
              <a:latin typeface="Calibri" panose="020F0502020204030204" pitchFamily="34" charset="0"/>
              <a:cs typeface="Calibri" panose="020F0502020204030204" pitchFamily="34" charset="0"/>
            </a:rPr>
            <a:t>User Authentication</a:t>
          </a:r>
        </a:p>
      </dgm:t>
    </dgm:pt>
    <dgm:pt modelId="{5B2CEB55-A710-4770-8F20-0406C9114FA3}" type="parTrans" cxnId="{0306DE27-4500-44C6-9701-238435791C12}">
      <dgm:prSet/>
      <dgm:spPr/>
      <dgm:t>
        <a:bodyPr/>
        <a:lstStyle/>
        <a:p>
          <a:endParaRPr lang="en-US"/>
        </a:p>
      </dgm:t>
    </dgm:pt>
    <dgm:pt modelId="{02086813-6D35-4F6D-BB88-3443C6A3E83D}" type="sibTrans" cxnId="{0306DE27-4500-44C6-9701-238435791C12}">
      <dgm:prSet/>
      <dgm:spPr/>
      <dgm:t>
        <a:bodyPr/>
        <a:lstStyle/>
        <a:p>
          <a:endParaRPr lang="en-US"/>
        </a:p>
      </dgm:t>
    </dgm:pt>
    <dgm:pt modelId="{134D7FF4-1A20-44D0-8C22-2AC13C0F5083}">
      <dgm:prSet custT="1"/>
      <dgm:spPr/>
      <dgm:t>
        <a:bodyPr/>
        <a:lstStyle/>
        <a:p>
          <a:r>
            <a:rPr lang="en-US" sz="2400" b="0" i="0" dirty="0">
              <a:latin typeface="Calibri" panose="020F0502020204030204" pitchFamily="34" charset="0"/>
              <a:cs typeface="Calibri" panose="020F0502020204030204" pitchFamily="34" charset="0"/>
            </a:rPr>
            <a:t>Personalized Dashboard</a:t>
          </a:r>
        </a:p>
      </dgm:t>
    </dgm:pt>
    <dgm:pt modelId="{C2C7CAC6-C939-4C77-BC06-D06791439D39}" type="parTrans" cxnId="{86AA408D-5239-4DCA-8CEA-25B95F23961E}">
      <dgm:prSet/>
      <dgm:spPr/>
      <dgm:t>
        <a:bodyPr/>
        <a:lstStyle/>
        <a:p>
          <a:endParaRPr lang="en-US"/>
        </a:p>
      </dgm:t>
    </dgm:pt>
    <dgm:pt modelId="{2A1B85D0-2534-4BEE-9489-C85067950287}" type="sibTrans" cxnId="{86AA408D-5239-4DCA-8CEA-25B95F23961E}">
      <dgm:prSet/>
      <dgm:spPr/>
      <dgm:t>
        <a:bodyPr/>
        <a:lstStyle/>
        <a:p>
          <a:endParaRPr lang="en-US"/>
        </a:p>
      </dgm:t>
    </dgm:pt>
    <dgm:pt modelId="{E005A1A3-CB81-4E9A-A2AF-2CF74B72B9FA}">
      <dgm:prSet custT="1"/>
      <dgm:spPr/>
      <dgm:t>
        <a:bodyPr/>
        <a:lstStyle/>
        <a:p>
          <a:r>
            <a:rPr lang="en-US" sz="2400" b="0" i="0" dirty="0">
              <a:latin typeface="Calibri" panose="020F0502020204030204" pitchFamily="34" charset="0"/>
              <a:cs typeface="Calibri" panose="020F0502020204030204" pitchFamily="34" charset="0"/>
            </a:rPr>
            <a:t>Styled annotations</a:t>
          </a:r>
        </a:p>
      </dgm:t>
    </dgm:pt>
    <dgm:pt modelId="{EA9A64A7-BDAD-4005-B879-7DED261F315C}" type="parTrans" cxnId="{064E4C48-8315-423D-A964-20107E4B6C08}">
      <dgm:prSet/>
      <dgm:spPr/>
      <dgm:t>
        <a:bodyPr/>
        <a:lstStyle/>
        <a:p>
          <a:endParaRPr lang="en-US"/>
        </a:p>
      </dgm:t>
    </dgm:pt>
    <dgm:pt modelId="{41167D29-F271-4D6F-BE73-C89C33F1AB45}" type="sibTrans" cxnId="{064E4C48-8315-423D-A964-20107E4B6C08}">
      <dgm:prSet/>
      <dgm:spPr/>
      <dgm:t>
        <a:bodyPr/>
        <a:lstStyle/>
        <a:p>
          <a:endParaRPr lang="en-US"/>
        </a:p>
      </dgm:t>
    </dgm:pt>
    <dgm:pt modelId="{3930EE56-3211-43B9-910A-5960BBA3F002}">
      <dgm:prSet custT="1"/>
      <dgm:spPr/>
      <dgm:t>
        <a:bodyPr/>
        <a:lstStyle/>
        <a:p>
          <a:r>
            <a:rPr lang="en-US" sz="2400" b="0" i="0" dirty="0">
              <a:latin typeface="Calibri" panose="020F0502020204030204" pitchFamily="34" charset="0"/>
              <a:cs typeface="Calibri" panose="020F0502020204030204" pitchFamily="34" charset="0"/>
            </a:rPr>
            <a:t>Ambitious feature – Spell check and thesaurus</a:t>
          </a:r>
        </a:p>
      </dgm:t>
    </dgm:pt>
    <dgm:pt modelId="{1E39024A-725F-4C52-85D9-6AFF4E6D6213}" type="parTrans" cxnId="{E82285DA-1987-4C0B-8837-51EE69D929E1}">
      <dgm:prSet/>
      <dgm:spPr/>
      <dgm:t>
        <a:bodyPr/>
        <a:lstStyle/>
        <a:p>
          <a:endParaRPr lang="en-US"/>
        </a:p>
      </dgm:t>
    </dgm:pt>
    <dgm:pt modelId="{0FA73614-F6CF-4DA8-9E17-4A83ABD5857B}" type="sibTrans" cxnId="{E82285DA-1987-4C0B-8837-51EE69D929E1}">
      <dgm:prSet/>
      <dgm:spPr/>
      <dgm:t>
        <a:bodyPr/>
        <a:lstStyle/>
        <a:p>
          <a:endParaRPr lang="en-US"/>
        </a:p>
      </dgm:t>
    </dgm:pt>
    <dgm:pt modelId="{FFC5D607-17D9-794C-8A4D-1802062FD830}" type="pres">
      <dgm:prSet presAssocID="{90476982-442F-47CB-B210-D3A8115F7E4D}" presName="linear" presStyleCnt="0">
        <dgm:presLayoutVars>
          <dgm:dir/>
          <dgm:animLvl val="lvl"/>
          <dgm:resizeHandles val="exact"/>
        </dgm:presLayoutVars>
      </dgm:prSet>
      <dgm:spPr/>
    </dgm:pt>
    <dgm:pt modelId="{F467679B-18A8-B74D-BCC6-B5E8B4592639}" type="pres">
      <dgm:prSet presAssocID="{2738004C-0A0E-4864-9647-15A13553280E}" presName="parentLin" presStyleCnt="0"/>
      <dgm:spPr/>
    </dgm:pt>
    <dgm:pt modelId="{7BF2D9D4-6067-4441-95CF-792F55B5A868}" type="pres">
      <dgm:prSet presAssocID="{2738004C-0A0E-4864-9647-15A13553280E}" presName="parentLeftMargin" presStyleLbl="node1" presStyleIdx="0" presStyleCnt="4"/>
      <dgm:spPr/>
    </dgm:pt>
    <dgm:pt modelId="{188460B7-454C-C442-8D7A-A8B937398206}" type="pres">
      <dgm:prSet presAssocID="{2738004C-0A0E-4864-9647-15A13553280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28D4D80-65B3-8F48-9A3B-0042E8D4ABA1}" type="pres">
      <dgm:prSet presAssocID="{2738004C-0A0E-4864-9647-15A13553280E}" presName="negativeSpace" presStyleCnt="0"/>
      <dgm:spPr/>
    </dgm:pt>
    <dgm:pt modelId="{C9999AE6-C9E0-9D47-8FED-572FAABA9E26}" type="pres">
      <dgm:prSet presAssocID="{2738004C-0A0E-4864-9647-15A13553280E}" presName="childText" presStyleLbl="conFgAcc1" presStyleIdx="0" presStyleCnt="4">
        <dgm:presLayoutVars>
          <dgm:bulletEnabled val="1"/>
        </dgm:presLayoutVars>
      </dgm:prSet>
      <dgm:spPr/>
    </dgm:pt>
    <dgm:pt modelId="{DD1922EC-0116-1F4E-A300-4B4DC95C735F}" type="pres">
      <dgm:prSet presAssocID="{02086813-6D35-4F6D-BB88-3443C6A3E83D}" presName="spaceBetweenRectangles" presStyleCnt="0"/>
      <dgm:spPr/>
    </dgm:pt>
    <dgm:pt modelId="{9FFA51B5-7D61-6B44-B8C7-C5EAB08000AC}" type="pres">
      <dgm:prSet presAssocID="{134D7FF4-1A20-44D0-8C22-2AC13C0F5083}" presName="parentLin" presStyleCnt="0"/>
      <dgm:spPr/>
    </dgm:pt>
    <dgm:pt modelId="{0BEAB7B0-9E13-C744-A098-1571E972C1FB}" type="pres">
      <dgm:prSet presAssocID="{134D7FF4-1A20-44D0-8C22-2AC13C0F5083}" presName="parentLeftMargin" presStyleLbl="node1" presStyleIdx="0" presStyleCnt="4"/>
      <dgm:spPr/>
    </dgm:pt>
    <dgm:pt modelId="{1DF544BC-425E-4140-8D90-84D0A26F2B87}" type="pres">
      <dgm:prSet presAssocID="{134D7FF4-1A20-44D0-8C22-2AC13C0F508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12FCD3B-3DBC-CB42-A6DF-435C95455C82}" type="pres">
      <dgm:prSet presAssocID="{134D7FF4-1A20-44D0-8C22-2AC13C0F5083}" presName="negativeSpace" presStyleCnt="0"/>
      <dgm:spPr/>
    </dgm:pt>
    <dgm:pt modelId="{1BE2F1F4-92B3-0541-9AEB-620B6E3711FC}" type="pres">
      <dgm:prSet presAssocID="{134D7FF4-1A20-44D0-8C22-2AC13C0F5083}" presName="childText" presStyleLbl="conFgAcc1" presStyleIdx="1" presStyleCnt="4">
        <dgm:presLayoutVars>
          <dgm:bulletEnabled val="1"/>
        </dgm:presLayoutVars>
      </dgm:prSet>
      <dgm:spPr/>
    </dgm:pt>
    <dgm:pt modelId="{D085814C-5DE4-6D4D-9EF8-2369E147CC84}" type="pres">
      <dgm:prSet presAssocID="{2A1B85D0-2534-4BEE-9489-C85067950287}" presName="spaceBetweenRectangles" presStyleCnt="0"/>
      <dgm:spPr/>
    </dgm:pt>
    <dgm:pt modelId="{9F0D2CF2-6014-3543-8AE2-E72140B2F567}" type="pres">
      <dgm:prSet presAssocID="{E005A1A3-CB81-4E9A-A2AF-2CF74B72B9FA}" presName="parentLin" presStyleCnt="0"/>
      <dgm:spPr/>
    </dgm:pt>
    <dgm:pt modelId="{07D3E4C1-58B0-194A-B6AC-45C8DD91DF27}" type="pres">
      <dgm:prSet presAssocID="{E005A1A3-CB81-4E9A-A2AF-2CF74B72B9FA}" presName="parentLeftMargin" presStyleLbl="node1" presStyleIdx="1" presStyleCnt="4"/>
      <dgm:spPr/>
    </dgm:pt>
    <dgm:pt modelId="{4FEDCA14-7491-AD4E-AB4F-E3355A0DEB21}" type="pres">
      <dgm:prSet presAssocID="{E005A1A3-CB81-4E9A-A2AF-2CF74B72B9F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6FB06B1-2256-4644-9BFB-11B9BF453480}" type="pres">
      <dgm:prSet presAssocID="{E005A1A3-CB81-4E9A-A2AF-2CF74B72B9FA}" presName="negativeSpace" presStyleCnt="0"/>
      <dgm:spPr/>
    </dgm:pt>
    <dgm:pt modelId="{6D6DAB2B-53DB-9E43-BD25-885C288381E2}" type="pres">
      <dgm:prSet presAssocID="{E005A1A3-CB81-4E9A-A2AF-2CF74B72B9FA}" presName="childText" presStyleLbl="conFgAcc1" presStyleIdx="2" presStyleCnt="4">
        <dgm:presLayoutVars>
          <dgm:bulletEnabled val="1"/>
        </dgm:presLayoutVars>
      </dgm:prSet>
      <dgm:spPr/>
    </dgm:pt>
    <dgm:pt modelId="{1293B144-5C49-A441-B82A-417BC8FAFEA4}" type="pres">
      <dgm:prSet presAssocID="{41167D29-F271-4D6F-BE73-C89C33F1AB45}" presName="spaceBetweenRectangles" presStyleCnt="0"/>
      <dgm:spPr/>
    </dgm:pt>
    <dgm:pt modelId="{B796CE6A-1336-4D4E-8912-711FCA91A8E3}" type="pres">
      <dgm:prSet presAssocID="{3930EE56-3211-43B9-910A-5960BBA3F002}" presName="parentLin" presStyleCnt="0"/>
      <dgm:spPr/>
    </dgm:pt>
    <dgm:pt modelId="{58AEC86A-AC5F-B54A-B7C3-46021D72F12D}" type="pres">
      <dgm:prSet presAssocID="{3930EE56-3211-43B9-910A-5960BBA3F002}" presName="parentLeftMargin" presStyleLbl="node1" presStyleIdx="2" presStyleCnt="4"/>
      <dgm:spPr/>
    </dgm:pt>
    <dgm:pt modelId="{6028E741-4717-E648-8DB2-D7AB646F4AEA}" type="pres">
      <dgm:prSet presAssocID="{3930EE56-3211-43B9-910A-5960BBA3F002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948CE805-999C-A746-ADD5-E1F530902E66}" type="pres">
      <dgm:prSet presAssocID="{3930EE56-3211-43B9-910A-5960BBA3F002}" presName="negativeSpace" presStyleCnt="0"/>
      <dgm:spPr/>
    </dgm:pt>
    <dgm:pt modelId="{03F6786F-1257-E949-8397-0A8B166F75AC}" type="pres">
      <dgm:prSet presAssocID="{3930EE56-3211-43B9-910A-5960BBA3F002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98A6DD01-6B8D-8540-993C-FE8258A3349C}" type="presOf" srcId="{90476982-442F-47CB-B210-D3A8115F7E4D}" destId="{FFC5D607-17D9-794C-8A4D-1802062FD830}" srcOrd="0" destOrd="0" presId="urn:microsoft.com/office/officeart/2005/8/layout/list1"/>
    <dgm:cxn modelId="{0306DE27-4500-44C6-9701-238435791C12}" srcId="{90476982-442F-47CB-B210-D3A8115F7E4D}" destId="{2738004C-0A0E-4864-9647-15A13553280E}" srcOrd="0" destOrd="0" parTransId="{5B2CEB55-A710-4770-8F20-0406C9114FA3}" sibTransId="{02086813-6D35-4F6D-BB88-3443C6A3E83D}"/>
    <dgm:cxn modelId="{579A5A2E-83DE-2A42-A28A-912319763E90}" type="presOf" srcId="{2738004C-0A0E-4864-9647-15A13553280E}" destId="{188460B7-454C-C442-8D7A-A8B937398206}" srcOrd="1" destOrd="0" presId="urn:microsoft.com/office/officeart/2005/8/layout/list1"/>
    <dgm:cxn modelId="{064E4C48-8315-423D-A964-20107E4B6C08}" srcId="{90476982-442F-47CB-B210-D3A8115F7E4D}" destId="{E005A1A3-CB81-4E9A-A2AF-2CF74B72B9FA}" srcOrd="2" destOrd="0" parTransId="{EA9A64A7-BDAD-4005-B879-7DED261F315C}" sibTransId="{41167D29-F271-4D6F-BE73-C89C33F1AB45}"/>
    <dgm:cxn modelId="{B5EC0476-5695-C34F-B7F5-2D3EF4ED012B}" type="presOf" srcId="{E005A1A3-CB81-4E9A-A2AF-2CF74B72B9FA}" destId="{4FEDCA14-7491-AD4E-AB4F-E3355A0DEB21}" srcOrd="1" destOrd="0" presId="urn:microsoft.com/office/officeart/2005/8/layout/list1"/>
    <dgm:cxn modelId="{2DC4018D-D73D-1343-AA47-BBE071D33F5D}" type="presOf" srcId="{3930EE56-3211-43B9-910A-5960BBA3F002}" destId="{58AEC86A-AC5F-B54A-B7C3-46021D72F12D}" srcOrd="0" destOrd="0" presId="urn:microsoft.com/office/officeart/2005/8/layout/list1"/>
    <dgm:cxn modelId="{86AA408D-5239-4DCA-8CEA-25B95F23961E}" srcId="{90476982-442F-47CB-B210-D3A8115F7E4D}" destId="{134D7FF4-1A20-44D0-8C22-2AC13C0F5083}" srcOrd="1" destOrd="0" parTransId="{C2C7CAC6-C939-4C77-BC06-D06791439D39}" sibTransId="{2A1B85D0-2534-4BEE-9489-C85067950287}"/>
    <dgm:cxn modelId="{5D3DEAA3-FE5B-8240-9A1F-2D3AE286B367}" type="presOf" srcId="{2738004C-0A0E-4864-9647-15A13553280E}" destId="{7BF2D9D4-6067-4441-95CF-792F55B5A868}" srcOrd="0" destOrd="0" presId="urn:microsoft.com/office/officeart/2005/8/layout/list1"/>
    <dgm:cxn modelId="{FE4974BB-9636-4644-9CB8-2FE4262CDF1A}" type="presOf" srcId="{E005A1A3-CB81-4E9A-A2AF-2CF74B72B9FA}" destId="{07D3E4C1-58B0-194A-B6AC-45C8DD91DF27}" srcOrd="0" destOrd="0" presId="urn:microsoft.com/office/officeart/2005/8/layout/list1"/>
    <dgm:cxn modelId="{0F9971BE-9790-F94A-9F0C-8F9B00A7CCD1}" type="presOf" srcId="{134D7FF4-1A20-44D0-8C22-2AC13C0F5083}" destId="{0BEAB7B0-9E13-C744-A098-1571E972C1FB}" srcOrd="0" destOrd="0" presId="urn:microsoft.com/office/officeart/2005/8/layout/list1"/>
    <dgm:cxn modelId="{80D782D3-C3E6-6B41-AA14-E5E5F9B1EF37}" type="presOf" srcId="{3930EE56-3211-43B9-910A-5960BBA3F002}" destId="{6028E741-4717-E648-8DB2-D7AB646F4AEA}" srcOrd="1" destOrd="0" presId="urn:microsoft.com/office/officeart/2005/8/layout/list1"/>
    <dgm:cxn modelId="{E82285DA-1987-4C0B-8837-51EE69D929E1}" srcId="{90476982-442F-47CB-B210-D3A8115F7E4D}" destId="{3930EE56-3211-43B9-910A-5960BBA3F002}" srcOrd="3" destOrd="0" parTransId="{1E39024A-725F-4C52-85D9-6AFF4E6D6213}" sibTransId="{0FA73614-F6CF-4DA8-9E17-4A83ABD5857B}"/>
    <dgm:cxn modelId="{B70009EE-8A4B-5E48-A02F-7B9B27315A2A}" type="presOf" srcId="{134D7FF4-1A20-44D0-8C22-2AC13C0F5083}" destId="{1DF544BC-425E-4140-8D90-84D0A26F2B87}" srcOrd="1" destOrd="0" presId="urn:microsoft.com/office/officeart/2005/8/layout/list1"/>
    <dgm:cxn modelId="{883951EC-213C-EF41-A67D-1905128F717A}" type="presParOf" srcId="{FFC5D607-17D9-794C-8A4D-1802062FD830}" destId="{F467679B-18A8-B74D-BCC6-B5E8B4592639}" srcOrd="0" destOrd="0" presId="urn:microsoft.com/office/officeart/2005/8/layout/list1"/>
    <dgm:cxn modelId="{3D11C808-1E0C-984C-AEBA-D8B47ACC68FE}" type="presParOf" srcId="{F467679B-18A8-B74D-BCC6-B5E8B4592639}" destId="{7BF2D9D4-6067-4441-95CF-792F55B5A868}" srcOrd="0" destOrd="0" presId="urn:microsoft.com/office/officeart/2005/8/layout/list1"/>
    <dgm:cxn modelId="{07489C40-E6ED-A243-A394-0A508B393812}" type="presParOf" srcId="{F467679B-18A8-B74D-BCC6-B5E8B4592639}" destId="{188460B7-454C-C442-8D7A-A8B937398206}" srcOrd="1" destOrd="0" presId="urn:microsoft.com/office/officeart/2005/8/layout/list1"/>
    <dgm:cxn modelId="{8064A595-ADA7-A14C-8A3B-037C8097F8BF}" type="presParOf" srcId="{FFC5D607-17D9-794C-8A4D-1802062FD830}" destId="{C28D4D80-65B3-8F48-9A3B-0042E8D4ABA1}" srcOrd="1" destOrd="0" presId="urn:microsoft.com/office/officeart/2005/8/layout/list1"/>
    <dgm:cxn modelId="{53ED39FE-B1EA-5E44-9251-D40773764921}" type="presParOf" srcId="{FFC5D607-17D9-794C-8A4D-1802062FD830}" destId="{C9999AE6-C9E0-9D47-8FED-572FAABA9E26}" srcOrd="2" destOrd="0" presId="urn:microsoft.com/office/officeart/2005/8/layout/list1"/>
    <dgm:cxn modelId="{3648369B-7125-E64C-A596-C05F5DF928F9}" type="presParOf" srcId="{FFC5D607-17D9-794C-8A4D-1802062FD830}" destId="{DD1922EC-0116-1F4E-A300-4B4DC95C735F}" srcOrd="3" destOrd="0" presId="urn:microsoft.com/office/officeart/2005/8/layout/list1"/>
    <dgm:cxn modelId="{542BA0D3-A287-A842-A327-9C4419C68D5B}" type="presParOf" srcId="{FFC5D607-17D9-794C-8A4D-1802062FD830}" destId="{9FFA51B5-7D61-6B44-B8C7-C5EAB08000AC}" srcOrd="4" destOrd="0" presId="urn:microsoft.com/office/officeart/2005/8/layout/list1"/>
    <dgm:cxn modelId="{D0451939-AF0C-B24B-A950-149EBDED7D6B}" type="presParOf" srcId="{9FFA51B5-7D61-6B44-B8C7-C5EAB08000AC}" destId="{0BEAB7B0-9E13-C744-A098-1571E972C1FB}" srcOrd="0" destOrd="0" presId="urn:microsoft.com/office/officeart/2005/8/layout/list1"/>
    <dgm:cxn modelId="{ADD15DB8-61C0-EA40-A547-5CB4D2094D4A}" type="presParOf" srcId="{9FFA51B5-7D61-6B44-B8C7-C5EAB08000AC}" destId="{1DF544BC-425E-4140-8D90-84D0A26F2B87}" srcOrd="1" destOrd="0" presId="urn:microsoft.com/office/officeart/2005/8/layout/list1"/>
    <dgm:cxn modelId="{BBCA703F-828F-D844-9EAC-89C270878CA8}" type="presParOf" srcId="{FFC5D607-17D9-794C-8A4D-1802062FD830}" destId="{912FCD3B-3DBC-CB42-A6DF-435C95455C82}" srcOrd="5" destOrd="0" presId="urn:microsoft.com/office/officeart/2005/8/layout/list1"/>
    <dgm:cxn modelId="{EB46EC82-1F75-D94D-B71A-408C1D0B38D5}" type="presParOf" srcId="{FFC5D607-17D9-794C-8A4D-1802062FD830}" destId="{1BE2F1F4-92B3-0541-9AEB-620B6E3711FC}" srcOrd="6" destOrd="0" presId="urn:microsoft.com/office/officeart/2005/8/layout/list1"/>
    <dgm:cxn modelId="{3ACDF3E6-0A0D-3342-B23A-54A75D306A7F}" type="presParOf" srcId="{FFC5D607-17D9-794C-8A4D-1802062FD830}" destId="{D085814C-5DE4-6D4D-9EF8-2369E147CC84}" srcOrd="7" destOrd="0" presId="urn:microsoft.com/office/officeart/2005/8/layout/list1"/>
    <dgm:cxn modelId="{FA1EA4BB-5A51-F24A-A6E5-72A4B0D8B603}" type="presParOf" srcId="{FFC5D607-17D9-794C-8A4D-1802062FD830}" destId="{9F0D2CF2-6014-3543-8AE2-E72140B2F567}" srcOrd="8" destOrd="0" presId="urn:microsoft.com/office/officeart/2005/8/layout/list1"/>
    <dgm:cxn modelId="{7ABC51CA-0557-3144-85A7-5C2148CBCCD8}" type="presParOf" srcId="{9F0D2CF2-6014-3543-8AE2-E72140B2F567}" destId="{07D3E4C1-58B0-194A-B6AC-45C8DD91DF27}" srcOrd="0" destOrd="0" presId="urn:microsoft.com/office/officeart/2005/8/layout/list1"/>
    <dgm:cxn modelId="{B0497252-E6E5-774D-B445-CC71600206BF}" type="presParOf" srcId="{9F0D2CF2-6014-3543-8AE2-E72140B2F567}" destId="{4FEDCA14-7491-AD4E-AB4F-E3355A0DEB21}" srcOrd="1" destOrd="0" presId="urn:microsoft.com/office/officeart/2005/8/layout/list1"/>
    <dgm:cxn modelId="{FB72C05C-6D5D-1644-ABC7-51751132EBBA}" type="presParOf" srcId="{FFC5D607-17D9-794C-8A4D-1802062FD830}" destId="{C6FB06B1-2256-4644-9BFB-11B9BF453480}" srcOrd="9" destOrd="0" presId="urn:microsoft.com/office/officeart/2005/8/layout/list1"/>
    <dgm:cxn modelId="{04877388-4B8E-C345-ABD5-0E4E943BF29F}" type="presParOf" srcId="{FFC5D607-17D9-794C-8A4D-1802062FD830}" destId="{6D6DAB2B-53DB-9E43-BD25-885C288381E2}" srcOrd="10" destOrd="0" presId="urn:microsoft.com/office/officeart/2005/8/layout/list1"/>
    <dgm:cxn modelId="{B4E1096B-C37B-E140-A582-67B3D6AED247}" type="presParOf" srcId="{FFC5D607-17D9-794C-8A4D-1802062FD830}" destId="{1293B144-5C49-A441-B82A-417BC8FAFEA4}" srcOrd="11" destOrd="0" presId="urn:microsoft.com/office/officeart/2005/8/layout/list1"/>
    <dgm:cxn modelId="{7D7DABEB-2739-DA45-99D7-502E6354AABD}" type="presParOf" srcId="{FFC5D607-17D9-794C-8A4D-1802062FD830}" destId="{B796CE6A-1336-4D4E-8912-711FCA91A8E3}" srcOrd="12" destOrd="0" presId="urn:microsoft.com/office/officeart/2005/8/layout/list1"/>
    <dgm:cxn modelId="{1D425A33-0660-7244-9C06-DE345DF6A85F}" type="presParOf" srcId="{B796CE6A-1336-4D4E-8912-711FCA91A8E3}" destId="{58AEC86A-AC5F-B54A-B7C3-46021D72F12D}" srcOrd="0" destOrd="0" presId="urn:microsoft.com/office/officeart/2005/8/layout/list1"/>
    <dgm:cxn modelId="{6553D012-03CC-784C-83DC-40578EC155AF}" type="presParOf" srcId="{B796CE6A-1336-4D4E-8912-711FCA91A8E3}" destId="{6028E741-4717-E648-8DB2-D7AB646F4AEA}" srcOrd="1" destOrd="0" presId="urn:microsoft.com/office/officeart/2005/8/layout/list1"/>
    <dgm:cxn modelId="{435DC696-E65F-C44D-8A4E-84111E4495A0}" type="presParOf" srcId="{FFC5D607-17D9-794C-8A4D-1802062FD830}" destId="{948CE805-999C-A746-ADD5-E1F530902E66}" srcOrd="13" destOrd="0" presId="urn:microsoft.com/office/officeart/2005/8/layout/list1"/>
    <dgm:cxn modelId="{DD94F5D0-C139-BD42-AB22-B15A91CF9F98}" type="presParOf" srcId="{FFC5D607-17D9-794C-8A4D-1802062FD830}" destId="{03F6786F-1257-E949-8397-0A8B166F75AC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9C5E60B-7D0C-4907-8C46-B770AA57F43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69C13D5-8A39-4CF4-8953-A4D3A2205EDE}">
      <dgm:prSet custT="1"/>
      <dgm:spPr/>
      <dgm:t>
        <a:bodyPr/>
        <a:lstStyle/>
        <a:p>
          <a:r>
            <a:rPr lang="en-US" sz="2400" b="0" i="0" dirty="0">
              <a:latin typeface="Calibri" panose="020F0502020204030204" pitchFamily="34" charset="0"/>
              <a:cs typeface="Calibri" panose="020F0502020204030204" pitchFamily="34" charset="0"/>
            </a:rPr>
            <a:t>Implementing Slide Navigation</a:t>
          </a:r>
        </a:p>
      </dgm:t>
    </dgm:pt>
    <dgm:pt modelId="{F84D1786-0401-4998-A74E-79469B3FEF4D}" type="parTrans" cxnId="{F12C4387-C64F-4C63-BC79-308F26F480F9}">
      <dgm:prSet/>
      <dgm:spPr/>
      <dgm:t>
        <a:bodyPr/>
        <a:lstStyle/>
        <a:p>
          <a:endParaRPr lang="en-US"/>
        </a:p>
      </dgm:t>
    </dgm:pt>
    <dgm:pt modelId="{52F2FDE5-735A-4E2E-A4C2-15050E9F4F02}" type="sibTrans" cxnId="{F12C4387-C64F-4C63-BC79-308F26F480F9}">
      <dgm:prSet/>
      <dgm:spPr/>
      <dgm:t>
        <a:bodyPr/>
        <a:lstStyle/>
        <a:p>
          <a:endParaRPr lang="en-US"/>
        </a:p>
      </dgm:t>
    </dgm:pt>
    <dgm:pt modelId="{BD5C282E-418C-49A0-B785-93E9F07064D1}">
      <dgm:prSet custT="1"/>
      <dgm:spPr/>
      <dgm:t>
        <a:bodyPr/>
        <a:lstStyle/>
        <a:p>
          <a:r>
            <a:rPr lang="en-US" sz="2400" b="0" i="0" dirty="0">
              <a:latin typeface="Calibri" panose="020F0502020204030204" pitchFamily="34" charset="0"/>
              <a:cs typeface="Calibri" panose="020F0502020204030204" pitchFamily="34" charset="0"/>
            </a:rPr>
            <a:t>Reverting changes</a:t>
          </a:r>
        </a:p>
      </dgm:t>
    </dgm:pt>
    <dgm:pt modelId="{A8099343-B29C-4395-8E90-839BAD5D5773}" type="parTrans" cxnId="{213601B5-0168-4FF3-8A4B-5FD0D378C6F8}">
      <dgm:prSet/>
      <dgm:spPr/>
      <dgm:t>
        <a:bodyPr/>
        <a:lstStyle/>
        <a:p>
          <a:endParaRPr lang="en-US"/>
        </a:p>
      </dgm:t>
    </dgm:pt>
    <dgm:pt modelId="{22E8D0C5-B0B1-41B6-9703-643C1C6B3D32}" type="sibTrans" cxnId="{213601B5-0168-4FF3-8A4B-5FD0D378C6F8}">
      <dgm:prSet/>
      <dgm:spPr/>
      <dgm:t>
        <a:bodyPr/>
        <a:lstStyle/>
        <a:p>
          <a:endParaRPr lang="en-US"/>
        </a:p>
      </dgm:t>
    </dgm:pt>
    <dgm:pt modelId="{B13FA338-69AA-41D6-B55B-86897C662730}">
      <dgm:prSet custT="1"/>
      <dgm:spPr/>
      <dgm:t>
        <a:bodyPr/>
        <a:lstStyle/>
        <a:p>
          <a:r>
            <a:rPr lang="en-US" sz="2400" b="0" i="0" dirty="0">
              <a:latin typeface="Calibri" panose="020F0502020204030204" pitchFamily="34" charset="0"/>
              <a:cs typeface="Calibri" panose="020F0502020204030204" pitchFamily="34" charset="0"/>
            </a:rPr>
            <a:t>Comment Acceptance / Rejection</a:t>
          </a:r>
        </a:p>
      </dgm:t>
    </dgm:pt>
    <dgm:pt modelId="{3538526A-8574-457A-90E8-29A74367672B}" type="parTrans" cxnId="{0960F7A6-CB45-43B9-9201-FDF6B3BB3324}">
      <dgm:prSet/>
      <dgm:spPr/>
      <dgm:t>
        <a:bodyPr/>
        <a:lstStyle/>
        <a:p>
          <a:endParaRPr lang="en-US"/>
        </a:p>
      </dgm:t>
    </dgm:pt>
    <dgm:pt modelId="{EECBFA87-5EEF-4E3C-AD87-3E89ECFE2451}" type="sibTrans" cxnId="{0960F7A6-CB45-43B9-9201-FDF6B3BB3324}">
      <dgm:prSet/>
      <dgm:spPr/>
      <dgm:t>
        <a:bodyPr/>
        <a:lstStyle/>
        <a:p>
          <a:endParaRPr lang="en-US"/>
        </a:p>
      </dgm:t>
    </dgm:pt>
    <dgm:pt modelId="{BCEE4072-4288-492E-8862-7465BA63558F}">
      <dgm:prSet custT="1"/>
      <dgm:spPr/>
      <dgm:t>
        <a:bodyPr/>
        <a:lstStyle/>
        <a:p>
          <a:r>
            <a:rPr lang="en-US" sz="2400" b="0" i="0" dirty="0">
              <a:latin typeface="Calibri" panose="020F0502020204030204" pitchFamily="34" charset="0"/>
              <a:cs typeface="Calibri" panose="020F0502020204030204" pitchFamily="34" charset="0"/>
            </a:rPr>
            <a:t>Elimination formatting differences between initial and final document</a:t>
          </a:r>
        </a:p>
      </dgm:t>
    </dgm:pt>
    <dgm:pt modelId="{92EFF002-FF95-48D8-97B7-5D5C65717E6A}" type="parTrans" cxnId="{A4C7A77C-AA06-43AD-9C5B-3A0B5ED8B1EE}">
      <dgm:prSet/>
      <dgm:spPr/>
      <dgm:t>
        <a:bodyPr/>
        <a:lstStyle/>
        <a:p>
          <a:endParaRPr lang="en-US"/>
        </a:p>
      </dgm:t>
    </dgm:pt>
    <dgm:pt modelId="{4FAC41A6-FB6F-42BE-A2B7-5B1929FC0A9E}" type="sibTrans" cxnId="{A4C7A77C-AA06-43AD-9C5B-3A0B5ED8B1EE}">
      <dgm:prSet/>
      <dgm:spPr/>
      <dgm:t>
        <a:bodyPr/>
        <a:lstStyle/>
        <a:p>
          <a:endParaRPr lang="en-US"/>
        </a:p>
      </dgm:t>
    </dgm:pt>
    <dgm:pt modelId="{2D6E4B1C-9E9B-B149-8CEB-8AE468E310FF}" type="pres">
      <dgm:prSet presAssocID="{09C5E60B-7D0C-4907-8C46-B770AA57F43F}" presName="vert0" presStyleCnt="0">
        <dgm:presLayoutVars>
          <dgm:dir/>
          <dgm:animOne val="branch"/>
          <dgm:animLvl val="lvl"/>
        </dgm:presLayoutVars>
      </dgm:prSet>
      <dgm:spPr/>
    </dgm:pt>
    <dgm:pt modelId="{2BCFC9A9-A175-D346-9F8D-3F02A1277DB9}" type="pres">
      <dgm:prSet presAssocID="{669C13D5-8A39-4CF4-8953-A4D3A2205EDE}" presName="thickLine" presStyleLbl="alignNode1" presStyleIdx="0" presStyleCnt="4"/>
      <dgm:spPr/>
    </dgm:pt>
    <dgm:pt modelId="{E1459ED9-E01A-5E46-BB9E-F8AC99DE9A5F}" type="pres">
      <dgm:prSet presAssocID="{669C13D5-8A39-4CF4-8953-A4D3A2205EDE}" presName="horz1" presStyleCnt="0"/>
      <dgm:spPr/>
    </dgm:pt>
    <dgm:pt modelId="{C8D3F873-C6CC-1846-9CE1-F6731CF7B2D4}" type="pres">
      <dgm:prSet presAssocID="{669C13D5-8A39-4CF4-8953-A4D3A2205EDE}" presName="tx1" presStyleLbl="revTx" presStyleIdx="0" presStyleCnt="4"/>
      <dgm:spPr/>
    </dgm:pt>
    <dgm:pt modelId="{8938B10A-5393-1A44-925E-CC04ABA6763B}" type="pres">
      <dgm:prSet presAssocID="{669C13D5-8A39-4CF4-8953-A4D3A2205EDE}" presName="vert1" presStyleCnt="0"/>
      <dgm:spPr/>
    </dgm:pt>
    <dgm:pt modelId="{BA1E9BD0-3AC5-7A4B-B72A-ADAC02C57B7E}" type="pres">
      <dgm:prSet presAssocID="{BD5C282E-418C-49A0-B785-93E9F07064D1}" presName="thickLine" presStyleLbl="alignNode1" presStyleIdx="1" presStyleCnt="4"/>
      <dgm:spPr/>
    </dgm:pt>
    <dgm:pt modelId="{B721146C-AD3C-684F-857E-A415F88815BD}" type="pres">
      <dgm:prSet presAssocID="{BD5C282E-418C-49A0-B785-93E9F07064D1}" presName="horz1" presStyleCnt="0"/>
      <dgm:spPr/>
    </dgm:pt>
    <dgm:pt modelId="{9A2AD076-BF20-BC4C-AF54-12B6161C01A3}" type="pres">
      <dgm:prSet presAssocID="{BD5C282E-418C-49A0-B785-93E9F07064D1}" presName="tx1" presStyleLbl="revTx" presStyleIdx="1" presStyleCnt="4"/>
      <dgm:spPr/>
    </dgm:pt>
    <dgm:pt modelId="{BEDA8E09-3E3C-A443-A104-CC0394766986}" type="pres">
      <dgm:prSet presAssocID="{BD5C282E-418C-49A0-B785-93E9F07064D1}" presName="vert1" presStyleCnt="0"/>
      <dgm:spPr/>
    </dgm:pt>
    <dgm:pt modelId="{3C08A727-1059-D149-AF50-6F5A1B5665FD}" type="pres">
      <dgm:prSet presAssocID="{B13FA338-69AA-41D6-B55B-86897C662730}" presName="thickLine" presStyleLbl="alignNode1" presStyleIdx="2" presStyleCnt="4"/>
      <dgm:spPr/>
    </dgm:pt>
    <dgm:pt modelId="{AB8448DA-7163-6748-B5CB-E7E6B6353E51}" type="pres">
      <dgm:prSet presAssocID="{B13FA338-69AA-41D6-B55B-86897C662730}" presName="horz1" presStyleCnt="0"/>
      <dgm:spPr/>
    </dgm:pt>
    <dgm:pt modelId="{5C0B2513-B154-AB44-82C3-3D6A7EF0263F}" type="pres">
      <dgm:prSet presAssocID="{B13FA338-69AA-41D6-B55B-86897C662730}" presName="tx1" presStyleLbl="revTx" presStyleIdx="2" presStyleCnt="4"/>
      <dgm:spPr/>
    </dgm:pt>
    <dgm:pt modelId="{7123110E-C50C-A94B-B917-269748B9919C}" type="pres">
      <dgm:prSet presAssocID="{B13FA338-69AA-41D6-B55B-86897C662730}" presName="vert1" presStyleCnt="0"/>
      <dgm:spPr/>
    </dgm:pt>
    <dgm:pt modelId="{842C89AE-F236-8F47-A02D-9B36C0E8D3F7}" type="pres">
      <dgm:prSet presAssocID="{BCEE4072-4288-492E-8862-7465BA63558F}" presName="thickLine" presStyleLbl="alignNode1" presStyleIdx="3" presStyleCnt="4"/>
      <dgm:spPr/>
    </dgm:pt>
    <dgm:pt modelId="{9760B3F4-C756-F540-BB6C-A2FDCCC95A25}" type="pres">
      <dgm:prSet presAssocID="{BCEE4072-4288-492E-8862-7465BA63558F}" presName="horz1" presStyleCnt="0"/>
      <dgm:spPr/>
    </dgm:pt>
    <dgm:pt modelId="{0CCE2928-FC5A-2D4A-9D45-F069A795B675}" type="pres">
      <dgm:prSet presAssocID="{BCEE4072-4288-492E-8862-7465BA63558F}" presName="tx1" presStyleLbl="revTx" presStyleIdx="3" presStyleCnt="4"/>
      <dgm:spPr/>
    </dgm:pt>
    <dgm:pt modelId="{3B261FCC-516D-5D40-AE58-CFDF9DF9D9C1}" type="pres">
      <dgm:prSet presAssocID="{BCEE4072-4288-492E-8862-7465BA63558F}" presName="vert1" presStyleCnt="0"/>
      <dgm:spPr/>
    </dgm:pt>
  </dgm:ptLst>
  <dgm:cxnLst>
    <dgm:cxn modelId="{2EC11736-0D12-2C47-86C4-6EA8677F54FF}" type="presOf" srcId="{BD5C282E-418C-49A0-B785-93E9F07064D1}" destId="{9A2AD076-BF20-BC4C-AF54-12B6161C01A3}" srcOrd="0" destOrd="0" presId="urn:microsoft.com/office/officeart/2008/layout/LinedList"/>
    <dgm:cxn modelId="{C3E71649-A3B3-184C-ADD1-68F6A2CF1DDD}" type="presOf" srcId="{09C5E60B-7D0C-4907-8C46-B770AA57F43F}" destId="{2D6E4B1C-9E9B-B149-8CEB-8AE468E310FF}" srcOrd="0" destOrd="0" presId="urn:microsoft.com/office/officeart/2008/layout/LinedList"/>
    <dgm:cxn modelId="{A4C7A77C-AA06-43AD-9C5B-3A0B5ED8B1EE}" srcId="{09C5E60B-7D0C-4907-8C46-B770AA57F43F}" destId="{BCEE4072-4288-492E-8862-7465BA63558F}" srcOrd="3" destOrd="0" parTransId="{92EFF002-FF95-48D8-97B7-5D5C65717E6A}" sibTransId="{4FAC41A6-FB6F-42BE-A2B7-5B1929FC0A9E}"/>
    <dgm:cxn modelId="{A3161E7E-81CB-BB4D-98D3-C66995DC491E}" type="presOf" srcId="{B13FA338-69AA-41D6-B55B-86897C662730}" destId="{5C0B2513-B154-AB44-82C3-3D6A7EF0263F}" srcOrd="0" destOrd="0" presId="urn:microsoft.com/office/officeart/2008/layout/LinedList"/>
    <dgm:cxn modelId="{F12C4387-C64F-4C63-BC79-308F26F480F9}" srcId="{09C5E60B-7D0C-4907-8C46-B770AA57F43F}" destId="{669C13D5-8A39-4CF4-8953-A4D3A2205EDE}" srcOrd="0" destOrd="0" parTransId="{F84D1786-0401-4998-A74E-79469B3FEF4D}" sibTransId="{52F2FDE5-735A-4E2E-A4C2-15050E9F4F02}"/>
    <dgm:cxn modelId="{B94EDCA4-9B98-0541-921B-DD11A8F86D50}" type="presOf" srcId="{669C13D5-8A39-4CF4-8953-A4D3A2205EDE}" destId="{C8D3F873-C6CC-1846-9CE1-F6731CF7B2D4}" srcOrd="0" destOrd="0" presId="urn:microsoft.com/office/officeart/2008/layout/LinedList"/>
    <dgm:cxn modelId="{0960F7A6-CB45-43B9-9201-FDF6B3BB3324}" srcId="{09C5E60B-7D0C-4907-8C46-B770AA57F43F}" destId="{B13FA338-69AA-41D6-B55B-86897C662730}" srcOrd="2" destOrd="0" parTransId="{3538526A-8574-457A-90E8-29A74367672B}" sibTransId="{EECBFA87-5EEF-4E3C-AD87-3E89ECFE2451}"/>
    <dgm:cxn modelId="{BA878AAC-B916-7448-B48D-EC5AA8EF2B03}" type="presOf" srcId="{BCEE4072-4288-492E-8862-7465BA63558F}" destId="{0CCE2928-FC5A-2D4A-9D45-F069A795B675}" srcOrd="0" destOrd="0" presId="urn:microsoft.com/office/officeart/2008/layout/LinedList"/>
    <dgm:cxn modelId="{213601B5-0168-4FF3-8A4B-5FD0D378C6F8}" srcId="{09C5E60B-7D0C-4907-8C46-B770AA57F43F}" destId="{BD5C282E-418C-49A0-B785-93E9F07064D1}" srcOrd="1" destOrd="0" parTransId="{A8099343-B29C-4395-8E90-839BAD5D5773}" sibTransId="{22E8D0C5-B0B1-41B6-9703-643C1C6B3D32}"/>
    <dgm:cxn modelId="{01FD7E6B-9E63-FE43-ABC7-2237BD94E7E1}" type="presParOf" srcId="{2D6E4B1C-9E9B-B149-8CEB-8AE468E310FF}" destId="{2BCFC9A9-A175-D346-9F8D-3F02A1277DB9}" srcOrd="0" destOrd="0" presId="urn:microsoft.com/office/officeart/2008/layout/LinedList"/>
    <dgm:cxn modelId="{512C8661-D745-4D45-BC99-9CBD7B1BE27E}" type="presParOf" srcId="{2D6E4B1C-9E9B-B149-8CEB-8AE468E310FF}" destId="{E1459ED9-E01A-5E46-BB9E-F8AC99DE9A5F}" srcOrd="1" destOrd="0" presId="urn:microsoft.com/office/officeart/2008/layout/LinedList"/>
    <dgm:cxn modelId="{54B855A4-3548-754C-A614-E96C13873418}" type="presParOf" srcId="{E1459ED9-E01A-5E46-BB9E-F8AC99DE9A5F}" destId="{C8D3F873-C6CC-1846-9CE1-F6731CF7B2D4}" srcOrd="0" destOrd="0" presId="urn:microsoft.com/office/officeart/2008/layout/LinedList"/>
    <dgm:cxn modelId="{EBA14C29-15CB-8745-8EF7-C8D5DE8620CC}" type="presParOf" srcId="{E1459ED9-E01A-5E46-BB9E-F8AC99DE9A5F}" destId="{8938B10A-5393-1A44-925E-CC04ABA6763B}" srcOrd="1" destOrd="0" presId="urn:microsoft.com/office/officeart/2008/layout/LinedList"/>
    <dgm:cxn modelId="{D40BF159-2C42-A044-B604-9102B3071FC6}" type="presParOf" srcId="{2D6E4B1C-9E9B-B149-8CEB-8AE468E310FF}" destId="{BA1E9BD0-3AC5-7A4B-B72A-ADAC02C57B7E}" srcOrd="2" destOrd="0" presId="urn:microsoft.com/office/officeart/2008/layout/LinedList"/>
    <dgm:cxn modelId="{96C3B3F2-1E5F-C84F-BB45-376036BB2A84}" type="presParOf" srcId="{2D6E4B1C-9E9B-B149-8CEB-8AE468E310FF}" destId="{B721146C-AD3C-684F-857E-A415F88815BD}" srcOrd="3" destOrd="0" presId="urn:microsoft.com/office/officeart/2008/layout/LinedList"/>
    <dgm:cxn modelId="{21D2F9FA-5206-7849-8A15-F98CF2357B37}" type="presParOf" srcId="{B721146C-AD3C-684F-857E-A415F88815BD}" destId="{9A2AD076-BF20-BC4C-AF54-12B6161C01A3}" srcOrd="0" destOrd="0" presId="urn:microsoft.com/office/officeart/2008/layout/LinedList"/>
    <dgm:cxn modelId="{34D7EC2F-4A4D-1742-951F-2CB155C87FDE}" type="presParOf" srcId="{B721146C-AD3C-684F-857E-A415F88815BD}" destId="{BEDA8E09-3E3C-A443-A104-CC0394766986}" srcOrd="1" destOrd="0" presId="urn:microsoft.com/office/officeart/2008/layout/LinedList"/>
    <dgm:cxn modelId="{A1A5E964-E06E-7B44-A13A-E71A93D200C2}" type="presParOf" srcId="{2D6E4B1C-9E9B-B149-8CEB-8AE468E310FF}" destId="{3C08A727-1059-D149-AF50-6F5A1B5665FD}" srcOrd="4" destOrd="0" presId="urn:microsoft.com/office/officeart/2008/layout/LinedList"/>
    <dgm:cxn modelId="{ED4CE77A-6F07-0B40-9DD8-E328337282DF}" type="presParOf" srcId="{2D6E4B1C-9E9B-B149-8CEB-8AE468E310FF}" destId="{AB8448DA-7163-6748-B5CB-E7E6B6353E51}" srcOrd="5" destOrd="0" presId="urn:microsoft.com/office/officeart/2008/layout/LinedList"/>
    <dgm:cxn modelId="{60CD0A6A-3896-574F-AFB2-DD8386BE7B3B}" type="presParOf" srcId="{AB8448DA-7163-6748-B5CB-E7E6B6353E51}" destId="{5C0B2513-B154-AB44-82C3-3D6A7EF0263F}" srcOrd="0" destOrd="0" presId="urn:microsoft.com/office/officeart/2008/layout/LinedList"/>
    <dgm:cxn modelId="{FF50EA2B-BB6D-E04B-BA68-864D9A2AC776}" type="presParOf" srcId="{AB8448DA-7163-6748-B5CB-E7E6B6353E51}" destId="{7123110E-C50C-A94B-B917-269748B9919C}" srcOrd="1" destOrd="0" presId="urn:microsoft.com/office/officeart/2008/layout/LinedList"/>
    <dgm:cxn modelId="{BC154EFA-9CC4-774E-8C15-2A2E30A2B5E0}" type="presParOf" srcId="{2D6E4B1C-9E9B-B149-8CEB-8AE468E310FF}" destId="{842C89AE-F236-8F47-A02D-9B36C0E8D3F7}" srcOrd="6" destOrd="0" presId="urn:microsoft.com/office/officeart/2008/layout/LinedList"/>
    <dgm:cxn modelId="{7F206D49-677B-7A4D-B7CF-F76996B733BE}" type="presParOf" srcId="{2D6E4B1C-9E9B-B149-8CEB-8AE468E310FF}" destId="{9760B3F4-C756-F540-BB6C-A2FDCCC95A25}" srcOrd="7" destOrd="0" presId="urn:microsoft.com/office/officeart/2008/layout/LinedList"/>
    <dgm:cxn modelId="{886EEA45-0C84-984D-A8DF-636B58D8032A}" type="presParOf" srcId="{9760B3F4-C756-F540-BB6C-A2FDCCC95A25}" destId="{0CCE2928-FC5A-2D4A-9D45-F069A795B675}" srcOrd="0" destOrd="0" presId="urn:microsoft.com/office/officeart/2008/layout/LinedList"/>
    <dgm:cxn modelId="{A71DA2D5-0A7B-A849-8AE0-4B1F5A3FB160}" type="presParOf" srcId="{9760B3F4-C756-F540-BB6C-A2FDCCC95A25}" destId="{3B261FCC-516D-5D40-AE58-CFDF9DF9D9C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921A84-FD73-4457-A86C-F006A547440C}">
      <dsp:nvSpPr>
        <dsp:cNvPr id="0" name=""/>
        <dsp:cNvSpPr/>
      </dsp:nvSpPr>
      <dsp:spPr>
        <a:xfrm>
          <a:off x="1150624" y="600135"/>
          <a:ext cx="1289531" cy="12895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AD1E35-CF76-41F7-91CF-E58D68BEEEE8}">
      <dsp:nvSpPr>
        <dsp:cNvPr id="0" name=""/>
        <dsp:cNvSpPr/>
      </dsp:nvSpPr>
      <dsp:spPr>
        <a:xfrm>
          <a:off x="362578" y="2244300"/>
          <a:ext cx="286562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latin typeface="Calibri" panose="020F0502020204030204" pitchFamily="34" charset="0"/>
              <a:cs typeface="Calibri" panose="020F0502020204030204" pitchFamily="34" charset="0"/>
            </a:rPr>
            <a:t>Upload files</a:t>
          </a:r>
        </a:p>
      </dsp:txBody>
      <dsp:txXfrm>
        <a:off x="362578" y="2244300"/>
        <a:ext cx="2865625" cy="720000"/>
      </dsp:txXfrm>
    </dsp:sp>
    <dsp:sp modelId="{E2C40B24-119F-4CE3-9E2E-6A484861484D}">
      <dsp:nvSpPr>
        <dsp:cNvPr id="0" name=""/>
        <dsp:cNvSpPr/>
      </dsp:nvSpPr>
      <dsp:spPr>
        <a:xfrm>
          <a:off x="4517734" y="600135"/>
          <a:ext cx="1289531" cy="12895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EDE5C6-206F-4F99-B85C-6C9138E13941}">
      <dsp:nvSpPr>
        <dsp:cNvPr id="0" name=""/>
        <dsp:cNvSpPr/>
      </dsp:nvSpPr>
      <dsp:spPr>
        <a:xfrm>
          <a:off x="3729687" y="2244300"/>
          <a:ext cx="286562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latin typeface="Calibri" panose="020F0502020204030204" pitchFamily="34" charset="0"/>
              <a:cs typeface="Calibri" panose="020F0502020204030204" pitchFamily="34" charset="0"/>
            </a:rPr>
            <a:t>Annotation Styles and Commenting</a:t>
          </a:r>
        </a:p>
      </dsp:txBody>
      <dsp:txXfrm>
        <a:off x="3729687" y="2244300"/>
        <a:ext cx="2865625" cy="720000"/>
      </dsp:txXfrm>
    </dsp:sp>
    <dsp:sp modelId="{3A4EA3C6-C5C6-45B2-92CC-44ADDEE90233}">
      <dsp:nvSpPr>
        <dsp:cNvPr id="0" name=""/>
        <dsp:cNvSpPr/>
      </dsp:nvSpPr>
      <dsp:spPr>
        <a:xfrm>
          <a:off x="7884843" y="600135"/>
          <a:ext cx="1289531" cy="128953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6BD5ED-6515-46C4-AB20-A1E7FA91DF4C}">
      <dsp:nvSpPr>
        <dsp:cNvPr id="0" name=""/>
        <dsp:cNvSpPr/>
      </dsp:nvSpPr>
      <dsp:spPr>
        <a:xfrm>
          <a:off x="7096796" y="2244300"/>
          <a:ext cx="286562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latin typeface="Calibri" panose="020F0502020204030204" pitchFamily="34" charset="0"/>
              <a:cs typeface="Calibri" panose="020F0502020204030204" pitchFamily="34" charset="0"/>
            </a:rPr>
            <a:t>Downloading files</a:t>
          </a:r>
        </a:p>
      </dsp:txBody>
      <dsp:txXfrm>
        <a:off x="7096796" y="2244300"/>
        <a:ext cx="2865625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999AE6-C9E0-9D47-8FED-572FAABA9E26}">
      <dsp:nvSpPr>
        <dsp:cNvPr id="0" name=""/>
        <dsp:cNvSpPr/>
      </dsp:nvSpPr>
      <dsp:spPr>
        <a:xfrm>
          <a:off x="0" y="361704"/>
          <a:ext cx="103251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8460B7-454C-C442-8D7A-A8B937398206}">
      <dsp:nvSpPr>
        <dsp:cNvPr id="0" name=""/>
        <dsp:cNvSpPr/>
      </dsp:nvSpPr>
      <dsp:spPr>
        <a:xfrm>
          <a:off x="516255" y="51744"/>
          <a:ext cx="722757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185" tIns="0" rIns="27318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latin typeface="Calibri" panose="020F0502020204030204" pitchFamily="34" charset="0"/>
              <a:cs typeface="Calibri" panose="020F0502020204030204" pitchFamily="34" charset="0"/>
            </a:rPr>
            <a:t>User Authentication</a:t>
          </a:r>
        </a:p>
      </dsp:txBody>
      <dsp:txXfrm>
        <a:off x="546517" y="82006"/>
        <a:ext cx="7167046" cy="559396"/>
      </dsp:txXfrm>
    </dsp:sp>
    <dsp:sp modelId="{1BE2F1F4-92B3-0541-9AEB-620B6E3711FC}">
      <dsp:nvSpPr>
        <dsp:cNvPr id="0" name=""/>
        <dsp:cNvSpPr/>
      </dsp:nvSpPr>
      <dsp:spPr>
        <a:xfrm>
          <a:off x="0" y="1314264"/>
          <a:ext cx="103251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F544BC-425E-4140-8D90-84D0A26F2B87}">
      <dsp:nvSpPr>
        <dsp:cNvPr id="0" name=""/>
        <dsp:cNvSpPr/>
      </dsp:nvSpPr>
      <dsp:spPr>
        <a:xfrm>
          <a:off x="516255" y="1004304"/>
          <a:ext cx="722757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185" tIns="0" rIns="27318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latin typeface="Calibri" panose="020F0502020204030204" pitchFamily="34" charset="0"/>
              <a:cs typeface="Calibri" panose="020F0502020204030204" pitchFamily="34" charset="0"/>
            </a:rPr>
            <a:t>Personalized Dashboard</a:t>
          </a:r>
        </a:p>
      </dsp:txBody>
      <dsp:txXfrm>
        <a:off x="546517" y="1034566"/>
        <a:ext cx="7167046" cy="559396"/>
      </dsp:txXfrm>
    </dsp:sp>
    <dsp:sp modelId="{6D6DAB2B-53DB-9E43-BD25-885C288381E2}">
      <dsp:nvSpPr>
        <dsp:cNvPr id="0" name=""/>
        <dsp:cNvSpPr/>
      </dsp:nvSpPr>
      <dsp:spPr>
        <a:xfrm>
          <a:off x="0" y="2266824"/>
          <a:ext cx="103251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EDCA14-7491-AD4E-AB4F-E3355A0DEB21}">
      <dsp:nvSpPr>
        <dsp:cNvPr id="0" name=""/>
        <dsp:cNvSpPr/>
      </dsp:nvSpPr>
      <dsp:spPr>
        <a:xfrm>
          <a:off x="516255" y="1956864"/>
          <a:ext cx="722757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185" tIns="0" rIns="27318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latin typeface="Calibri" panose="020F0502020204030204" pitchFamily="34" charset="0"/>
              <a:cs typeface="Calibri" panose="020F0502020204030204" pitchFamily="34" charset="0"/>
            </a:rPr>
            <a:t>Styled annotations</a:t>
          </a:r>
        </a:p>
      </dsp:txBody>
      <dsp:txXfrm>
        <a:off x="546517" y="1987126"/>
        <a:ext cx="7167046" cy="559396"/>
      </dsp:txXfrm>
    </dsp:sp>
    <dsp:sp modelId="{03F6786F-1257-E949-8397-0A8B166F75AC}">
      <dsp:nvSpPr>
        <dsp:cNvPr id="0" name=""/>
        <dsp:cNvSpPr/>
      </dsp:nvSpPr>
      <dsp:spPr>
        <a:xfrm>
          <a:off x="0" y="3219384"/>
          <a:ext cx="103251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28E741-4717-E648-8DB2-D7AB646F4AEA}">
      <dsp:nvSpPr>
        <dsp:cNvPr id="0" name=""/>
        <dsp:cNvSpPr/>
      </dsp:nvSpPr>
      <dsp:spPr>
        <a:xfrm>
          <a:off x="516255" y="2909424"/>
          <a:ext cx="722757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185" tIns="0" rIns="27318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latin typeface="Calibri" panose="020F0502020204030204" pitchFamily="34" charset="0"/>
              <a:cs typeface="Calibri" panose="020F0502020204030204" pitchFamily="34" charset="0"/>
            </a:rPr>
            <a:t>Ambitious feature – Spell check and thesaurus</a:t>
          </a:r>
        </a:p>
      </dsp:txBody>
      <dsp:txXfrm>
        <a:off x="546517" y="2939686"/>
        <a:ext cx="7167046" cy="5593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CFC9A9-A175-D346-9F8D-3F02A1277DB9}">
      <dsp:nvSpPr>
        <dsp:cNvPr id="0" name=""/>
        <dsp:cNvSpPr/>
      </dsp:nvSpPr>
      <dsp:spPr>
        <a:xfrm>
          <a:off x="0" y="0"/>
          <a:ext cx="10325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D3F873-C6CC-1846-9CE1-F6731CF7B2D4}">
      <dsp:nvSpPr>
        <dsp:cNvPr id="0" name=""/>
        <dsp:cNvSpPr/>
      </dsp:nvSpPr>
      <dsp:spPr>
        <a:xfrm>
          <a:off x="0" y="0"/>
          <a:ext cx="10325000" cy="8911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latin typeface="Calibri" panose="020F0502020204030204" pitchFamily="34" charset="0"/>
              <a:cs typeface="Calibri" panose="020F0502020204030204" pitchFamily="34" charset="0"/>
            </a:rPr>
            <a:t>Implementing Slide Navigation</a:t>
          </a:r>
        </a:p>
      </dsp:txBody>
      <dsp:txXfrm>
        <a:off x="0" y="0"/>
        <a:ext cx="10325000" cy="891108"/>
      </dsp:txXfrm>
    </dsp:sp>
    <dsp:sp modelId="{BA1E9BD0-3AC5-7A4B-B72A-ADAC02C57B7E}">
      <dsp:nvSpPr>
        <dsp:cNvPr id="0" name=""/>
        <dsp:cNvSpPr/>
      </dsp:nvSpPr>
      <dsp:spPr>
        <a:xfrm>
          <a:off x="0" y="891108"/>
          <a:ext cx="10325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2AD076-BF20-BC4C-AF54-12B6161C01A3}">
      <dsp:nvSpPr>
        <dsp:cNvPr id="0" name=""/>
        <dsp:cNvSpPr/>
      </dsp:nvSpPr>
      <dsp:spPr>
        <a:xfrm>
          <a:off x="0" y="891108"/>
          <a:ext cx="10325000" cy="8911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latin typeface="Calibri" panose="020F0502020204030204" pitchFamily="34" charset="0"/>
              <a:cs typeface="Calibri" panose="020F0502020204030204" pitchFamily="34" charset="0"/>
            </a:rPr>
            <a:t>Reverting changes</a:t>
          </a:r>
        </a:p>
      </dsp:txBody>
      <dsp:txXfrm>
        <a:off x="0" y="891108"/>
        <a:ext cx="10325000" cy="891108"/>
      </dsp:txXfrm>
    </dsp:sp>
    <dsp:sp modelId="{3C08A727-1059-D149-AF50-6F5A1B5665FD}">
      <dsp:nvSpPr>
        <dsp:cNvPr id="0" name=""/>
        <dsp:cNvSpPr/>
      </dsp:nvSpPr>
      <dsp:spPr>
        <a:xfrm>
          <a:off x="0" y="1782217"/>
          <a:ext cx="10325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0B2513-B154-AB44-82C3-3D6A7EF0263F}">
      <dsp:nvSpPr>
        <dsp:cNvPr id="0" name=""/>
        <dsp:cNvSpPr/>
      </dsp:nvSpPr>
      <dsp:spPr>
        <a:xfrm>
          <a:off x="0" y="1782217"/>
          <a:ext cx="10325000" cy="8911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latin typeface="Calibri" panose="020F0502020204030204" pitchFamily="34" charset="0"/>
              <a:cs typeface="Calibri" panose="020F0502020204030204" pitchFamily="34" charset="0"/>
            </a:rPr>
            <a:t>Comment Acceptance / Rejection</a:t>
          </a:r>
        </a:p>
      </dsp:txBody>
      <dsp:txXfrm>
        <a:off x="0" y="1782217"/>
        <a:ext cx="10325000" cy="891108"/>
      </dsp:txXfrm>
    </dsp:sp>
    <dsp:sp modelId="{842C89AE-F236-8F47-A02D-9B36C0E8D3F7}">
      <dsp:nvSpPr>
        <dsp:cNvPr id="0" name=""/>
        <dsp:cNvSpPr/>
      </dsp:nvSpPr>
      <dsp:spPr>
        <a:xfrm>
          <a:off x="0" y="2673326"/>
          <a:ext cx="10325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CE2928-FC5A-2D4A-9D45-F069A795B675}">
      <dsp:nvSpPr>
        <dsp:cNvPr id="0" name=""/>
        <dsp:cNvSpPr/>
      </dsp:nvSpPr>
      <dsp:spPr>
        <a:xfrm>
          <a:off x="0" y="2673326"/>
          <a:ext cx="10325000" cy="8911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latin typeface="Calibri" panose="020F0502020204030204" pitchFamily="34" charset="0"/>
              <a:cs typeface="Calibri" panose="020F0502020204030204" pitchFamily="34" charset="0"/>
            </a:rPr>
            <a:t>Elimination formatting differences between initial and final document</a:t>
          </a:r>
        </a:p>
      </dsp:txBody>
      <dsp:txXfrm>
        <a:off x="0" y="2673326"/>
        <a:ext cx="10325000" cy="8911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lnSpc>
                <a:spcPct val="114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51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173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479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878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885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00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9/13/21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573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60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94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46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221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9/13/21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163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50" r:id="rId6"/>
    <p:sldLayoutId id="2147483745" r:id="rId7"/>
    <p:sldLayoutId id="2147483746" r:id="rId8"/>
    <p:sldLayoutId id="2147483747" r:id="rId9"/>
    <p:sldLayoutId id="2147483749" r:id="rId10"/>
    <p:sldLayoutId id="214748374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 spc="13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 spc="8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 spc="8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 spc="8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 spc="8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 spc="8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EC7A2BB-E03E-436B-ABA5-3EBC8FB40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6DC0849-A033-4B02-97FE-B41AD9A86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3ADCA7D-864A-49AD-B820-102F220EA7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957E947-1347-4EB3-89EB-DF85D94E2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8B5FAB9-675C-4906-A39C-BCFD68929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C524971-DA3C-4B74-A99D-95CECD50C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DBDB683-BC6A-4522-82A5-C7457201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41560A9-0B55-472F-8261-6951E27C5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D874A14-7926-47E8-947C-904C98B0E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3E5598F-2EAC-49C0-B77B-95438A8ED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8993AC-196C-48AC-BCE3-3E71814D91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517F3CA-CF3E-4CD8-B001-2BDF09D76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5237402-E5C4-470B-955F-F3A886776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315EAA5-98ED-4276-880E-4E3789CEA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7F94794-653E-45B6-811B-8081788A0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82DE38F-FC85-4274-8C84-8E75162E6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4AF14C3-798E-4C02-A6B4-165D003D7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53D4C15-2F93-446B-AF2D-82072EC01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09026E7-4EC6-47AE-A989-318A5CA6B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DEDA5A-47AA-4ED0-897C-C0B1873B6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061821F-242E-4E40-B305-9048634C0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0734AE8-EEDD-4DCB-9723-087DC2EC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6DB511B-1563-4336-AFBB-D561A7C0B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5CEC4A9-4067-4D92-A28E-EE8152717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B783B25-A3A3-45C4-B04C-A11644250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31178CD-3DE0-4C42-811C-7BC881FB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926C508-8BE5-4ACF-A219-09B5D995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B58DEC2-3409-477A-84B4-A5D297FB01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EE3E226-6EDA-4FC4-B670-9590DD5CE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BC874A8-EE7F-4F92-AAEA-40B18D939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23D647B-0C43-4C02-9BD2-A01859FD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C6DE01B-DD35-4B52-A72E-57E60E226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218D3B53-4071-48E8-9CB1-4566DAFA0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2600449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4F0EB-119F-3047-A8BD-A9B0A5D278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25" y="746840"/>
            <a:ext cx="5402454" cy="2510445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Orit Viewer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151C50-B283-8146-91EE-E91C345982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25" y="3425899"/>
            <a:ext cx="5185297" cy="230973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A7F90D2-1695-4142-AD3C-31345978AE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00" r="3153"/>
          <a:stretch/>
        </p:blipFill>
        <p:spPr>
          <a:xfrm>
            <a:off x="6062050" y="-1554"/>
            <a:ext cx="6120571" cy="685799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42266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C7FE5201-BB98-480C-BADB-207C8F893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89B4FDB-F9D1-4D43-B86D-51ACE9F90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37B23DA-4E0E-49BE-810E-C7637A07D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65CA7FE-FCD5-47C3-92FB-F49AC69F07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AD5018E-7FB8-4FEA-AA3F-0FD36E374B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4A88892-D552-45DB-8CCD-6C9A16ACF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B1D7A35-3512-4D9A-B5D9-88E8A9395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ACB0DD2-9414-48A9-BA79-D51E16632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AA1E851-0464-4EC3-8219-C796250F0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CAADBF1-0CE2-427F-BEFD-78D4E64BF0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802B401-1D95-400A-8D9E-187246678D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3F0EAFB-F3A2-4D25-B560-F52A2590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CFFB80C-E3CE-4819-BDF0-4D68A9A0D9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B0BA09C-F68C-40C4-B9F9-9D9724CFF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C3E693F-C86C-4623-AA42-E883D6374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96482AA-F56C-40B0-8222-3F76E3CC0B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02A172B-1DBA-4520-AFAF-08E154349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F0BAB68-600A-48AF-BBC0-D1362225C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52F0024-3921-4943-BD75-8B8E54FC8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D632151-7D28-4DE9-BA72-C4FDEF1E2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D6BFC43-3BCE-427B-BAC0-F42B78D05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0CDE154-7BBB-4C66-9015-97400737B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477CCD5-EA4B-4626-BD59-A76E92650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B4D9CD3-DD4C-4140-9D1A-A3B5217FD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51245D5-14B2-48E8-88BA-467904EEA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CC1EB80-3911-41A9-A8E6-5966A0E47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5611626-2449-4313-BB89-F50B6E7D5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2C8FC9E-6640-4CBC-BAB7-FCBDC5634E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0DD99DF-C91C-40A4-A8BE-DDA9140A4B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F4A4E36-7BA6-445B-A7ED-470D4BFC39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35AC5C2-3974-4BD4-B657-1F17DD2CC2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0611033-3144-473A-80C6-F4FB900F93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C39CA26-B170-4CA4-A8FB-61C194ADC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ight Triangle 79">
            <a:extLst>
              <a:ext uri="{FF2B5EF4-FFF2-40B4-BE49-F238E27FC236}">
                <a16:creationId xmlns:a16="http://schemas.microsoft.com/office/drawing/2014/main" id="{2A56D982-198E-436A-A2D7-B9877B37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1" y="1528453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8CC772-1A64-584F-BD71-BAF5BFCA2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7" y="725952"/>
            <a:ext cx="10811122" cy="194445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dirty="0">
                <a:latin typeface="Calibri" panose="020F0502020204030204" pitchFamily="34" charset="0"/>
                <a:cs typeface="Calibri" panose="020F0502020204030204" pitchFamily="34" charset="0"/>
              </a:rPr>
              <a:t>In short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7FEE4-8B55-4041-93FB-3E68003B5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73" y="2883021"/>
            <a:ext cx="5398903" cy="32481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Web application that offers review tools for presentation slides</a:t>
            </a:r>
          </a:p>
        </p:txBody>
      </p:sp>
      <p:pic>
        <p:nvPicPr>
          <p:cNvPr id="7" name="Graphic 6" descr="Laptop">
            <a:extLst>
              <a:ext uri="{FF2B5EF4-FFF2-40B4-BE49-F238E27FC236}">
                <a16:creationId xmlns:a16="http://schemas.microsoft.com/office/drawing/2014/main" id="{470B5CD4-1DE4-4EA0-8E44-AFE1B6F05AB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63653" y="2883021"/>
            <a:ext cx="3246992" cy="324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28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9E0E9-D205-DF4C-AEA7-5EC4C2904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Base Functionalities </a:t>
            </a:r>
          </a:p>
        </p:txBody>
      </p:sp>
      <p:graphicFrame>
        <p:nvGraphicFramePr>
          <p:cNvPr id="46" name="Content Placeholder 2">
            <a:extLst>
              <a:ext uri="{FF2B5EF4-FFF2-40B4-BE49-F238E27FC236}">
                <a16:creationId xmlns:a16="http://schemas.microsoft.com/office/drawing/2014/main" id="{A7235CF1-7D1D-46E5-848A-0EE5C9DD46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4600348"/>
              </p:ext>
            </p:extLst>
          </p:nvPr>
        </p:nvGraphicFramePr>
        <p:xfrm>
          <a:off x="691079" y="2340131"/>
          <a:ext cx="10325000" cy="3564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C077894-7647-4C49-B411-E6EB1D0D25A3}"/>
              </a:ext>
            </a:extLst>
          </p:cNvPr>
          <p:cNvSpPr txBox="1"/>
          <p:nvPr/>
        </p:nvSpPr>
        <p:spPr>
          <a:xfrm>
            <a:off x="1816443" y="60177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4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663BDD8-36FC-48B0-8862-3B51BE4F7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15A19D0-2BD2-47E7-A51B-B8083A14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6641F14-42D8-42E0-8B56-FC0A08EB2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F3FEF18-8973-49F1-B984-81E630730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8FEE187-7ECD-4C55-BE26-0DA3DDE0ED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8708818-667C-4218-8552-2975EB004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FA1A626-67CE-4E24-974F-C432A21D1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0029D28-01D8-4EB8-B30C-79D6F14E6C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24E501C-EBFD-4E76-8F7F-9EFA76EFFD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04596B9-52A8-4717-8158-2204F86D9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1EC080A-A9BB-467A-92A9-D597436B7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65DD030-3FCC-4380-B680-8E171845F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015E10D-03D4-4A67-8377-5B0A55F3D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DB96670-ACA9-42B6-87A2-E4119998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2BC8247-310E-48D0-9CEF-43BC6E41A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2F09D0F-F86F-4AA5-AB1D-AAB1E5BA92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9569AF0-6598-4FCC-803D-B3C3DE030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1B68A9D-7921-44B8-8464-E36F028EE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68EB3D7-2443-4764-9991-B691C090C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A6128C1-7748-441C-94E4-1874BB577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276682F-0434-4D7E-B400-2DF99D969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CD2F02B-2688-4DCD-9610-1C086528F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BA0DA4B-915F-4A6D-8368-BE7B53E42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01711BC-8D96-4E1F-934B-9E382A617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364551E-CB94-4200-809A-9E33122BA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64389BE-74F0-4F54-9DE0-2BCB33C78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6721F72-5343-46B1-AFC1-6DF4FF771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4A528A6-14EE-4010-93CB-95F75CB96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186140D-084D-4621-A556-65927AB44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2049A17-7EE3-4BEF-B630-AD0AB020E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223B596-7D86-4AF3-AE7E-A696FEF114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F7FC8FA-C1DE-4F38-BCDA-464A54783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5BEFE2E-F050-46F9-BAD0-939F37AA9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63D6C682-FD57-4DF7-854F-DD140E1E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4142" y="1516213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A97B2-EC6D-3245-A8BD-293F54378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380515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Additional Features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26FD7308-9A2E-4ABA-B802-1077435AD0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8614209"/>
              </p:ext>
            </p:extLst>
          </p:nvPr>
        </p:nvGraphicFramePr>
        <p:xfrm>
          <a:off x="690563" y="2339974"/>
          <a:ext cx="10325100" cy="38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9002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EC7A2BB-E03E-436B-ABA5-3EBC8FB40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6DC0849-A033-4B02-97FE-B41AD9A86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3ADCA7D-864A-49AD-B820-102F220EA7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957E947-1347-4EB3-89EB-DF85D94E2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8B5FAB9-675C-4906-A39C-BCFD68929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C524971-DA3C-4B74-A99D-95CECD50C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DBDB683-BC6A-4522-82A5-C7457201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41560A9-0B55-472F-8261-6951E27C5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D874A14-7926-47E8-947C-904C98B0E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3E5598F-2EAC-49C0-B77B-95438A8ED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C8993AC-196C-48AC-BCE3-3E71814D91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517F3CA-CF3E-4CD8-B001-2BDF09D76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5237402-E5C4-470B-955F-F3A886776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315EAA5-98ED-4276-880E-4E3789CEA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7F94794-653E-45B6-811B-8081788A0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82DE38F-FC85-4274-8C84-8E75162E6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4AF14C3-798E-4C02-A6B4-165D003D7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453D4C15-2F93-446B-AF2D-82072EC01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09026E7-4EC6-47AE-A989-318A5CA6B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6DEDA5A-47AA-4ED0-897C-C0B1873B6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061821F-242E-4E40-B305-9048634C0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0734AE8-EEDD-4DCB-9723-087DC2EC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6DB511B-1563-4336-AFBB-D561A7C0B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5CEC4A9-4067-4D92-A28E-EE8152717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B783B25-A3A3-45C4-B04C-A11644250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31178CD-3DE0-4C42-811C-7BC881FB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926C508-8BE5-4ACF-A219-09B5D995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B58DEC2-3409-477A-84B4-A5D297FB01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EE3E226-6EDA-4FC4-B670-9590DD5CE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BC874A8-EE7F-4F92-AAEA-40B18D939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23D647B-0C43-4C02-9BD2-A01859FD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1C6DE01B-DD35-4B52-A72E-57E60E226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ight Triangle 79">
            <a:extLst>
              <a:ext uri="{FF2B5EF4-FFF2-40B4-BE49-F238E27FC236}">
                <a16:creationId xmlns:a16="http://schemas.microsoft.com/office/drawing/2014/main" id="{218D3B53-4071-48E8-9CB1-4566DAFA0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2600449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D0ADC6-2D47-FD40-9B5F-5094F7DD9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25" y="746840"/>
            <a:ext cx="5402454" cy="25104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Focus Stack</a:t>
            </a:r>
          </a:p>
        </p:txBody>
      </p:sp>
      <p:pic>
        <p:nvPicPr>
          <p:cNvPr id="5" name="Content Placeholder 4" descr="A picture containing toy&#10;&#10;Description automatically generated">
            <a:extLst>
              <a:ext uri="{FF2B5EF4-FFF2-40B4-BE49-F238E27FC236}">
                <a16:creationId xmlns:a16="http://schemas.microsoft.com/office/drawing/2014/main" id="{6D6D8428-01CC-D544-9634-8F42286BCD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43" r="8310"/>
          <a:stretch/>
        </p:blipFill>
        <p:spPr>
          <a:xfrm>
            <a:off x="6062050" y="-1554"/>
            <a:ext cx="6120571" cy="685799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598ACF-35F7-1F44-98BC-FB35B2C31626}"/>
              </a:ext>
            </a:extLst>
          </p:cNvPr>
          <p:cNvSpPr txBox="1"/>
          <p:nvPr/>
        </p:nvSpPr>
        <p:spPr>
          <a:xfrm>
            <a:off x="834282" y="3534999"/>
            <a:ext cx="2936381" cy="12899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Python – pptx module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Django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Alternatives in JS </a:t>
            </a:r>
          </a:p>
        </p:txBody>
      </p:sp>
    </p:spTree>
    <p:extLst>
      <p:ext uri="{BB962C8B-B14F-4D97-AF65-F5344CB8AC3E}">
        <p14:creationId xmlns:p14="http://schemas.microsoft.com/office/powerpoint/2010/main" val="1462243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60EBB-FF9A-5C42-B801-FCA85F007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Challenges to overcome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5FBC15A-D0A3-4081-AFB8-FF843CFFCE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3346086"/>
              </p:ext>
            </p:extLst>
          </p:nvPr>
        </p:nvGraphicFramePr>
        <p:xfrm>
          <a:off x="691079" y="2340131"/>
          <a:ext cx="10325000" cy="3564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721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C73C9-8991-EB46-94B0-17C61EA5F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Development – Rough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FCCBE-43A4-F345-920F-F5E243C72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Research – stack finalization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Implementing base functionalities and testing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Work out additional features’ implementation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Test with finalization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Customize frontend for user experience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Review work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274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4E038FC-6B13-4E3D-B722-C8BE1089A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C6D1CF4-A9CF-4F5E-AD88-A4813BA91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3B31DB7-5A1E-4ECB-A2CC-5C8B7CBDDD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743EA56-6FC7-4DA7-822E-1C680E91D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64D3069-6377-48F7-A2FD-17D643EFE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FF47C9D-98C3-4563-8099-91D1B5A64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E24E0F1-AF02-451B-A646-1359CDA3D0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5D0774C-27C3-4AF3-8B6E-8C89EC2182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1C68E1A-7F6C-481A-9A4B-A20140701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2FED80B-B634-42E7-886D-BE07F129D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BB1395F-9E48-4030-899D-44900C543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902873F-FB16-45BA-8030-B17998274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4750B3F-8FD0-4D9D-931B-05E9952FC0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94CACAE-5511-413B-B9A4-DDDBAD2694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D5C5A0-CA65-4DF2-886D-51F46D147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450D783-91E8-4209-9E29-6D1AF08B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EA5335-9AC4-484C-A067-523368350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0CE71D4-8568-4A2D-B89F-8875FB536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CDE4114-2DF5-4775-95EB-8961D814D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874EAC0-B770-4075-AD3F-7983BAF61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ABCB7CB-D7ED-4F9F-9B16-6136057B8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3080B32-CA3C-4CD4-BD18-4FE20A1E9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BD9FCEF-7BC6-49AF-8DB1-38289F679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38AB42E-2E05-4FFA-84F8-DB69B99FF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79CFF16-24C4-4DA7-ADA1-D66C751F6B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C774CEE-3F05-4917-9FD0-4D0C0C3EA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5BB49C2-A6B4-49F7-8E37-341151A57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5FE12F6-D330-4EBC-B809-C231EA0D3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AB73A4A-51EE-4168-B5F9-B1DFF1F6C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6F3B09C-CCF9-4331-8DDD-646FDD86F9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710233E-5AEF-483D-AAA3-CD2DC0BB5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C7B12AE-D93A-4989-81F9-95633B9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BD69E8CA-AABE-45CB-A6D5-D8092267A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4203" y="478258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430723-A6A0-5348-B0CE-E5B311EC2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548" y="1843286"/>
            <a:ext cx="3919378" cy="4300116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A4B8C-9798-144D-8DAE-000114ACE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109" y="2343235"/>
            <a:ext cx="5081023" cy="38001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Team Orit 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Vinu Balagopal A P 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Sreelal T S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Riya P Mathew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878255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Custom 133">
      <a:dk1>
        <a:sysClr val="windowText" lastClr="000000"/>
      </a:dk1>
      <a:lt1>
        <a:sysClr val="window" lastClr="FFFFFF"/>
      </a:lt1>
      <a:dk2>
        <a:srgbClr val="2A2735"/>
      </a:dk2>
      <a:lt2>
        <a:srgbClr val="EEEEEE"/>
      </a:lt2>
      <a:accent1>
        <a:srgbClr val="1EBE9B"/>
      </a:accent1>
      <a:accent2>
        <a:srgbClr val="8F99BB"/>
      </a:accent2>
      <a:accent3>
        <a:srgbClr val="FD8686"/>
      </a:accent3>
      <a:accent4>
        <a:srgbClr val="A3A3C1"/>
      </a:accent4>
      <a:accent5>
        <a:srgbClr val="7162FE"/>
      </a:accent5>
      <a:accent6>
        <a:srgbClr val="E76445"/>
      </a:accent6>
      <a:hlink>
        <a:srgbClr val="EF08F7"/>
      </a:hlink>
      <a:folHlink>
        <a:srgbClr val="8477FE"/>
      </a:folHlink>
    </a:clrScheme>
    <a:fontScheme name="Custom 50">
      <a:majorFont>
        <a:latin typeface="Microsoft YaHei"/>
        <a:ea typeface=""/>
        <a:cs typeface=""/>
      </a:majorFont>
      <a:minorFont>
        <a:latin typeface="Microsoft YaHe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111</Words>
  <Application>Microsoft Macintosh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Microsoft YaHei</vt:lpstr>
      <vt:lpstr>Arial</vt:lpstr>
      <vt:lpstr>Calibri</vt:lpstr>
      <vt:lpstr>Wingdings</vt:lpstr>
      <vt:lpstr>CosineVTI</vt:lpstr>
      <vt:lpstr>Orit Viewer</vt:lpstr>
      <vt:lpstr>In short</vt:lpstr>
      <vt:lpstr>Base Functionalities </vt:lpstr>
      <vt:lpstr>Additional Features</vt:lpstr>
      <vt:lpstr>Focus Stack</vt:lpstr>
      <vt:lpstr>Challenges to overcome</vt:lpstr>
      <vt:lpstr>Development – Rough Map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Orit Viewer</dc:title>
  <dc:creator>Riya P Mathew</dc:creator>
  <cp:lastModifiedBy>Riya P Mathew</cp:lastModifiedBy>
  <cp:revision>1</cp:revision>
  <dcterms:created xsi:type="dcterms:W3CDTF">2021-09-13T16:34:43Z</dcterms:created>
  <dcterms:modified xsi:type="dcterms:W3CDTF">2021-09-13T17:27:21Z</dcterms:modified>
</cp:coreProperties>
</file>