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E8563-EA22-44B2-A013-84C94CF5703A}" v="999" dt="2024-10-26T15:06:51.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5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n Vinu Rasuntha Wijayamanna Basnayake (Student)" userId="793f530f-8584-4277-99f5-c1e7eae58f9f" providerId="ADAL" clId="{136E8563-EA22-44B2-A013-84C94CF5703A}"/>
    <pc:docChg chg="undo custSel addSld modSld addMainMaster delMainMaster">
      <pc:chgData name="Don Vinu Rasuntha Wijayamanna Basnayake (Student)" userId="793f530f-8584-4277-99f5-c1e7eae58f9f" providerId="ADAL" clId="{136E8563-EA22-44B2-A013-84C94CF5703A}" dt="2024-10-30T13:45:00.587" v="1966" actId="313"/>
      <pc:docMkLst>
        <pc:docMk/>
      </pc:docMkLst>
      <pc:sldChg chg="addSp delSp modSp new mod setBg modClrScheme addAnim modAnim chgLayout">
        <pc:chgData name="Don Vinu Rasuntha Wijayamanna Basnayake (Student)" userId="793f530f-8584-4277-99f5-c1e7eae58f9f" providerId="ADAL" clId="{136E8563-EA22-44B2-A013-84C94CF5703A}" dt="2024-10-26T15:04:26.925" v="1668"/>
        <pc:sldMkLst>
          <pc:docMk/>
          <pc:sldMk cId="1310601609" sldId="256"/>
        </pc:sldMkLst>
        <pc:spChg chg="mod">
          <ac:chgData name="Don Vinu Rasuntha Wijayamanna Basnayake (Student)" userId="793f530f-8584-4277-99f5-c1e7eae58f9f" providerId="ADAL" clId="{136E8563-EA22-44B2-A013-84C94CF5703A}" dt="2024-10-26T02:38:19.362" v="1486" actId="14100"/>
          <ac:spMkLst>
            <pc:docMk/>
            <pc:sldMk cId="1310601609" sldId="256"/>
            <ac:spMk id="2" creationId="{2E54AFC6-D91E-8753-92F5-BFB6A04B7A3F}"/>
          </ac:spMkLst>
        </pc:spChg>
        <pc:spChg chg="mod">
          <ac:chgData name="Don Vinu Rasuntha Wijayamanna Basnayake (Student)" userId="793f530f-8584-4277-99f5-c1e7eae58f9f" providerId="ADAL" clId="{136E8563-EA22-44B2-A013-84C94CF5703A}" dt="2024-10-26T02:38:28.944" v="1499" actId="20577"/>
          <ac:spMkLst>
            <pc:docMk/>
            <pc:sldMk cId="1310601609" sldId="256"/>
            <ac:spMk id="3" creationId="{D7BB8AD6-C324-91B2-754B-CD80835E797F}"/>
          </ac:spMkLst>
        </pc:spChg>
        <pc:spChg chg="add del mod">
          <ac:chgData name="Don Vinu Rasuntha Wijayamanna Basnayake (Student)" userId="793f530f-8584-4277-99f5-c1e7eae58f9f" providerId="ADAL" clId="{136E8563-EA22-44B2-A013-84C94CF5703A}" dt="2024-10-20T20:01:42.002" v="106" actId="21"/>
          <ac:spMkLst>
            <pc:docMk/>
            <pc:sldMk cId="1310601609" sldId="256"/>
            <ac:spMk id="4" creationId="{0A7B1940-7A6E-BF5E-CBCF-3A5102524DA5}"/>
          </ac:spMkLst>
        </pc:spChg>
        <pc:spChg chg="add del">
          <ac:chgData name="Don Vinu Rasuntha Wijayamanna Basnayake (Student)" userId="793f530f-8584-4277-99f5-c1e7eae58f9f" providerId="ADAL" clId="{136E8563-EA22-44B2-A013-84C94CF5703A}" dt="2024-10-20T20:02:55.387" v="109" actId="26606"/>
          <ac:spMkLst>
            <pc:docMk/>
            <pc:sldMk cId="1310601609" sldId="256"/>
            <ac:spMk id="6" creationId="{143B1410-D187-427C-B738-BA6AEEF75FA2}"/>
          </ac:spMkLst>
        </pc:spChg>
        <pc:spChg chg="add del">
          <ac:chgData name="Don Vinu Rasuntha Wijayamanna Basnayake (Student)" userId="793f530f-8584-4277-99f5-c1e7eae58f9f" providerId="ADAL" clId="{136E8563-EA22-44B2-A013-84C94CF5703A}" dt="2024-10-20T20:02:55.387" v="109" actId="26606"/>
          <ac:spMkLst>
            <pc:docMk/>
            <pc:sldMk cId="1310601609" sldId="256"/>
            <ac:spMk id="8" creationId="{67F1335F-97CE-4842-9A57-2B6A3F459D82}"/>
          </ac:spMkLst>
        </pc:spChg>
        <pc:spChg chg="add del">
          <ac:chgData name="Don Vinu Rasuntha Wijayamanna Basnayake (Student)" userId="793f530f-8584-4277-99f5-c1e7eae58f9f" providerId="ADAL" clId="{136E8563-EA22-44B2-A013-84C94CF5703A}" dt="2024-10-20T20:01:13.136" v="88" actId="26606"/>
          <ac:spMkLst>
            <pc:docMk/>
            <pc:sldMk cId="1310601609" sldId="256"/>
            <ac:spMk id="9" creationId="{CD18051F-0BA4-4C80-832C-1845011B9CAF}"/>
          </ac:spMkLst>
        </pc:spChg>
        <pc:spChg chg="add del">
          <ac:chgData name="Don Vinu Rasuntha Wijayamanna Basnayake (Student)" userId="793f530f-8584-4277-99f5-c1e7eae58f9f" providerId="ADAL" clId="{136E8563-EA22-44B2-A013-84C94CF5703A}" dt="2024-10-25T21:07:35.764" v="212" actId="26606"/>
          <ac:spMkLst>
            <pc:docMk/>
            <pc:sldMk cId="1310601609" sldId="256"/>
            <ac:spMk id="10" creationId="{220FBD20-EC25-4BEE-AD5F-E459FA1E6A47}"/>
          </ac:spMkLst>
        </pc:spChg>
        <pc:spChg chg="add del">
          <ac:chgData name="Don Vinu Rasuntha Wijayamanna Basnayake (Student)" userId="793f530f-8584-4277-99f5-c1e7eae58f9f" providerId="ADAL" clId="{136E8563-EA22-44B2-A013-84C94CF5703A}" dt="2024-10-20T20:01:13.136" v="88" actId="26606"/>
          <ac:spMkLst>
            <pc:docMk/>
            <pc:sldMk cId="1310601609" sldId="256"/>
            <ac:spMk id="11" creationId="{13F26D5C-77E9-4A8D-95F0-1635BAD12650}"/>
          </ac:spMkLst>
        </pc:spChg>
        <pc:spChg chg="add del">
          <ac:chgData name="Don Vinu Rasuntha Wijayamanna Basnayake (Student)" userId="793f530f-8584-4277-99f5-c1e7eae58f9f" providerId="ADAL" clId="{136E8563-EA22-44B2-A013-84C94CF5703A}" dt="2024-10-25T21:07:35.764" v="212" actId="26606"/>
          <ac:spMkLst>
            <pc:docMk/>
            <pc:sldMk cId="1310601609" sldId="256"/>
            <ac:spMk id="12" creationId="{67F1335F-97CE-4842-9A57-2B6A3F459D82}"/>
          </ac:spMkLst>
        </pc:spChg>
        <pc:spChg chg="add del">
          <ac:chgData name="Don Vinu Rasuntha Wijayamanna Basnayake (Student)" userId="793f530f-8584-4277-99f5-c1e7eae58f9f" providerId="ADAL" clId="{136E8563-EA22-44B2-A013-84C94CF5703A}" dt="2024-10-25T21:08:59.115" v="225" actId="26606"/>
          <ac:spMkLst>
            <pc:docMk/>
            <pc:sldMk cId="1310601609" sldId="256"/>
            <ac:spMk id="14" creationId="{D32D1A0D-7B68-40C2-A9E0-CF1874576DAE}"/>
          </ac:spMkLst>
        </pc:spChg>
        <pc:spChg chg="add del">
          <ac:chgData name="Don Vinu Rasuntha Wijayamanna Basnayake (Student)" userId="793f530f-8584-4277-99f5-c1e7eae58f9f" providerId="ADAL" clId="{136E8563-EA22-44B2-A013-84C94CF5703A}" dt="2024-10-25T21:08:59.115" v="225" actId="26606"/>
          <ac:spMkLst>
            <pc:docMk/>
            <pc:sldMk cId="1310601609" sldId="256"/>
            <ac:spMk id="16" creationId="{67F1335F-97CE-4842-9A57-2B6A3F459D82}"/>
          </ac:spMkLst>
        </pc:spChg>
        <pc:spChg chg="add del">
          <ac:chgData name="Don Vinu Rasuntha Wijayamanna Basnayake (Student)" userId="793f530f-8584-4277-99f5-c1e7eae58f9f" providerId="ADAL" clId="{136E8563-EA22-44B2-A013-84C94CF5703A}" dt="2024-10-25T21:07:21.511" v="211" actId="26606"/>
          <ac:spMkLst>
            <pc:docMk/>
            <pc:sldMk cId="1310601609" sldId="256"/>
            <ac:spMk id="17" creationId="{220FBD20-EC25-4BEE-AD5F-E459FA1E6A47}"/>
          </ac:spMkLst>
        </pc:spChg>
        <pc:spChg chg="add del">
          <ac:chgData name="Don Vinu Rasuntha Wijayamanna Basnayake (Student)" userId="793f530f-8584-4277-99f5-c1e7eae58f9f" providerId="ADAL" clId="{136E8563-EA22-44B2-A013-84C94CF5703A}" dt="2024-10-25T21:07:21.511" v="211" actId="26606"/>
          <ac:spMkLst>
            <pc:docMk/>
            <pc:sldMk cId="1310601609" sldId="256"/>
            <ac:spMk id="19" creationId="{67F1335F-97CE-4842-9A57-2B6A3F459D82}"/>
          </ac:spMkLst>
        </pc:spChg>
        <pc:spChg chg="add del">
          <ac:chgData name="Don Vinu Rasuntha Wijayamanna Basnayake (Student)" userId="793f530f-8584-4277-99f5-c1e7eae58f9f" providerId="ADAL" clId="{136E8563-EA22-44B2-A013-84C94CF5703A}" dt="2024-10-25T21:37:43.606" v="248" actId="26606"/>
          <ac:spMkLst>
            <pc:docMk/>
            <pc:sldMk cId="1310601609" sldId="256"/>
            <ac:spMk id="21" creationId="{178C5A24-0D67-4D91-A8AB-79267D9CC7A8}"/>
          </ac:spMkLst>
        </pc:spChg>
        <pc:spChg chg="add del">
          <ac:chgData name="Don Vinu Rasuntha Wijayamanna Basnayake (Student)" userId="793f530f-8584-4277-99f5-c1e7eae58f9f" providerId="ADAL" clId="{136E8563-EA22-44B2-A013-84C94CF5703A}" dt="2024-10-25T21:37:43.606" v="248" actId="26606"/>
          <ac:spMkLst>
            <pc:docMk/>
            <pc:sldMk cId="1310601609" sldId="256"/>
            <ac:spMk id="23" creationId="{67F1335F-97CE-4842-9A57-2B6A3F459D82}"/>
          </ac:spMkLst>
        </pc:spChg>
        <pc:spChg chg="add del">
          <ac:chgData name="Don Vinu Rasuntha Wijayamanna Basnayake (Student)" userId="793f530f-8584-4277-99f5-c1e7eae58f9f" providerId="ADAL" clId="{136E8563-EA22-44B2-A013-84C94CF5703A}" dt="2024-10-25T21:37:43.584" v="247" actId="26606"/>
          <ac:spMkLst>
            <pc:docMk/>
            <pc:sldMk cId="1310601609" sldId="256"/>
            <ac:spMk id="28" creationId="{D32D1A0D-7B68-40C2-A9E0-CF1874576DAE}"/>
          </ac:spMkLst>
        </pc:spChg>
        <pc:spChg chg="add del">
          <ac:chgData name="Don Vinu Rasuntha Wijayamanna Basnayake (Student)" userId="793f530f-8584-4277-99f5-c1e7eae58f9f" providerId="ADAL" clId="{136E8563-EA22-44B2-A013-84C94CF5703A}" dt="2024-10-25T21:37:43.584" v="247" actId="26606"/>
          <ac:spMkLst>
            <pc:docMk/>
            <pc:sldMk cId="1310601609" sldId="256"/>
            <ac:spMk id="30" creationId="{67F1335F-97CE-4842-9A57-2B6A3F459D82}"/>
          </ac:spMkLst>
        </pc:spChg>
        <pc:spChg chg="add">
          <ac:chgData name="Don Vinu Rasuntha Wijayamanna Basnayake (Student)" userId="793f530f-8584-4277-99f5-c1e7eae58f9f" providerId="ADAL" clId="{136E8563-EA22-44B2-A013-84C94CF5703A}" dt="2024-10-25T21:37:43.606" v="248" actId="26606"/>
          <ac:spMkLst>
            <pc:docMk/>
            <pc:sldMk cId="1310601609" sldId="256"/>
            <ac:spMk id="32" creationId="{178C5A24-0D67-4D91-A8AB-79267D9CC7A8}"/>
          </ac:spMkLst>
        </pc:spChg>
        <pc:spChg chg="add">
          <ac:chgData name="Don Vinu Rasuntha Wijayamanna Basnayake (Student)" userId="793f530f-8584-4277-99f5-c1e7eae58f9f" providerId="ADAL" clId="{136E8563-EA22-44B2-A013-84C94CF5703A}" dt="2024-10-25T21:37:43.606" v="248" actId="26606"/>
          <ac:spMkLst>
            <pc:docMk/>
            <pc:sldMk cId="1310601609" sldId="256"/>
            <ac:spMk id="33" creationId="{67F1335F-97CE-4842-9A57-2B6A3F459D82}"/>
          </ac:spMkLst>
        </pc:spChg>
        <pc:picChg chg="add del mod">
          <ac:chgData name="Don Vinu Rasuntha Wijayamanna Basnayake (Student)" userId="793f530f-8584-4277-99f5-c1e7eae58f9f" providerId="ADAL" clId="{136E8563-EA22-44B2-A013-84C94CF5703A}" dt="2024-10-20T20:01:13.136" v="88" actId="26606"/>
          <ac:picMkLst>
            <pc:docMk/>
            <pc:sldMk cId="1310601609" sldId="256"/>
            <ac:picMk id="5" creationId="{7C3425D8-D487-CE6D-9CD2-BB69F3A72C89}"/>
          </ac:picMkLst>
        </pc:picChg>
        <pc:picChg chg="add del mod">
          <ac:chgData name="Don Vinu Rasuntha Wijayamanna Basnayake (Student)" userId="793f530f-8584-4277-99f5-c1e7eae58f9f" providerId="ADAL" clId="{136E8563-EA22-44B2-A013-84C94CF5703A}" dt="2024-10-25T21:37:12.580" v="245" actId="478"/>
          <ac:picMkLst>
            <pc:docMk/>
            <pc:sldMk cId="1310601609" sldId="256"/>
            <ac:picMk id="7" creationId="{9DF5145F-B70A-B137-BB04-4E13A2FDA4EE}"/>
          </ac:picMkLst>
        </pc:picChg>
        <pc:picChg chg="add mod ord">
          <ac:chgData name="Don Vinu Rasuntha Wijayamanna Basnayake (Student)" userId="793f530f-8584-4277-99f5-c1e7eae58f9f" providerId="ADAL" clId="{136E8563-EA22-44B2-A013-84C94CF5703A}" dt="2024-10-25T21:37:43.606" v="248" actId="26606"/>
          <ac:picMkLst>
            <pc:docMk/>
            <pc:sldMk cId="1310601609" sldId="256"/>
            <ac:picMk id="20" creationId="{3854122B-946F-3AC7-BBEB-4907BBB0F567}"/>
          </ac:picMkLst>
        </pc:picChg>
        <pc:cxnChg chg="add del">
          <ac:chgData name="Don Vinu Rasuntha Wijayamanna Basnayake (Student)" userId="793f530f-8584-4277-99f5-c1e7eae58f9f" providerId="ADAL" clId="{136E8563-EA22-44B2-A013-84C94CF5703A}" dt="2024-10-20T20:01:13.136" v="88" actId="26606"/>
          <ac:cxnSpMkLst>
            <pc:docMk/>
            <pc:sldMk cId="1310601609" sldId="256"/>
            <ac:cxnSpMk id="13" creationId="{0632DC5A-0728-490F-8655-6B437782704C}"/>
          </ac:cxnSpMkLst>
        </pc:cxnChg>
        <pc:cxnChg chg="add del">
          <ac:chgData name="Don Vinu Rasuntha Wijayamanna Basnayake (Student)" userId="793f530f-8584-4277-99f5-c1e7eae58f9f" providerId="ADAL" clId="{136E8563-EA22-44B2-A013-84C94CF5703A}" dt="2024-10-20T20:01:13.136" v="88" actId="26606"/>
          <ac:cxnSpMkLst>
            <pc:docMk/>
            <pc:sldMk cId="1310601609" sldId="256"/>
            <ac:cxnSpMk id="15" creationId="{28BB1F6D-CF9C-422D-9324-C46415BB9D7D}"/>
          </ac:cxnSpMkLst>
        </pc:cxnChg>
      </pc:sldChg>
      <pc:sldChg chg="addSp delSp modSp new mod setBg modAnim modNotesTx">
        <pc:chgData name="Don Vinu Rasuntha Wijayamanna Basnayake (Student)" userId="793f530f-8584-4277-99f5-c1e7eae58f9f" providerId="ADAL" clId="{136E8563-EA22-44B2-A013-84C94CF5703A}" dt="2024-10-26T15:06:00.471" v="1674"/>
        <pc:sldMkLst>
          <pc:docMk/>
          <pc:sldMk cId="1288658602" sldId="257"/>
        </pc:sldMkLst>
        <pc:spChg chg="del mod">
          <ac:chgData name="Don Vinu Rasuntha Wijayamanna Basnayake (Student)" userId="793f530f-8584-4277-99f5-c1e7eae58f9f" providerId="ADAL" clId="{136E8563-EA22-44B2-A013-84C94CF5703A}" dt="2024-10-25T21:10:27.862" v="240" actId="478"/>
          <ac:spMkLst>
            <pc:docMk/>
            <pc:sldMk cId="1288658602" sldId="257"/>
            <ac:spMk id="2" creationId="{C3429434-971F-AD99-9861-80EA0EE1A814}"/>
          </ac:spMkLst>
        </pc:spChg>
        <pc:spChg chg="del mod">
          <ac:chgData name="Don Vinu Rasuntha Wijayamanna Basnayake (Student)" userId="793f530f-8584-4277-99f5-c1e7eae58f9f" providerId="ADAL" clId="{136E8563-EA22-44B2-A013-84C94CF5703A}" dt="2024-10-25T21:09:59.812" v="236" actId="478"/>
          <ac:spMkLst>
            <pc:docMk/>
            <pc:sldMk cId="1288658602" sldId="257"/>
            <ac:spMk id="3" creationId="{72A08E9E-0E6B-B691-EAEA-C42F1282DC8A}"/>
          </ac:spMkLst>
        </pc:spChg>
        <pc:spChg chg="add del mod">
          <ac:chgData name="Don Vinu Rasuntha Wijayamanna Basnayake (Student)" userId="793f530f-8584-4277-99f5-c1e7eae58f9f" providerId="ADAL" clId="{136E8563-EA22-44B2-A013-84C94CF5703A}" dt="2024-10-25T21:10:06.335" v="238" actId="478"/>
          <ac:spMkLst>
            <pc:docMk/>
            <pc:sldMk cId="1288658602" sldId="257"/>
            <ac:spMk id="4" creationId="{FDD050F1-5A5F-A3CF-355C-1C70240BBB6A}"/>
          </ac:spMkLst>
        </pc:spChg>
        <pc:spChg chg="add mod">
          <ac:chgData name="Don Vinu Rasuntha Wijayamanna Basnayake (Student)" userId="793f530f-8584-4277-99f5-c1e7eae58f9f" providerId="ADAL" clId="{136E8563-EA22-44B2-A013-84C94CF5703A}" dt="2024-10-21T17:45:02.751" v="124"/>
          <ac:spMkLst>
            <pc:docMk/>
            <pc:sldMk cId="1288658602" sldId="257"/>
            <ac:spMk id="5" creationId="{D3ABC236-EA44-0F9B-0DD5-4AA7AABE8C46}"/>
          </ac:spMkLst>
        </pc:spChg>
        <pc:spChg chg="add del mod">
          <ac:chgData name="Don Vinu Rasuntha Wijayamanna Basnayake (Student)" userId="793f530f-8584-4277-99f5-c1e7eae58f9f" providerId="ADAL" clId="{136E8563-EA22-44B2-A013-84C94CF5703A}" dt="2024-10-25T21:10:04.260" v="237" actId="478"/>
          <ac:spMkLst>
            <pc:docMk/>
            <pc:sldMk cId="1288658602" sldId="257"/>
            <ac:spMk id="9" creationId="{6FFBDF6B-272F-7000-A461-61552CAAF304}"/>
          </ac:spMkLst>
        </pc:spChg>
        <pc:spChg chg="add del mod">
          <ac:chgData name="Don Vinu Rasuntha Wijayamanna Basnayake (Student)" userId="793f530f-8584-4277-99f5-c1e7eae58f9f" providerId="ADAL" clId="{136E8563-EA22-44B2-A013-84C94CF5703A}" dt="2024-10-25T21:10:33.035" v="241" actId="478"/>
          <ac:spMkLst>
            <pc:docMk/>
            <pc:sldMk cId="1288658602" sldId="257"/>
            <ac:spMk id="11" creationId="{46034F96-DD11-FDFA-C204-3DA4BECB24FA}"/>
          </ac:spMkLst>
        </pc:spChg>
        <pc:spChg chg="add del">
          <ac:chgData name="Don Vinu Rasuntha Wijayamanna Basnayake (Student)" userId="793f530f-8584-4277-99f5-c1e7eae58f9f" providerId="ADAL" clId="{136E8563-EA22-44B2-A013-84C94CF5703A}" dt="2024-10-25T21:39:00.503" v="279" actId="22"/>
          <ac:spMkLst>
            <pc:docMk/>
            <pc:sldMk cId="1288658602" sldId="257"/>
            <ac:spMk id="15" creationId="{A9ABC82A-F358-BB2A-1860-BC35D8D0107E}"/>
          </ac:spMkLst>
        </pc:spChg>
        <pc:spChg chg="add mod">
          <ac:chgData name="Don Vinu Rasuntha Wijayamanna Basnayake (Student)" userId="793f530f-8584-4277-99f5-c1e7eae58f9f" providerId="ADAL" clId="{136E8563-EA22-44B2-A013-84C94CF5703A}" dt="2024-10-26T02:26:42.595" v="1457" actId="1076"/>
          <ac:spMkLst>
            <pc:docMk/>
            <pc:sldMk cId="1288658602" sldId="257"/>
            <ac:spMk id="16" creationId="{F0FDA5AA-3F88-E1C7-4ADE-3CAD72FF4CCD}"/>
          </ac:spMkLst>
        </pc:spChg>
        <pc:spChg chg="add mod">
          <ac:chgData name="Don Vinu Rasuntha Wijayamanna Basnayake (Student)" userId="793f530f-8584-4277-99f5-c1e7eae58f9f" providerId="ADAL" clId="{136E8563-EA22-44B2-A013-84C94CF5703A}" dt="2024-10-26T14:58:11.842" v="1633" actId="20577"/>
          <ac:spMkLst>
            <pc:docMk/>
            <pc:sldMk cId="1288658602" sldId="257"/>
            <ac:spMk id="17" creationId="{B829A666-2937-CC78-F3D6-BDC393A35F25}"/>
          </ac:spMkLst>
        </pc:spChg>
        <pc:spChg chg="add del">
          <ac:chgData name="Don Vinu Rasuntha Wijayamanna Basnayake (Student)" userId="793f530f-8584-4277-99f5-c1e7eae58f9f" providerId="ADAL" clId="{136E8563-EA22-44B2-A013-84C94CF5703A}" dt="2024-10-26T02:26:26.463" v="1456" actId="26606"/>
          <ac:spMkLst>
            <pc:docMk/>
            <pc:sldMk cId="1288658602" sldId="257"/>
            <ac:spMk id="22" creationId="{09F1E851-CD33-4DE3-B862-1D439E2BB568}"/>
          </ac:spMkLst>
        </pc:spChg>
        <pc:spChg chg="add">
          <ac:chgData name="Don Vinu Rasuntha Wijayamanna Basnayake (Student)" userId="793f530f-8584-4277-99f5-c1e7eae58f9f" providerId="ADAL" clId="{136E8563-EA22-44B2-A013-84C94CF5703A}" dt="2024-10-26T02:26:26.463" v="1456" actId="26606"/>
          <ac:spMkLst>
            <pc:docMk/>
            <pc:sldMk cId="1288658602" sldId="257"/>
            <ac:spMk id="27" creationId="{09F1E851-CD33-4DE3-B862-1D439E2BB568}"/>
          </ac:spMkLst>
        </pc:spChg>
        <pc:picChg chg="add del mod">
          <ac:chgData name="Don Vinu Rasuntha Wijayamanna Basnayake (Student)" userId="793f530f-8584-4277-99f5-c1e7eae58f9f" providerId="ADAL" clId="{136E8563-EA22-44B2-A013-84C94CF5703A}" dt="2024-10-25T21:10:07.462" v="239" actId="478"/>
          <ac:picMkLst>
            <pc:docMk/>
            <pc:sldMk cId="1288658602" sldId="257"/>
            <ac:picMk id="7" creationId="{42035F87-9FD8-645D-A35F-0B2AD3AD3A0A}"/>
          </ac:picMkLst>
        </pc:picChg>
        <pc:picChg chg="add del mod ord">
          <ac:chgData name="Don Vinu Rasuntha Wijayamanna Basnayake (Student)" userId="793f530f-8584-4277-99f5-c1e7eae58f9f" providerId="ADAL" clId="{136E8563-EA22-44B2-A013-84C94CF5703A}" dt="2024-10-26T02:26:07.892" v="1451" actId="478"/>
          <ac:picMkLst>
            <pc:docMk/>
            <pc:sldMk cId="1288658602" sldId="257"/>
            <ac:picMk id="13" creationId="{34A122E6-CC56-4EB7-BBCE-EB1B9B30547E}"/>
          </ac:picMkLst>
        </pc:picChg>
        <pc:picChg chg="add mod">
          <ac:chgData name="Don Vinu Rasuntha Wijayamanna Basnayake (Student)" userId="793f530f-8584-4277-99f5-c1e7eae58f9f" providerId="ADAL" clId="{136E8563-EA22-44B2-A013-84C94CF5703A}" dt="2024-10-26T02:27:08.191" v="1459" actId="196"/>
          <ac:picMkLst>
            <pc:docMk/>
            <pc:sldMk cId="1288658602" sldId="257"/>
            <ac:picMk id="19" creationId="{1D222F08-6534-1007-4007-7D8E87958B9A}"/>
          </ac:picMkLst>
        </pc:picChg>
      </pc:sldChg>
      <pc:sldChg chg="addSp delSp modSp add mod modAnim">
        <pc:chgData name="Don Vinu Rasuntha Wijayamanna Basnayake (Student)" userId="793f530f-8584-4277-99f5-c1e7eae58f9f" providerId="ADAL" clId="{136E8563-EA22-44B2-A013-84C94CF5703A}" dt="2024-10-26T15:06:34.717" v="1681"/>
        <pc:sldMkLst>
          <pc:docMk/>
          <pc:sldMk cId="436823557" sldId="258"/>
        </pc:sldMkLst>
        <pc:spChg chg="add mod">
          <ac:chgData name="Don Vinu Rasuntha Wijayamanna Basnayake (Student)" userId="793f530f-8584-4277-99f5-c1e7eae58f9f" providerId="ADAL" clId="{136E8563-EA22-44B2-A013-84C94CF5703A}" dt="2024-10-26T02:35:21.097" v="1483" actId="1076"/>
          <ac:spMkLst>
            <pc:docMk/>
            <pc:sldMk cId="436823557" sldId="258"/>
            <ac:spMk id="2" creationId="{A718EC5C-82DA-0F3B-A990-16FEC17572CF}"/>
          </ac:spMkLst>
        </pc:spChg>
        <pc:spChg chg="mod">
          <ac:chgData name="Don Vinu Rasuntha Wijayamanna Basnayake (Student)" userId="793f530f-8584-4277-99f5-c1e7eae58f9f" providerId="ADAL" clId="{136E8563-EA22-44B2-A013-84C94CF5703A}" dt="2024-10-26T02:35:27.398" v="1485" actId="1076"/>
          <ac:spMkLst>
            <pc:docMk/>
            <pc:sldMk cId="436823557" sldId="258"/>
            <ac:spMk id="16" creationId="{F0FDA5AA-3F88-E1C7-4ADE-3CAD72FF4CCD}"/>
          </ac:spMkLst>
        </pc:spChg>
        <pc:spChg chg="mod">
          <ac:chgData name="Don Vinu Rasuntha Wijayamanna Basnayake (Student)" userId="793f530f-8584-4277-99f5-c1e7eae58f9f" providerId="ADAL" clId="{136E8563-EA22-44B2-A013-84C94CF5703A}" dt="2024-10-26T02:32:33.522" v="1470" actId="1076"/>
          <ac:spMkLst>
            <pc:docMk/>
            <pc:sldMk cId="436823557" sldId="258"/>
            <ac:spMk id="17" creationId="{B829A666-2937-CC78-F3D6-BDC393A35F25}"/>
          </ac:spMkLst>
        </pc:spChg>
        <pc:picChg chg="add del mod modCrop">
          <ac:chgData name="Don Vinu Rasuntha Wijayamanna Basnayake (Student)" userId="793f530f-8584-4277-99f5-c1e7eae58f9f" providerId="ADAL" clId="{136E8563-EA22-44B2-A013-84C94CF5703A}" dt="2024-10-26T02:31:45.747" v="1461" actId="478"/>
          <ac:picMkLst>
            <pc:docMk/>
            <pc:sldMk cId="436823557" sldId="258"/>
            <ac:picMk id="4" creationId="{1F99EA3B-CB91-1740-CFEC-383CA25D1260}"/>
          </ac:picMkLst>
        </pc:picChg>
        <pc:picChg chg="add del mod">
          <ac:chgData name="Don Vinu Rasuntha Wijayamanna Basnayake (Student)" userId="793f530f-8584-4277-99f5-c1e7eae58f9f" providerId="ADAL" clId="{136E8563-EA22-44B2-A013-84C94CF5703A}" dt="2024-10-26T02:34:37.583" v="1471" actId="478"/>
          <ac:picMkLst>
            <pc:docMk/>
            <pc:sldMk cId="436823557" sldId="258"/>
            <ac:picMk id="6" creationId="{A87C31D8-3CD5-C3E6-F2C8-49574DB1BF44}"/>
          </ac:picMkLst>
        </pc:picChg>
        <pc:picChg chg="add mod">
          <ac:chgData name="Don Vinu Rasuntha Wijayamanna Basnayake (Student)" userId="793f530f-8584-4277-99f5-c1e7eae58f9f" providerId="ADAL" clId="{136E8563-EA22-44B2-A013-84C94CF5703A}" dt="2024-10-26T02:35:12.583" v="1482" actId="1076"/>
          <ac:picMkLst>
            <pc:docMk/>
            <pc:sldMk cId="436823557" sldId="258"/>
            <ac:picMk id="8" creationId="{33C80A40-74A1-2108-29E9-475BED7CC938}"/>
          </ac:picMkLst>
        </pc:picChg>
        <pc:picChg chg="del">
          <ac:chgData name="Don Vinu Rasuntha Wijayamanna Basnayake (Student)" userId="793f530f-8584-4277-99f5-c1e7eae58f9f" providerId="ADAL" clId="{136E8563-EA22-44B2-A013-84C94CF5703A}" dt="2024-10-25T21:45:26.217" v="344" actId="478"/>
          <ac:picMkLst>
            <pc:docMk/>
            <pc:sldMk cId="436823557" sldId="258"/>
            <ac:picMk id="13" creationId="{34A122E6-CC56-4EB7-BBCE-EB1B9B30547E}"/>
          </ac:picMkLst>
        </pc:picChg>
      </pc:sldChg>
      <pc:sldChg chg="addSp delSp modSp new mod setBg addAnim delAnim modAnim">
        <pc:chgData name="Don Vinu Rasuntha Wijayamanna Basnayake (Student)" userId="793f530f-8584-4277-99f5-c1e7eae58f9f" providerId="ADAL" clId="{136E8563-EA22-44B2-A013-84C94CF5703A}" dt="2024-10-26T15:06:43.094" v="1683"/>
        <pc:sldMkLst>
          <pc:docMk/>
          <pc:sldMk cId="958332740" sldId="259"/>
        </pc:sldMkLst>
        <pc:spChg chg="add mod">
          <ac:chgData name="Don Vinu Rasuntha Wijayamanna Basnayake (Student)" userId="793f530f-8584-4277-99f5-c1e7eae58f9f" providerId="ADAL" clId="{136E8563-EA22-44B2-A013-84C94CF5703A}" dt="2024-10-26T02:00:49.880" v="997" actId="1076"/>
          <ac:spMkLst>
            <pc:docMk/>
            <pc:sldMk cId="958332740" sldId="259"/>
            <ac:spMk id="2" creationId="{2E25757E-DF6F-3921-FD0F-F60CFFD56725}"/>
          </ac:spMkLst>
        </pc:spChg>
        <pc:spChg chg="add del mod">
          <ac:chgData name="Don Vinu Rasuntha Wijayamanna Basnayake (Student)" userId="793f530f-8584-4277-99f5-c1e7eae58f9f" providerId="ADAL" clId="{136E8563-EA22-44B2-A013-84C94CF5703A}" dt="2024-10-26T01:35:54.466" v="667" actId="478"/>
          <ac:spMkLst>
            <pc:docMk/>
            <pc:sldMk cId="958332740" sldId="259"/>
            <ac:spMk id="3" creationId="{B4411D4A-9F26-DF41-2946-3BD1063C69D4}"/>
          </ac:spMkLst>
        </pc:spChg>
        <pc:spChg chg="add">
          <ac:chgData name="Don Vinu Rasuntha Wijayamanna Basnayake (Student)" userId="793f530f-8584-4277-99f5-c1e7eae58f9f" providerId="ADAL" clId="{136E8563-EA22-44B2-A013-84C94CF5703A}" dt="2024-10-26T01:33:52.407" v="623"/>
          <ac:spMkLst>
            <pc:docMk/>
            <pc:sldMk cId="958332740" sldId="259"/>
            <ac:spMk id="4" creationId="{F3E636DB-7B3F-55EA-D472-555DC68B1CBA}"/>
          </ac:spMkLst>
        </pc:spChg>
        <pc:spChg chg="add del mod ord">
          <ac:chgData name="Don Vinu Rasuntha Wijayamanna Basnayake (Student)" userId="793f530f-8584-4277-99f5-c1e7eae58f9f" providerId="ADAL" clId="{136E8563-EA22-44B2-A013-84C94CF5703A}" dt="2024-10-26T14:59:18.260" v="1634" actId="14100"/>
          <ac:spMkLst>
            <pc:docMk/>
            <pc:sldMk cId="958332740" sldId="259"/>
            <ac:spMk id="5" creationId="{5D0FF5AE-800B-D4AE-73E4-A368D384E508}"/>
          </ac:spMkLst>
        </pc:spChg>
        <pc:spChg chg="add del mod">
          <ac:chgData name="Don Vinu Rasuntha Wijayamanna Basnayake (Student)" userId="793f530f-8584-4277-99f5-c1e7eae58f9f" providerId="ADAL" clId="{136E8563-EA22-44B2-A013-84C94CF5703A}" dt="2024-10-26T01:34:07.990" v="627" actId="478"/>
          <ac:spMkLst>
            <pc:docMk/>
            <pc:sldMk cId="958332740" sldId="259"/>
            <ac:spMk id="6" creationId="{F0FB3B20-4FCE-C5CB-98C9-58479CFD3E1F}"/>
          </ac:spMkLst>
        </pc:spChg>
        <pc:spChg chg="add mod">
          <ac:chgData name="Don Vinu Rasuntha Wijayamanna Basnayake (Student)" userId="793f530f-8584-4277-99f5-c1e7eae58f9f" providerId="ADAL" clId="{136E8563-EA22-44B2-A013-84C94CF5703A}" dt="2024-10-26T01:35:32.669" v="645" actId="1076"/>
          <ac:spMkLst>
            <pc:docMk/>
            <pc:sldMk cId="958332740" sldId="259"/>
            <ac:spMk id="7" creationId="{C8FB169C-8E5A-9042-F216-5EF72595595D}"/>
          </ac:spMkLst>
        </pc:spChg>
        <pc:spChg chg="add del">
          <ac:chgData name="Don Vinu Rasuntha Wijayamanna Basnayake (Student)" userId="793f530f-8584-4277-99f5-c1e7eae58f9f" providerId="ADAL" clId="{136E8563-EA22-44B2-A013-84C94CF5703A}" dt="2024-10-26T02:00:24.286" v="991" actId="26606"/>
          <ac:spMkLst>
            <pc:docMk/>
            <pc:sldMk cId="958332740" sldId="259"/>
            <ac:spMk id="14" creationId="{09F1E851-CD33-4DE3-B862-1D439E2BB568}"/>
          </ac:spMkLst>
        </pc:spChg>
        <pc:spChg chg="add del">
          <ac:chgData name="Don Vinu Rasuntha Wijayamanna Basnayake (Student)" userId="793f530f-8584-4277-99f5-c1e7eae58f9f" providerId="ADAL" clId="{136E8563-EA22-44B2-A013-84C94CF5703A}" dt="2024-10-26T02:00:24.282" v="990" actId="26606"/>
          <ac:spMkLst>
            <pc:docMk/>
            <pc:sldMk cId="958332740" sldId="259"/>
            <ac:spMk id="19" creationId="{B56980C8-BD66-4F9D-B57F-FD47067EA2C2}"/>
          </ac:spMkLst>
        </pc:spChg>
        <pc:picChg chg="add mod">
          <ac:chgData name="Don Vinu Rasuntha Wijayamanna Basnayake (Student)" userId="793f530f-8584-4277-99f5-c1e7eae58f9f" providerId="ADAL" clId="{136E8563-EA22-44B2-A013-84C94CF5703A}" dt="2024-10-26T02:00:55.003" v="999" actId="14100"/>
          <ac:picMkLst>
            <pc:docMk/>
            <pc:sldMk cId="958332740" sldId="259"/>
            <ac:picMk id="9" creationId="{2D75FFD0-9826-BBC3-1975-1FC2F705E672}"/>
          </ac:picMkLst>
        </pc:picChg>
      </pc:sldChg>
      <pc:sldChg chg="addSp delSp modSp new mod setBg delAnim modAnim modNotesTx">
        <pc:chgData name="Don Vinu Rasuntha Wijayamanna Basnayake (Student)" userId="793f530f-8584-4277-99f5-c1e7eae58f9f" providerId="ADAL" clId="{136E8563-EA22-44B2-A013-84C94CF5703A}" dt="2024-10-30T13:45:00.587" v="1966" actId="313"/>
        <pc:sldMkLst>
          <pc:docMk/>
          <pc:sldMk cId="3477837841" sldId="260"/>
        </pc:sldMkLst>
        <pc:spChg chg="add mod">
          <ac:chgData name="Don Vinu Rasuntha Wijayamanna Basnayake (Student)" userId="793f530f-8584-4277-99f5-c1e7eae58f9f" providerId="ADAL" clId="{136E8563-EA22-44B2-A013-84C94CF5703A}" dt="2024-10-26T02:22:42.274" v="1422" actId="1076"/>
          <ac:spMkLst>
            <pc:docMk/>
            <pc:sldMk cId="3477837841" sldId="260"/>
            <ac:spMk id="2" creationId="{064DC6F7-13F1-3388-C533-019A1F96ACC9}"/>
          </ac:spMkLst>
        </pc:spChg>
        <pc:spChg chg="add del mod">
          <ac:chgData name="Don Vinu Rasuntha Wijayamanna Basnayake (Student)" userId="793f530f-8584-4277-99f5-c1e7eae58f9f" providerId="ADAL" clId="{136E8563-EA22-44B2-A013-84C94CF5703A}" dt="2024-10-26T02:24:03.432" v="1448" actId="478"/>
          <ac:spMkLst>
            <pc:docMk/>
            <pc:sldMk cId="3477837841" sldId="260"/>
            <ac:spMk id="11" creationId="{241CDA44-0D9B-33D4-47E1-D647B6F7D4B6}"/>
          </ac:spMkLst>
        </pc:spChg>
        <pc:spChg chg="add">
          <ac:chgData name="Don Vinu Rasuntha Wijayamanna Basnayake (Student)" userId="793f530f-8584-4277-99f5-c1e7eae58f9f" providerId="ADAL" clId="{136E8563-EA22-44B2-A013-84C94CF5703A}" dt="2024-10-26T02:22:36.908" v="1421" actId="26606"/>
          <ac:spMkLst>
            <pc:docMk/>
            <pc:sldMk cId="3477837841" sldId="260"/>
            <ac:spMk id="15" creationId="{3030C083-7BDA-4E25-BFBB-C9679AF2C6FA}"/>
          </ac:spMkLst>
        </pc:spChg>
        <pc:graphicFrameChg chg="add del mod">
          <ac:chgData name="Don Vinu Rasuntha Wijayamanna Basnayake (Student)" userId="793f530f-8584-4277-99f5-c1e7eae58f9f" providerId="ADAL" clId="{136E8563-EA22-44B2-A013-84C94CF5703A}" dt="2024-10-26T02:04:40.300" v="1068" actId="478"/>
          <ac:graphicFrameMkLst>
            <pc:docMk/>
            <pc:sldMk cId="3477837841" sldId="260"/>
            <ac:graphicFrameMk id="3" creationId="{471832C2-05DF-E642-5912-97C743E1E5D3}"/>
          </ac:graphicFrameMkLst>
        </pc:graphicFrameChg>
        <pc:graphicFrameChg chg="add del mod modGraphic">
          <ac:chgData name="Don Vinu Rasuntha Wijayamanna Basnayake (Student)" userId="793f530f-8584-4277-99f5-c1e7eae58f9f" providerId="ADAL" clId="{136E8563-EA22-44B2-A013-84C94CF5703A}" dt="2024-10-26T02:07:32.928" v="1106" actId="478"/>
          <ac:graphicFrameMkLst>
            <pc:docMk/>
            <pc:sldMk cId="3477837841" sldId="260"/>
            <ac:graphicFrameMk id="4" creationId="{B7AB318B-E849-92EF-6FDD-50BC0C7AD227}"/>
          </ac:graphicFrameMkLst>
        </pc:graphicFrameChg>
        <pc:graphicFrameChg chg="add del mod">
          <ac:chgData name="Don Vinu Rasuntha Wijayamanna Basnayake (Student)" userId="793f530f-8584-4277-99f5-c1e7eae58f9f" providerId="ADAL" clId="{136E8563-EA22-44B2-A013-84C94CF5703A}" dt="2024-10-26T02:08:05.987" v="1115" actId="478"/>
          <ac:graphicFrameMkLst>
            <pc:docMk/>
            <pc:sldMk cId="3477837841" sldId="260"/>
            <ac:graphicFrameMk id="5" creationId="{9F497208-61F5-5CAC-B639-3712B6B85FEF}"/>
          </ac:graphicFrameMkLst>
        </pc:graphicFrameChg>
        <pc:graphicFrameChg chg="add del mod">
          <ac:chgData name="Don Vinu Rasuntha Wijayamanna Basnayake (Student)" userId="793f530f-8584-4277-99f5-c1e7eae58f9f" providerId="ADAL" clId="{136E8563-EA22-44B2-A013-84C94CF5703A}" dt="2024-10-26T02:08:32.370" v="1126" actId="478"/>
          <ac:graphicFrameMkLst>
            <pc:docMk/>
            <pc:sldMk cId="3477837841" sldId="260"/>
            <ac:graphicFrameMk id="6" creationId="{4BE4F392-C554-2D05-40BF-B18AEDAC71B1}"/>
          </ac:graphicFrameMkLst>
        </pc:graphicFrameChg>
        <pc:graphicFrameChg chg="add del mod">
          <ac:chgData name="Don Vinu Rasuntha Wijayamanna Basnayake (Student)" userId="793f530f-8584-4277-99f5-c1e7eae58f9f" providerId="ADAL" clId="{136E8563-EA22-44B2-A013-84C94CF5703A}" dt="2024-10-26T02:08:50.737" v="1132" actId="478"/>
          <ac:graphicFrameMkLst>
            <pc:docMk/>
            <pc:sldMk cId="3477837841" sldId="260"/>
            <ac:graphicFrameMk id="7" creationId="{E36D57DE-4B47-22AE-21EB-13BA17035286}"/>
          </ac:graphicFrameMkLst>
        </pc:graphicFrameChg>
        <pc:graphicFrameChg chg="add del mod">
          <ac:chgData name="Don Vinu Rasuntha Wijayamanna Basnayake (Student)" userId="793f530f-8584-4277-99f5-c1e7eae58f9f" providerId="ADAL" clId="{136E8563-EA22-44B2-A013-84C94CF5703A}" dt="2024-10-26T02:09:34.818" v="1144" actId="478"/>
          <ac:graphicFrameMkLst>
            <pc:docMk/>
            <pc:sldMk cId="3477837841" sldId="260"/>
            <ac:graphicFrameMk id="8" creationId="{3E4C4114-D2B6-38C2-9EE9-E19A8BE3B1C6}"/>
          </ac:graphicFrameMkLst>
        </pc:graphicFrameChg>
        <pc:graphicFrameChg chg="add del mod modGraphic">
          <ac:chgData name="Don Vinu Rasuntha Wijayamanna Basnayake (Student)" userId="793f530f-8584-4277-99f5-c1e7eae58f9f" providerId="ADAL" clId="{136E8563-EA22-44B2-A013-84C94CF5703A}" dt="2024-10-26T02:09:16.811" v="1138" actId="478"/>
          <ac:graphicFrameMkLst>
            <pc:docMk/>
            <pc:sldMk cId="3477837841" sldId="260"/>
            <ac:graphicFrameMk id="9" creationId="{5BDA4CFD-30AA-0D45-4DAB-C4D91475DD23}"/>
          </ac:graphicFrameMkLst>
        </pc:graphicFrameChg>
        <pc:graphicFrameChg chg="add mod modGraphic">
          <ac:chgData name="Don Vinu Rasuntha Wijayamanna Basnayake (Student)" userId="793f530f-8584-4277-99f5-c1e7eae58f9f" providerId="ADAL" clId="{136E8563-EA22-44B2-A013-84C94CF5703A}" dt="2024-10-26T14:52:49.724" v="1507" actId="122"/>
          <ac:graphicFrameMkLst>
            <pc:docMk/>
            <pc:sldMk cId="3477837841" sldId="260"/>
            <ac:graphicFrameMk id="10" creationId="{94FCD5B1-E3FC-F92D-55A8-51E89C9DF6AC}"/>
          </ac:graphicFrameMkLst>
        </pc:graphicFrameChg>
      </pc:sldChg>
      <pc:sldMasterChg chg="add del addSldLayout delSldLayout">
        <pc:chgData name="Don Vinu Rasuntha Wijayamanna Basnayake (Student)" userId="793f530f-8584-4277-99f5-c1e7eae58f9f" providerId="ADAL" clId="{136E8563-EA22-44B2-A013-84C94CF5703A}" dt="2024-10-20T20:01:52.465" v="107" actId="26606"/>
        <pc:sldMasterMkLst>
          <pc:docMk/>
          <pc:sldMasterMk cId="4006690208" sldId="2147483660"/>
        </pc:sldMasterMkLst>
        <pc:sldLayoutChg chg="add del">
          <pc:chgData name="Don Vinu Rasuntha Wijayamanna Basnayake (Student)" userId="793f530f-8584-4277-99f5-c1e7eae58f9f" providerId="ADAL" clId="{136E8563-EA22-44B2-A013-84C94CF5703A}" dt="2024-10-20T20:01:52.465" v="107" actId="26606"/>
          <pc:sldLayoutMkLst>
            <pc:docMk/>
            <pc:sldMasterMk cId="4006690208" sldId="2147483660"/>
            <pc:sldLayoutMk cId="879999469" sldId="2147483661"/>
          </pc:sldLayoutMkLst>
        </pc:sldLayoutChg>
        <pc:sldLayoutChg chg="add del">
          <pc:chgData name="Don Vinu Rasuntha Wijayamanna Basnayake (Student)" userId="793f530f-8584-4277-99f5-c1e7eae58f9f" providerId="ADAL" clId="{136E8563-EA22-44B2-A013-84C94CF5703A}" dt="2024-10-20T20:01:52.465" v="107" actId="26606"/>
          <pc:sldLayoutMkLst>
            <pc:docMk/>
            <pc:sldMasterMk cId="4006690208" sldId="2147483660"/>
            <pc:sldLayoutMk cId="3424305866" sldId="2147483662"/>
          </pc:sldLayoutMkLst>
        </pc:sldLayoutChg>
        <pc:sldLayoutChg chg="add del">
          <pc:chgData name="Don Vinu Rasuntha Wijayamanna Basnayake (Student)" userId="793f530f-8584-4277-99f5-c1e7eae58f9f" providerId="ADAL" clId="{136E8563-EA22-44B2-A013-84C94CF5703A}" dt="2024-10-20T20:01:52.465" v="107" actId="26606"/>
          <pc:sldLayoutMkLst>
            <pc:docMk/>
            <pc:sldMasterMk cId="4006690208" sldId="2147483660"/>
            <pc:sldLayoutMk cId="107831959" sldId="2147483663"/>
          </pc:sldLayoutMkLst>
        </pc:sldLayoutChg>
        <pc:sldLayoutChg chg="add del">
          <pc:chgData name="Don Vinu Rasuntha Wijayamanna Basnayake (Student)" userId="793f530f-8584-4277-99f5-c1e7eae58f9f" providerId="ADAL" clId="{136E8563-EA22-44B2-A013-84C94CF5703A}" dt="2024-10-20T20:01:52.465" v="107" actId="26606"/>
          <pc:sldLayoutMkLst>
            <pc:docMk/>
            <pc:sldMasterMk cId="4006690208" sldId="2147483660"/>
            <pc:sldLayoutMk cId="938049222" sldId="2147483664"/>
          </pc:sldLayoutMkLst>
        </pc:sldLayoutChg>
        <pc:sldLayoutChg chg="add del">
          <pc:chgData name="Don Vinu Rasuntha Wijayamanna Basnayake (Student)" userId="793f530f-8584-4277-99f5-c1e7eae58f9f" providerId="ADAL" clId="{136E8563-EA22-44B2-A013-84C94CF5703A}" dt="2024-10-20T20:01:52.465" v="107" actId="26606"/>
          <pc:sldLayoutMkLst>
            <pc:docMk/>
            <pc:sldMasterMk cId="4006690208" sldId="2147483660"/>
            <pc:sldLayoutMk cId="3571813145" sldId="2147483665"/>
          </pc:sldLayoutMkLst>
        </pc:sldLayoutChg>
        <pc:sldLayoutChg chg="add del">
          <pc:chgData name="Don Vinu Rasuntha Wijayamanna Basnayake (Student)" userId="793f530f-8584-4277-99f5-c1e7eae58f9f" providerId="ADAL" clId="{136E8563-EA22-44B2-A013-84C94CF5703A}" dt="2024-10-20T20:01:52.465" v="107" actId="26606"/>
          <pc:sldLayoutMkLst>
            <pc:docMk/>
            <pc:sldMasterMk cId="4006690208" sldId="2147483660"/>
            <pc:sldLayoutMk cId="3634078874" sldId="2147483666"/>
          </pc:sldLayoutMkLst>
        </pc:sldLayoutChg>
        <pc:sldLayoutChg chg="add del">
          <pc:chgData name="Don Vinu Rasuntha Wijayamanna Basnayake (Student)" userId="793f530f-8584-4277-99f5-c1e7eae58f9f" providerId="ADAL" clId="{136E8563-EA22-44B2-A013-84C94CF5703A}" dt="2024-10-20T20:01:52.465" v="107" actId="26606"/>
          <pc:sldLayoutMkLst>
            <pc:docMk/>
            <pc:sldMasterMk cId="4006690208" sldId="2147483660"/>
            <pc:sldLayoutMk cId="1463244494" sldId="2147483667"/>
          </pc:sldLayoutMkLst>
        </pc:sldLayoutChg>
        <pc:sldLayoutChg chg="add del">
          <pc:chgData name="Don Vinu Rasuntha Wijayamanna Basnayake (Student)" userId="793f530f-8584-4277-99f5-c1e7eae58f9f" providerId="ADAL" clId="{136E8563-EA22-44B2-A013-84C94CF5703A}" dt="2024-10-20T20:01:52.465" v="107" actId="26606"/>
          <pc:sldLayoutMkLst>
            <pc:docMk/>
            <pc:sldMasterMk cId="4006690208" sldId="2147483660"/>
            <pc:sldLayoutMk cId="1274184467" sldId="2147483668"/>
          </pc:sldLayoutMkLst>
        </pc:sldLayoutChg>
        <pc:sldLayoutChg chg="add del">
          <pc:chgData name="Don Vinu Rasuntha Wijayamanna Basnayake (Student)" userId="793f530f-8584-4277-99f5-c1e7eae58f9f" providerId="ADAL" clId="{136E8563-EA22-44B2-A013-84C94CF5703A}" dt="2024-10-20T20:01:52.465" v="107" actId="26606"/>
          <pc:sldLayoutMkLst>
            <pc:docMk/>
            <pc:sldMasterMk cId="4006690208" sldId="2147483660"/>
            <pc:sldLayoutMk cId="2138010302" sldId="2147483669"/>
          </pc:sldLayoutMkLst>
        </pc:sldLayoutChg>
        <pc:sldLayoutChg chg="add del">
          <pc:chgData name="Don Vinu Rasuntha Wijayamanna Basnayake (Student)" userId="793f530f-8584-4277-99f5-c1e7eae58f9f" providerId="ADAL" clId="{136E8563-EA22-44B2-A013-84C94CF5703A}" dt="2024-10-20T20:01:52.465" v="107" actId="26606"/>
          <pc:sldLayoutMkLst>
            <pc:docMk/>
            <pc:sldMasterMk cId="4006690208" sldId="2147483660"/>
            <pc:sldLayoutMk cId="584693675" sldId="2147483670"/>
          </pc:sldLayoutMkLst>
        </pc:sldLayoutChg>
        <pc:sldLayoutChg chg="add del">
          <pc:chgData name="Don Vinu Rasuntha Wijayamanna Basnayake (Student)" userId="793f530f-8584-4277-99f5-c1e7eae58f9f" providerId="ADAL" clId="{136E8563-EA22-44B2-A013-84C94CF5703A}" dt="2024-10-20T20:01:52.465" v="107" actId="26606"/>
          <pc:sldLayoutMkLst>
            <pc:docMk/>
            <pc:sldMasterMk cId="4006690208" sldId="2147483660"/>
            <pc:sldLayoutMk cId="3970992498" sldId="2147483671"/>
          </pc:sldLayoutMkLst>
        </pc:sldLayoutChg>
      </pc:sldMasterChg>
      <pc:sldMasterChg chg="add del addSldLayout delSldLayout">
        <pc:chgData name="Don Vinu Rasuntha Wijayamanna Basnayake (Student)" userId="793f530f-8584-4277-99f5-c1e7eae58f9f" providerId="ADAL" clId="{136E8563-EA22-44B2-A013-84C94CF5703A}" dt="2024-10-20T20:01:13.136" v="88" actId="26606"/>
        <pc:sldMasterMkLst>
          <pc:docMk/>
          <pc:sldMasterMk cId="824867933" sldId="2147483724"/>
        </pc:sldMasterMkLst>
        <pc:sldLayoutChg chg="add del">
          <pc:chgData name="Don Vinu Rasuntha Wijayamanna Basnayake (Student)" userId="793f530f-8584-4277-99f5-c1e7eae58f9f" providerId="ADAL" clId="{136E8563-EA22-44B2-A013-84C94CF5703A}" dt="2024-10-20T20:01:13.136" v="88" actId="26606"/>
          <pc:sldLayoutMkLst>
            <pc:docMk/>
            <pc:sldMasterMk cId="824867933" sldId="2147483724"/>
            <pc:sldLayoutMk cId="3507405809" sldId="2147483713"/>
          </pc:sldLayoutMkLst>
        </pc:sldLayoutChg>
        <pc:sldLayoutChg chg="add del">
          <pc:chgData name="Don Vinu Rasuntha Wijayamanna Basnayake (Student)" userId="793f530f-8584-4277-99f5-c1e7eae58f9f" providerId="ADAL" clId="{136E8563-EA22-44B2-A013-84C94CF5703A}" dt="2024-10-20T20:01:13.136" v="88" actId="26606"/>
          <pc:sldLayoutMkLst>
            <pc:docMk/>
            <pc:sldMasterMk cId="824867933" sldId="2147483724"/>
            <pc:sldLayoutMk cId="3522361667" sldId="2147483714"/>
          </pc:sldLayoutMkLst>
        </pc:sldLayoutChg>
        <pc:sldLayoutChg chg="add del">
          <pc:chgData name="Don Vinu Rasuntha Wijayamanna Basnayake (Student)" userId="793f530f-8584-4277-99f5-c1e7eae58f9f" providerId="ADAL" clId="{136E8563-EA22-44B2-A013-84C94CF5703A}" dt="2024-10-20T20:01:13.136" v="88" actId="26606"/>
          <pc:sldLayoutMkLst>
            <pc:docMk/>
            <pc:sldMasterMk cId="824867933" sldId="2147483724"/>
            <pc:sldLayoutMk cId="1610650369" sldId="2147483715"/>
          </pc:sldLayoutMkLst>
        </pc:sldLayoutChg>
        <pc:sldLayoutChg chg="add del">
          <pc:chgData name="Don Vinu Rasuntha Wijayamanna Basnayake (Student)" userId="793f530f-8584-4277-99f5-c1e7eae58f9f" providerId="ADAL" clId="{136E8563-EA22-44B2-A013-84C94CF5703A}" dt="2024-10-20T20:01:13.136" v="88" actId="26606"/>
          <pc:sldLayoutMkLst>
            <pc:docMk/>
            <pc:sldMasterMk cId="824867933" sldId="2147483724"/>
            <pc:sldLayoutMk cId="187311047" sldId="2147483716"/>
          </pc:sldLayoutMkLst>
        </pc:sldLayoutChg>
        <pc:sldLayoutChg chg="add del">
          <pc:chgData name="Don Vinu Rasuntha Wijayamanna Basnayake (Student)" userId="793f530f-8584-4277-99f5-c1e7eae58f9f" providerId="ADAL" clId="{136E8563-EA22-44B2-A013-84C94CF5703A}" dt="2024-10-20T20:01:13.136" v="88" actId="26606"/>
          <pc:sldLayoutMkLst>
            <pc:docMk/>
            <pc:sldMasterMk cId="824867933" sldId="2147483724"/>
            <pc:sldLayoutMk cId="2373296409" sldId="2147483717"/>
          </pc:sldLayoutMkLst>
        </pc:sldLayoutChg>
        <pc:sldLayoutChg chg="add del">
          <pc:chgData name="Don Vinu Rasuntha Wijayamanna Basnayake (Student)" userId="793f530f-8584-4277-99f5-c1e7eae58f9f" providerId="ADAL" clId="{136E8563-EA22-44B2-A013-84C94CF5703A}" dt="2024-10-20T20:01:13.136" v="88" actId="26606"/>
          <pc:sldLayoutMkLst>
            <pc:docMk/>
            <pc:sldMasterMk cId="824867933" sldId="2147483724"/>
            <pc:sldLayoutMk cId="1984919642" sldId="2147483718"/>
          </pc:sldLayoutMkLst>
        </pc:sldLayoutChg>
        <pc:sldLayoutChg chg="add del">
          <pc:chgData name="Don Vinu Rasuntha Wijayamanna Basnayake (Student)" userId="793f530f-8584-4277-99f5-c1e7eae58f9f" providerId="ADAL" clId="{136E8563-EA22-44B2-A013-84C94CF5703A}" dt="2024-10-20T20:01:13.136" v="88" actId="26606"/>
          <pc:sldLayoutMkLst>
            <pc:docMk/>
            <pc:sldMasterMk cId="824867933" sldId="2147483724"/>
            <pc:sldLayoutMk cId="2362500908" sldId="2147483719"/>
          </pc:sldLayoutMkLst>
        </pc:sldLayoutChg>
        <pc:sldLayoutChg chg="add del">
          <pc:chgData name="Don Vinu Rasuntha Wijayamanna Basnayake (Student)" userId="793f530f-8584-4277-99f5-c1e7eae58f9f" providerId="ADAL" clId="{136E8563-EA22-44B2-A013-84C94CF5703A}" dt="2024-10-20T20:01:13.136" v="88" actId="26606"/>
          <pc:sldLayoutMkLst>
            <pc:docMk/>
            <pc:sldMasterMk cId="824867933" sldId="2147483724"/>
            <pc:sldLayoutMk cId="3845081268" sldId="2147483720"/>
          </pc:sldLayoutMkLst>
        </pc:sldLayoutChg>
        <pc:sldLayoutChg chg="add del">
          <pc:chgData name="Don Vinu Rasuntha Wijayamanna Basnayake (Student)" userId="793f530f-8584-4277-99f5-c1e7eae58f9f" providerId="ADAL" clId="{136E8563-EA22-44B2-A013-84C94CF5703A}" dt="2024-10-20T20:01:13.136" v="88" actId="26606"/>
          <pc:sldLayoutMkLst>
            <pc:docMk/>
            <pc:sldMasterMk cId="824867933" sldId="2147483724"/>
            <pc:sldLayoutMk cId="1193149756" sldId="2147483721"/>
          </pc:sldLayoutMkLst>
        </pc:sldLayoutChg>
        <pc:sldLayoutChg chg="add del">
          <pc:chgData name="Don Vinu Rasuntha Wijayamanna Basnayake (Student)" userId="793f530f-8584-4277-99f5-c1e7eae58f9f" providerId="ADAL" clId="{136E8563-EA22-44B2-A013-84C94CF5703A}" dt="2024-10-20T20:01:13.136" v="88" actId="26606"/>
          <pc:sldLayoutMkLst>
            <pc:docMk/>
            <pc:sldMasterMk cId="824867933" sldId="2147483724"/>
            <pc:sldLayoutMk cId="376003210" sldId="2147483722"/>
          </pc:sldLayoutMkLst>
        </pc:sldLayoutChg>
        <pc:sldLayoutChg chg="add del">
          <pc:chgData name="Don Vinu Rasuntha Wijayamanna Basnayake (Student)" userId="793f530f-8584-4277-99f5-c1e7eae58f9f" providerId="ADAL" clId="{136E8563-EA22-44B2-A013-84C94CF5703A}" dt="2024-10-20T20:01:13.136" v="88" actId="26606"/>
          <pc:sldLayoutMkLst>
            <pc:docMk/>
            <pc:sldMasterMk cId="824867933" sldId="2147483724"/>
            <pc:sldLayoutMk cId="2832908729" sldId="2147483723"/>
          </pc:sldLayoutMkLst>
        </pc:sldLayoutChg>
      </pc:sldMasterChg>
      <pc:sldMasterChg chg="add addSldLayout">
        <pc:chgData name="Don Vinu Rasuntha Wijayamanna Basnayake (Student)" userId="793f530f-8584-4277-99f5-c1e7eae58f9f" providerId="ADAL" clId="{136E8563-EA22-44B2-A013-84C94CF5703A}" dt="2024-10-20T20:01:52.465" v="107" actId="26606"/>
        <pc:sldMasterMkLst>
          <pc:docMk/>
          <pc:sldMasterMk cId="3753819226" sldId="2147483750"/>
        </pc:sldMasterMkLst>
        <pc:sldLayoutChg chg="add">
          <pc:chgData name="Don Vinu Rasuntha Wijayamanna Basnayake (Student)" userId="793f530f-8584-4277-99f5-c1e7eae58f9f" providerId="ADAL" clId="{136E8563-EA22-44B2-A013-84C94CF5703A}" dt="2024-10-20T20:01:52.465" v="107" actId="26606"/>
          <pc:sldLayoutMkLst>
            <pc:docMk/>
            <pc:sldMasterMk cId="3753819226" sldId="2147483750"/>
            <pc:sldLayoutMk cId="2152217613" sldId="2147483739"/>
          </pc:sldLayoutMkLst>
        </pc:sldLayoutChg>
        <pc:sldLayoutChg chg="add">
          <pc:chgData name="Don Vinu Rasuntha Wijayamanna Basnayake (Student)" userId="793f530f-8584-4277-99f5-c1e7eae58f9f" providerId="ADAL" clId="{136E8563-EA22-44B2-A013-84C94CF5703A}" dt="2024-10-20T20:01:52.465" v="107" actId="26606"/>
          <pc:sldLayoutMkLst>
            <pc:docMk/>
            <pc:sldMasterMk cId="3753819226" sldId="2147483750"/>
            <pc:sldLayoutMk cId="168381433" sldId="2147483740"/>
          </pc:sldLayoutMkLst>
        </pc:sldLayoutChg>
        <pc:sldLayoutChg chg="add">
          <pc:chgData name="Don Vinu Rasuntha Wijayamanna Basnayake (Student)" userId="793f530f-8584-4277-99f5-c1e7eae58f9f" providerId="ADAL" clId="{136E8563-EA22-44B2-A013-84C94CF5703A}" dt="2024-10-20T20:01:52.465" v="107" actId="26606"/>
          <pc:sldLayoutMkLst>
            <pc:docMk/>
            <pc:sldMasterMk cId="3753819226" sldId="2147483750"/>
            <pc:sldLayoutMk cId="791921263" sldId="2147483741"/>
          </pc:sldLayoutMkLst>
        </pc:sldLayoutChg>
        <pc:sldLayoutChg chg="add">
          <pc:chgData name="Don Vinu Rasuntha Wijayamanna Basnayake (Student)" userId="793f530f-8584-4277-99f5-c1e7eae58f9f" providerId="ADAL" clId="{136E8563-EA22-44B2-A013-84C94CF5703A}" dt="2024-10-20T20:01:52.465" v="107" actId="26606"/>
          <pc:sldLayoutMkLst>
            <pc:docMk/>
            <pc:sldMasterMk cId="3753819226" sldId="2147483750"/>
            <pc:sldLayoutMk cId="2033689000" sldId="2147483742"/>
          </pc:sldLayoutMkLst>
        </pc:sldLayoutChg>
        <pc:sldLayoutChg chg="add">
          <pc:chgData name="Don Vinu Rasuntha Wijayamanna Basnayake (Student)" userId="793f530f-8584-4277-99f5-c1e7eae58f9f" providerId="ADAL" clId="{136E8563-EA22-44B2-A013-84C94CF5703A}" dt="2024-10-20T20:01:52.465" v="107" actId="26606"/>
          <pc:sldLayoutMkLst>
            <pc:docMk/>
            <pc:sldMasterMk cId="3753819226" sldId="2147483750"/>
            <pc:sldLayoutMk cId="1508610392" sldId="2147483743"/>
          </pc:sldLayoutMkLst>
        </pc:sldLayoutChg>
        <pc:sldLayoutChg chg="add">
          <pc:chgData name="Don Vinu Rasuntha Wijayamanna Basnayake (Student)" userId="793f530f-8584-4277-99f5-c1e7eae58f9f" providerId="ADAL" clId="{136E8563-EA22-44B2-A013-84C94CF5703A}" dt="2024-10-20T20:01:52.465" v="107" actId="26606"/>
          <pc:sldLayoutMkLst>
            <pc:docMk/>
            <pc:sldMasterMk cId="3753819226" sldId="2147483750"/>
            <pc:sldLayoutMk cId="3052018568" sldId="2147483744"/>
          </pc:sldLayoutMkLst>
        </pc:sldLayoutChg>
        <pc:sldLayoutChg chg="add">
          <pc:chgData name="Don Vinu Rasuntha Wijayamanna Basnayake (Student)" userId="793f530f-8584-4277-99f5-c1e7eae58f9f" providerId="ADAL" clId="{136E8563-EA22-44B2-A013-84C94CF5703A}" dt="2024-10-20T20:01:52.465" v="107" actId="26606"/>
          <pc:sldLayoutMkLst>
            <pc:docMk/>
            <pc:sldMasterMk cId="3753819226" sldId="2147483750"/>
            <pc:sldLayoutMk cId="3499702561" sldId="2147483745"/>
          </pc:sldLayoutMkLst>
        </pc:sldLayoutChg>
        <pc:sldLayoutChg chg="add">
          <pc:chgData name="Don Vinu Rasuntha Wijayamanna Basnayake (Student)" userId="793f530f-8584-4277-99f5-c1e7eae58f9f" providerId="ADAL" clId="{136E8563-EA22-44B2-A013-84C94CF5703A}" dt="2024-10-20T20:01:52.465" v="107" actId="26606"/>
          <pc:sldLayoutMkLst>
            <pc:docMk/>
            <pc:sldMasterMk cId="3753819226" sldId="2147483750"/>
            <pc:sldLayoutMk cId="2670417935" sldId="2147483746"/>
          </pc:sldLayoutMkLst>
        </pc:sldLayoutChg>
        <pc:sldLayoutChg chg="add">
          <pc:chgData name="Don Vinu Rasuntha Wijayamanna Basnayake (Student)" userId="793f530f-8584-4277-99f5-c1e7eae58f9f" providerId="ADAL" clId="{136E8563-EA22-44B2-A013-84C94CF5703A}" dt="2024-10-20T20:01:52.465" v="107" actId="26606"/>
          <pc:sldLayoutMkLst>
            <pc:docMk/>
            <pc:sldMasterMk cId="3753819226" sldId="2147483750"/>
            <pc:sldLayoutMk cId="964698433" sldId="2147483747"/>
          </pc:sldLayoutMkLst>
        </pc:sldLayoutChg>
        <pc:sldLayoutChg chg="add">
          <pc:chgData name="Don Vinu Rasuntha Wijayamanna Basnayake (Student)" userId="793f530f-8584-4277-99f5-c1e7eae58f9f" providerId="ADAL" clId="{136E8563-EA22-44B2-A013-84C94CF5703A}" dt="2024-10-20T20:01:52.465" v="107" actId="26606"/>
          <pc:sldLayoutMkLst>
            <pc:docMk/>
            <pc:sldMasterMk cId="3753819226" sldId="2147483750"/>
            <pc:sldLayoutMk cId="3272255870" sldId="2147483748"/>
          </pc:sldLayoutMkLst>
        </pc:sldLayoutChg>
        <pc:sldLayoutChg chg="add">
          <pc:chgData name="Don Vinu Rasuntha Wijayamanna Basnayake (Student)" userId="793f530f-8584-4277-99f5-c1e7eae58f9f" providerId="ADAL" clId="{136E8563-EA22-44B2-A013-84C94CF5703A}" dt="2024-10-20T20:01:52.465" v="107" actId="26606"/>
          <pc:sldLayoutMkLst>
            <pc:docMk/>
            <pc:sldMasterMk cId="3753819226" sldId="2147483750"/>
            <pc:sldLayoutMk cId="1654679667" sldId="21474837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8AED6-84DF-4028-8B32-A1B3EB26E3D6}" type="datetimeFigureOut">
              <a:rPr lang="en-GB" smtClean="0"/>
              <a:t>30/10/2024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07F76-63B4-4C7E-BF4C-1314383571D6}" type="slidenum">
              <a:rPr lang="en-GB" smtClean="0"/>
              <a:t>‹#›</a:t>
            </a:fld>
            <a:endParaRPr lang="en-GB"/>
          </a:p>
        </p:txBody>
      </p:sp>
    </p:spTree>
    <p:extLst>
      <p:ext uri="{BB962C8B-B14F-4D97-AF65-F5344CB8AC3E}">
        <p14:creationId xmlns:p14="http://schemas.microsoft.com/office/powerpoint/2010/main" val="3158261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507F76-63B4-4C7E-BF4C-1314383571D6}" type="slidenum">
              <a:rPr lang="en-GB" smtClean="0"/>
              <a:t>1</a:t>
            </a:fld>
            <a:endParaRPr lang="en-GB"/>
          </a:p>
        </p:txBody>
      </p:sp>
    </p:spTree>
    <p:extLst>
      <p:ext uri="{BB962C8B-B14F-4D97-AF65-F5344CB8AC3E}">
        <p14:creationId xmlns:p14="http://schemas.microsoft.com/office/powerpoint/2010/main" val="3939463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507F76-63B4-4C7E-BF4C-1314383571D6}" type="slidenum">
              <a:rPr lang="en-GB" smtClean="0"/>
              <a:t>2</a:t>
            </a:fld>
            <a:endParaRPr lang="en-GB"/>
          </a:p>
        </p:txBody>
      </p:sp>
    </p:spTree>
    <p:extLst>
      <p:ext uri="{BB962C8B-B14F-4D97-AF65-F5344CB8AC3E}">
        <p14:creationId xmlns:p14="http://schemas.microsoft.com/office/powerpoint/2010/main" val="2373509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507F76-63B4-4C7E-BF4C-1314383571D6}" type="slidenum">
              <a:rPr lang="en-GB" smtClean="0"/>
              <a:t>3</a:t>
            </a:fld>
            <a:endParaRPr lang="en-GB"/>
          </a:p>
        </p:txBody>
      </p:sp>
    </p:spTree>
    <p:extLst>
      <p:ext uri="{BB962C8B-B14F-4D97-AF65-F5344CB8AC3E}">
        <p14:creationId xmlns:p14="http://schemas.microsoft.com/office/powerpoint/2010/main" val="3278217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Consider features in the web app to add and research on how to handle the recommendations done to the users and not be liable about the recommendations. (Basically do research on the products and recommendation from </a:t>
            </a:r>
            <a:r>
              <a:rPr lang="en-GB"/>
              <a:t>the dermatologists </a:t>
            </a:r>
            <a:r>
              <a:rPr lang="en-GB" dirty="0"/>
              <a:t>view)</a:t>
            </a:r>
          </a:p>
        </p:txBody>
      </p:sp>
      <p:sp>
        <p:nvSpPr>
          <p:cNvPr id="4" name="Slide Number Placeholder 3"/>
          <p:cNvSpPr>
            <a:spLocks noGrp="1"/>
          </p:cNvSpPr>
          <p:nvPr>
            <p:ph type="sldNum" sz="quarter" idx="5"/>
          </p:nvPr>
        </p:nvSpPr>
        <p:spPr/>
        <p:txBody>
          <a:bodyPr/>
          <a:lstStyle/>
          <a:p>
            <a:fld id="{FA507F76-63B4-4C7E-BF4C-1314383571D6}" type="slidenum">
              <a:rPr lang="en-GB" smtClean="0"/>
              <a:t>5</a:t>
            </a:fld>
            <a:endParaRPr lang="en-GB"/>
          </a:p>
        </p:txBody>
      </p:sp>
    </p:spTree>
    <p:extLst>
      <p:ext uri="{BB962C8B-B14F-4D97-AF65-F5344CB8AC3E}">
        <p14:creationId xmlns:p14="http://schemas.microsoft.com/office/powerpoint/2010/main" val="1779577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10/30/2024</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499702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10/30/2024</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03368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10/30/2024</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05201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10/30/2024</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670417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10/30/2024</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964698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10/30/2024</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272255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10/30/2024</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654679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10/30/2024</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508610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10/30/2024</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15221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10/30/2024</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68381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10/30/2024</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791921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10/30/2024</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375381922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78C5A24-0D67-4D91-A8AB-79267D9CC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hand reaching out to a jar of cream&#10;&#10;Description automatically generated">
            <a:extLst>
              <a:ext uri="{FF2B5EF4-FFF2-40B4-BE49-F238E27FC236}">
                <a16:creationId xmlns:a16="http://schemas.microsoft.com/office/drawing/2014/main" id="{3854122B-946F-3AC7-BBEB-4907BBB0F567}"/>
              </a:ext>
            </a:extLst>
          </p:cNvPr>
          <p:cNvPicPr>
            <a:picLocks noChangeAspect="1"/>
          </p:cNvPicPr>
          <p:nvPr/>
        </p:nvPicPr>
        <p:blipFill>
          <a:blip r:embed="rId3">
            <a:extLst>
              <a:ext uri="{28A0092B-C50C-407E-A947-70E740481C1C}">
                <a14:useLocalDpi xmlns:a14="http://schemas.microsoft.com/office/drawing/2010/main" val="0"/>
              </a:ext>
            </a:extLst>
          </a:blip>
          <a:srcRect t="22026" b="40427"/>
          <a:stretch/>
        </p:blipFill>
        <p:spPr>
          <a:xfrm>
            <a:off x="-1" y="10"/>
            <a:ext cx="12192000" cy="6857990"/>
          </a:xfrm>
          <a:prstGeom prst="rect">
            <a:avLst/>
          </a:prstGeom>
        </p:spPr>
      </p:pic>
      <p:sp>
        <p:nvSpPr>
          <p:cNvPr id="33" name="Rectangle 32">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362451"/>
            <a:ext cx="12191999" cy="2495550"/>
          </a:xfrm>
          <a:prstGeom prst="rect">
            <a:avLst/>
          </a:prstGeom>
          <a:gradFill>
            <a:gsLst>
              <a:gs pos="0">
                <a:srgbClr val="000000">
                  <a:alpha val="0"/>
                </a:srgbClr>
              </a:gs>
              <a:gs pos="95000">
                <a:srgbClr val="000000">
                  <a:alpha val="6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54AFC6-D91E-8753-92F5-BFB6A04B7A3F}"/>
              </a:ext>
            </a:extLst>
          </p:cNvPr>
          <p:cNvSpPr>
            <a:spLocks noGrp="1"/>
          </p:cNvSpPr>
          <p:nvPr>
            <p:ph type="ctrTitle"/>
          </p:nvPr>
        </p:nvSpPr>
        <p:spPr>
          <a:xfrm>
            <a:off x="400049" y="463658"/>
            <a:ext cx="4498521" cy="3435145"/>
          </a:xfrm>
        </p:spPr>
        <p:txBody>
          <a:bodyPr>
            <a:normAutofit/>
          </a:bodyPr>
          <a:lstStyle/>
          <a:p>
            <a:r>
              <a:rPr lang="en-GB" sz="3200" dirty="0"/>
              <a:t>Personalized Skincare Recommendation System</a:t>
            </a:r>
          </a:p>
        </p:txBody>
      </p:sp>
      <p:sp>
        <p:nvSpPr>
          <p:cNvPr id="3" name="Subtitle 2">
            <a:extLst>
              <a:ext uri="{FF2B5EF4-FFF2-40B4-BE49-F238E27FC236}">
                <a16:creationId xmlns:a16="http://schemas.microsoft.com/office/drawing/2014/main" id="{D7BB8AD6-C324-91B2-754B-CD80835E797F}"/>
              </a:ext>
            </a:extLst>
          </p:cNvPr>
          <p:cNvSpPr>
            <a:spLocks noGrp="1"/>
          </p:cNvSpPr>
          <p:nvPr>
            <p:ph type="subTitle" idx="1"/>
          </p:nvPr>
        </p:nvSpPr>
        <p:spPr>
          <a:xfrm>
            <a:off x="400050" y="4362450"/>
            <a:ext cx="3428999" cy="906473"/>
          </a:xfrm>
        </p:spPr>
        <p:txBody>
          <a:bodyPr>
            <a:normAutofit fontScale="92500" lnSpcReduction="10000"/>
          </a:bodyPr>
          <a:lstStyle/>
          <a:p>
            <a:r>
              <a:rPr lang="en-GB" sz="2400" dirty="0">
                <a:solidFill>
                  <a:srgbClr val="FFFFFF"/>
                </a:solidFill>
              </a:rPr>
              <a:t>Vinu Basnayake</a:t>
            </a:r>
          </a:p>
          <a:p>
            <a:r>
              <a:rPr lang="en-GB" sz="2400" dirty="0">
                <a:solidFill>
                  <a:srgbClr val="FFFFFF"/>
                </a:solidFill>
              </a:rPr>
              <a:t>WIJ22523510</a:t>
            </a:r>
          </a:p>
        </p:txBody>
      </p:sp>
    </p:spTree>
    <p:extLst>
      <p:ext uri="{BB962C8B-B14F-4D97-AF65-F5344CB8AC3E}">
        <p14:creationId xmlns:p14="http://schemas.microsoft.com/office/powerpoint/2010/main" val="131060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0"/>
                                  </p:stCondLst>
                                  <p:iterate type="lt">
                                    <p:tmPct val="10000"/>
                                  </p:iterate>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F0FDA5AA-3F88-E1C7-4ADE-3CAD72FF4CCD}"/>
              </a:ext>
            </a:extLst>
          </p:cNvPr>
          <p:cNvSpPr txBox="1">
            <a:spLocks/>
          </p:cNvSpPr>
          <p:nvPr/>
        </p:nvSpPr>
        <p:spPr>
          <a:xfrm>
            <a:off x="647700" y="718534"/>
            <a:ext cx="4787709" cy="1447801"/>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a:lstStyle>
          <a:p>
            <a:pPr>
              <a:lnSpc>
                <a:spcPct val="110000"/>
              </a:lnSpc>
              <a:spcAft>
                <a:spcPts val="600"/>
              </a:spcAft>
            </a:pPr>
            <a:r>
              <a:rPr lang="en-US" sz="2300" b="1" kern="1200" cap="all" spc="300" baseline="0" dirty="0">
                <a:highlight>
                  <a:srgbClr val="000000"/>
                </a:highlight>
                <a:latin typeface="+mj-lt"/>
                <a:ea typeface="+mj-ea"/>
                <a:cs typeface="+mj-cs"/>
              </a:rPr>
              <a:t>Problem to be Addressed, Importance, and Target Audience</a:t>
            </a:r>
          </a:p>
        </p:txBody>
      </p:sp>
      <p:sp>
        <p:nvSpPr>
          <p:cNvPr id="17" name="Subtitle 2">
            <a:extLst>
              <a:ext uri="{FF2B5EF4-FFF2-40B4-BE49-F238E27FC236}">
                <a16:creationId xmlns:a16="http://schemas.microsoft.com/office/drawing/2014/main" id="{B829A666-2937-CC78-F3D6-BDC393A35F25}"/>
              </a:ext>
            </a:extLst>
          </p:cNvPr>
          <p:cNvSpPr txBox="1">
            <a:spLocks/>
          </p:cNvSpPr>
          <p:nvPr/>
        </p:nvSpPr>
        <p:spPr>
          <a:xfrm>
            <a:off x="647699" y="2569182"/>
            <a:ext cx="4787710" cy="35702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Consumers struggle to find skincare products suited to their unique skin types.</a:t>
            </a:r>
          </a:p>
          <a:p>
            <a:r>
              <a:rPr lang="en-US" dirty="0"/>
              <a:t>Helps consumers avoid ineffective or harmful products.</a:t>
            </a:r>
          </a:p>
          <a:p>
            <a:r>
              <a:rPr lang="en-US" dirty="0"/>
              <a:t>Reduces time and expense wasted in product selection.</a:t>
            </a:r>
          </a:p>
          <a:p>
            <a:r>
              <a:rPr lang="en-GB" dirty="0"/>
              <a:t>Individuals with specific skincare needs looking for the most optimal and quality products.</a:t>
            </a:r>
            <a:endParaRPr lang="en-US" dirty="0"/>
          </a:p>
        </p:txBody>
      </p:sp>
      <p:pic>
        <p:nvPicPr>
          <p:cNvPr id="19" name="Picture 18" descr="A person with his hand on his chin&#10;&#10;Description automatically generated">
            <a:extLst>
              <a:ext uri="{FF2B5EF4-FFF2-40B4-BE49-F238E27FC236}">
                <a16:creationId xmlns:a16="http://schemas.microsoft.com/office/drawing/2014/main" id="{1D222F08-6534-1007-4007-7D8E87958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1287" y="817493"/>
            <a:ext cx="5223013" cy="5223013"/>
          </a:xfrm>
          <a:prstGeom prst="rect">
            <a:avLst/>
          </a:prstGeom>
        </p:spPr>
      </p:pic>
    </p:spTree>
    <p:extLst>
      <p:ext uri="{BB962C8B-B14F-4D97-AF65-F5344CB8AC3E}">
        <p14:creationId xmlns:p14="http://schemas.microsoft.com/office/powerpoint/2010/main" val="128865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F0FDA5AA-3F88-E1C7-4ADE-3CAD72FF4CCD}"/>
              </a:ext>
            </a:extLst>
          </p:cNvPr>
          <p:cNvSpPr txBox="1">
            <a:spLocks/>
          </p:cNvSpPr>
          <p:nvPr/>
        </p:nvSpPr>
        <p:spPr>
          <a:xfrm>
            <a:off x="660592" y="767595"/>
            <a:ext cx="6197408" cy="1447801"/>
          </a:xfrm>
          <a:prstGeom prst="rect">
            <a:avLst/>
          </a:prstGeom>
        </p:spPr>
        <p:txBody>
          <a:bodyPr vert="horz" lIns="91440" tIns="45720" rIns="91440" bIns="45720" rtlCol="0" anchor="t">
            <a:normAutofit/>
          </a:bodyPr>
          <a:lst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a:lstStyle>
          <a:p>
            <a:pPr>
              <a:lnSpc>
                <a:spcPct val="110000"/>
              </a:lnSpc>
              <a:spcAft>
                <a:spcPts val="600"/>
              </a:spcAft>
            </a:pPr>
            <a:r>
              <a:rPr lang="en-GB" sz="2800" b="1" dirty="0"/>
              <a:t>Project Aims and Objectives</a:t>
            </a:r>
            <a:endParaRPr lang="en-US" sz="2500" b="1" kern="1200" cap="all" spc="300" baseline="0" dirty="0">
              <a:highlight>
                <a:srgbClr val="000000"/>
              </a:highlight>
            </a:endParaRPr>
          </a:p>
        </p:txBody>
      </p:sp>
      <p:sp>
        <p:nvSpPr>
          <p:cNvPr id="17" name="Subtitle 2">
            <a:extLst>
              <a:ext uri="{FF2B5EF4-FFF2-40B4-BE49-F238E27FC236}">
                <a16:creationId xmlns:a16="http://schemas.microsoft.com/office/drawing/2014/main" id="{B829A666-2937-CC78-F3D6-BDC393A35F25}"/>
              </a:ext>
            </a:extLst>
          </p:cNvPr>
          <p:cNvSpPr txBox="1">
            <a:spLocks/>
          </p:cNvSpPr>
          <p:nvPr/>
        </p:nvSpPr>
        <p:spPr>
          <a:xfrm>
            <a:off x="660592" y="2199068"/>
            <a:ext cx="5901574" cy="16327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Develop a personalized skincare recommendation system that suggests the best products for individual skin types and conditions to use in their skincare routines.</a:t>
            </a:r>
            <a:endParaRPr lang="en-US" dirty="0"/>
          </a:p>
        </p:txBody>
      </p:sp>
      <p:sp>
        <p:nvSpPr>
          <p:cNvPr id="2" name="Subtitle 2">
            <a:extLst>
              <a:ext uri="{FF2B5EF4-FFF2-40B4-BE49-F238E27FC236}">
                <a16:creationId xmlns:a16="http://schemas.microsoft.com/office/drawing/2014/main" id="{A718EC5C-82DA-0F3B-A990-16FEC17572CF}"/>
              </a:ext>
            </a:extLst>
          </p:cNvPr>
          <p:cNvSpPr txBox="1">
            <a:spLocks/>
          </p:cNvSpPr>
          <p:nvPr/>
        </p:nvSpPr>
        <p:spPr>
          <a:xfrm>
            <a:off x="660592" y="4025300"/>
            <a:ext cx="5901574" cy="27648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i="1" dirty="0"/>
              <a:t>Objectives :</a:t>
            </a:r>
          </a:p>
          <a:p>
            <a:r>
              <a:rPr lang="en-GB" dirty="0"/>
              <a:t>User-friendly web interface for users to complete a skincare questionnaire.</a:t>
            </a:r>
          </a:p>
          <a:p>
            <a:r>
              <a:rPr lang="en-GB" dirty="0"/>
              <a:t>Use an algorithm to </a:t>
            </a:r>
            <a:r>
              <a:rPr lang="en-GB" dirty="0" err="1"/>
              <a:t>analyze</a:t>
            </a:r>
            <a:r>
              <a:rPr lang="en-GB" dirty="0"/>
              <a:t> responses and select appropriate products.</a:t>
            </a:r>
            <a:endParaRPr lang="en-US" b="1" i="1" dirty="0"/>
          </a:p>
        </p:txBody>
      </p:sp>
      <p:pic>
        <p:nvPicPr>
          <p:cNvPr id="8" name="Picture 7" descr="A computer screen with a target and gears">
            <a:extLst>
              <a:ext uri="{FF2B5EF4-FFF2-40B4-BE49-F238E27FC236}">
                <a16:creationId xmlns:a16="http://schemas.microsoft.com/office/drawing/2014/main" id="{33C80A40-74A1-2108-29E9-475BED7CC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074" y="767595"/>
            <a:ext cx="5693229" cy="5693229"/>
          </a:xfrm>
          <a:prstGeom prst="rect">
            <a:avLst/>
          </a:prstGeom>
        </p:spPr>
      </p:pic>
    </p:spTree>
    <p:extLst>
      <p:ext uri="{BB962C8B-B14F-4D97-AF65-F5344CB8AC3E}">
        <p14:creationId xmlns:p14="http://schemas.microsoft.com/office/powerpoint/2010/main" val="43682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allAtOnce"/>
      <p:bldP spid="2"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757E-DF6F-3921-FD0F-F60CFFD56725}"/>
              </a:ext>
            </a:extLst>
          </p:cNvPr>
          <p:cNvSpPr txBox="1">
            <a:spLocks/>
          </p:cNvSpPr>
          <p:nvPr/>
        </p:nvSpPr>
        <p:spPr>
          <a:xfrm>
            <a:off x="652371" y="723478"/>
            <a:ext cx="5443629" cy="1891275"/>
          </a:xfrm>
          <a:prstGeom prst="rect">
            <a:avLst/>
          </a:prstGeom>
        </p:spPr>
        <p:txBody>
          <a:bodyPr vert="horz" lIns="91440" tIns="45720" rIns="91440" bIns="45720" rtlCol="0" anchor="t">
            <a:normAutofit/>
          </a:bodyPr>
          <a:lst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a:lstStyle>
          <a:p>
            <a:pPr>
              <a:lnSpc>
                <a:spcPct val="110000"/>
              </a:lnSpc>
              <a:spcAft>
                <a:spcPts val="600"/>
              </a:spcAft>
            </a:pPr>
            <a:r>
              <a:rPr lang="en-US" sz="2700" b="1" kern="1200" cap="all" spc="300" baseline="0" dirty="0">
                <a:highlight>
                  <a:srgbClr val="000000"/>
                </a:highlight>
                <a:latin typeface="+mj-lt"/>
                <a:ea typeface="+mj-ea"/>
                <a:cs typeface="+mj-cs"/>
              </a:rPr>
              <a:t>Resources and Technologies required for the project</a:t>
            </a:r>
          </a:p>
        </p:txBody>
      </p:sp>
      <p:pic>
        <p:nvPicPr>
          <p:cNvPr id="9" name="Picture 8" descr="A person sitting on the floor with his legs crossed&#10;&#10;Description automatically generated">
            <a:extLst>
              <a:ext uri="{FF2B5EF4-FFF2-40B4-BE49-F238E27FC236}">
                <a16:creationId xmlns:a16="http://schemas.microsoft.com/office/drawing/2014/main" id="{2D75FFD0-9826-BBC3-1975-1FC2F705E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70" y="2574745"/>
            <a:ext cx="5585143" cy="3728084"/>
          </a:xfrm>
          <a:prstGeom prst="rect">
            <a:avLst/>
          </a:prstGeom>
        </p:spPr>
      </p:pic>
      <p:sp>
        <p:nvSpPr>
          <p:cNvPr id="5" name="Subtitle 2">
            <a:extLst>
              <a:ext uri="{FF2B5EF4-FFF2-40B4-BE49-F238E27FC236}">
                <a16:creationId xmlns:a16="http://schemas.microsoft.com/office/drawing/2014/main" id="{5D0FF5AE-800B-D4AE-73E4-A368D384E508}"/>
              </a:ext>
            </a:extLst>
          </p:cNvPr>
          <p:cNvSpPr txBox="1">
            <a:spLocks/>
          </p:cNvSpPr>
          <p:nvPr/>
        </p:nvSpPr>
        <p:spPr>
          <a:xfrm>
            <a:off x="7022441" y="1867990"/>
            <a:ext cx="4517188" cy="416269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Frontend : </a:t>
            </a:r>
            <a:r>
              <a:rPr lang="en-US" dirty="0"/>
              <a:t>Flutter for interactive UI</a:t>
            </a:r>
          </a:p>
          <a:p>
            <a:r>
              <a:rPr lang="en-US" b="1" dirty="0"/>
              <a:t>Backend : </a:t>
            </a:r>
            <a:r>
              <a:rPr lang="en-US" dirty="0"/>
              <a:t>Python or Node.js for API calls &amp; data handling</a:t>
            </a:r>
            <a:r>
              <a:rPr lang="en-US" b="1" dirty="0"/>
              <a:t>.</a:t>
            </a:r>
          </a:p>
          <a:p>
            <a:r>
              <a:rPr lang="en-US" b="1" dirty="0"/>
              <a:t>Database : </a:t>
            </a:r>
            <a:r>
              <a:rPr lang="en-US" dirty="0"/>
              <a:t>PostgreSQL or MongoDB</a:t>
            </a:r>
          </a:p>
          <a:p>
            <a:r>
              <a:rPr lang="en-US" b="1" dirty="0"/>
              <a:t>Machine Learning Models : </a:t>
            </a:r>
            <a:r>
              <a:rPr lang="en-US" dirty="0"/>
              <a:t>Decision Trees, Naïve Bayes Classifier or Neural network with scikit-learn.</a:t>
            </a:r>
            <a:r>
              <a:rPr lang="en-US" b="1" dirty="0"/>
              <a:t> </a:t>
            </a:r>
          </a:p>
          <a:p>
            <a:endParaRPr lang="en-US" dirty="0"/>
          </a:p>
        </p:txBody>
      </p:sp>
    </p:spTree>
    <p:extLst>
      <p:ext uri="{BB962C8B-B14F-4D97-AF65-F5344CB8AC3E}">
        <p14:creationId xmlns:p14="http://schemas.microsoft.com/office/powerpoint/2010/main" val="95833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030C083-7BDA-4E25-BFBB-C9679AF2C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4DC6F7-13F1-3388-C533-019A1F96ACC9}"/>
              </a:ext>
            </a:extLst>
          </p:cNvPr>
          <p:cNvSpPr txBox="1">
            <a:spLocks/>
          </p:cNvSpPr>
          <p:nvPr/>
        </p:nvSpPr>
        <p:spPr>
          <a:xfrm>
            <a:off x="1328737" y="495301"/>
            <a:ext cx="9534525" cy="941760"/>
          </a:xfrm>
          <a:prstGeom prst="rect">
            <a:avLst/>
          </a:prstGeom>
        </p:spPr>
        <p:txBody>
          <a:bodyPr vert="horz" lIns="91440" tIns="45720" rIns="91440" bIns="45720" rtlCol="0" anchor="ctr">
            <a:normAutofit/>
          </a:bodyPr>
          <a:lst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a:lstStyle>
          <a:p>
            <a:pPr>
              <a:spcAft>
                <a:spcPts val="600"/>
              </a:spcAft>
            </a:pPr>
            <a:r>
              <a:rPr lang="en-US" sz="3200" b="1" dirty="0"/>
              <a:t>Project Timeline and Key Milestones</a:t>
            </a:r>
          </a:p>
        </p:txBody>
      </p:sp>
      <p:graphicFrame>
        <p:nvGraphicFramePr>
          <p:cNvPr id="10" name="Table 9">
            <a:extLst>
              <a:ext uri="{FF2B5EF4-FFF2-40B4-BE49-F238E27FC236}">
                <a16:creationId xmlns:a16="http://schemas.microsoft.com/office/drawing/2014/main" id="{94FCD5B1-E3FC-F92D-55A8-51E89C9DF6AC}"/>
              </a:ext>
            </a:extLst>
          </p:cNvPr>
          <p:cNvGraphicFramePr>
            <a:graphicFrameLocks noGrp="1"/>
          </p:cNvGraphicFramePr>
          <p:nvPr>
            <p:extLst>
              <p:ext uri="{D42A27DB-BD31-4B8C-83A1-F6EECF244321}">
                <p14:modId xmlns:p14="http://schemas.microsoft.com/office/powerpoint/2010/main" val="1257007342"/>
              </p:ext>
            </p:extLst>
          </p:nvPr>
        </p:nvGraphicFramePr>
        <p:xfrm>
          <a:off x="432707" y="1656756"/>
          <a:ext cx="11326586" cy="4705944"/>
        </p:xfrm>
        <a:graphic>
          <a:graphicData uri="http://schemas.openxmlformats.org/drawingml/2006/table">
            <a:tbl>
              <a:tblPr firstRow="1" firstCol="1" bandRow="1">
                <a:tableStyleId>{073A0DAA-6AF3-43AB-8588-CEC1D06C72B9}</a:tableStyleId>
              </a:tblPr>
              <a:tblGrid>
                <a:gridCol w="3874123">
                  <a:extLst>
                    <a:ext uri="{9D8B030D-6E8A-4147-A177-3AD203B41FA5}">
                      <a16:colId xmlns:a16="http://schemas.microsoft.com/office/drawing/2014/main" val="753112362"/>
                    </a:ext>
                  </a:extLst>
                </a:gridCol>
                <a:gridCol w="3640334">
                  <a:extLst>
                    <a:ext uri="{9D8B030D-6E8A-4147-A177-3AD203B41FA5}">
                      <a16:colId xmlns:a16="http://schemas.microsoft.com/office/drawing/2014/main" val="1121188037"/>
                    </a:ext>
                  </a:extLst>
                </a:gridCol>
                <a:gridCol w="3812129">
                  <a:extLst>
                    <a:ext uri="{9D8B030D-6E8A-4147-A177-3AD203B41FA5}">
                      <a16:colId xmlns:a16="http://schemas.microsoft.com/office/drawing/2014/main" val="848767663"/>
                    </a:ext>
                  </a:extLst>
                </a:gridCol>
              </a:tblGrid>
              <a:tr h="4663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500" b="1"/>
                        <a:t>Milestone</a:t>
                      </a:r>
                      <a:endParaRPr lang="en-GB" sz="1500"/>
                    </a:p>
                  </a:txBody>
                  <a:tcPr marL="75346" marR="75346" marT="37673" marB="3767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500" b="1"/>
                        <a:t>Duration</a:t>
                      </a:r>
                      <a:endParaRPr lang="en-GB" sz="1500"/>
                    </a:p>
                  </a:txBody>
                  <a:tcPr marL="75346" marR="75346" marT="37673" marB="3767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500" b="1"/>
                        <a:t>Key Milestone</a:t>
                      </a:r>
                      <a:endParaRPr lang="en-GB" sz="1500"/>
                    </a:p>
                  </a:txBody>
                  <a:tcPr marL="75346" marR="75346" marT="37673" marB="37673"/>
                </a:tc>
                <a:extLst>
                  <a:ext uri="{0D108BD9-81ED-4DB2-BD59-A6C34878D82A}">
                    <a16:rowId xmlns:a16="http://schemas.microsoft.com/office/drawing/2014/main" val="1065328770"/>
                  </a:ext>
                </a:extLst>
              </a:tr>
              <a:tr h="1102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500" b="1" dirty="0"/>
                        <a:t>Phase 1: Planning and Finalize requirements</a:t>
                      </a:r>
                      <a:endParaRPr lang="en-GB" sz="1500" dirty="0"/>
                    </a:p>
                  </a:txBody>
                  <a:tcPr marL="75346" marR="75346" marT="37673" marB="3767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dirty="0"/>
                        <a:t>Day 1 – 13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500" dirty="0"/>
                    </a:p>
                  </a:txBody>
                  <a:tcPr marL="75346" marR="75346" marT="37673" marB="37673" anchor="ctr"/>
                </a:tc>
                <a:tc>
                  <a:txBody>
                    <a:bodyPr/>
                    <a:lstStyle/>
                    <a:p>
                      <a:r>
                        <a:rPr lang="en-GB" sz="1500"/>
                        <a:t>Define system requirements, select data sources and finalize the technologies to use.</a:t>
                      </a:r>
                    </a:p>
                  </a:txBody>
                  <a:tcPr marL="75346" marR="75346" marT="37673" marB="37673" anchor="ctr"/>
                </a:tc>
                <a:extLst>
                  <a:ext uri="{0D108BD9-81ED-4DB2-BD59-A6C34878D82A}">
                    <a16:rowId xmlns:a16="http://schemas.microsoft.com/office/drawing/2014/main" val="1161745705"/>
                  </a:ext>
                </a:extLst>
              </a:tr>
              <a:tr h="784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500" b="1" dirty="0"/>
                        <a:t>Phase 2: Questionnaire &amp; Data Collection</a:t>
                      </a:r>
                      <a:endParaRPr lang="en-GB" sz="1500" dirty="0"/>
                    </a:p>
                  </a:txBody>
                  <a:tcPr marL="75346" marR="75346" marT="37673" marB="3767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dirty="0"/>
                        <a:t>Day 14 – 43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500" dirty="0"/>
                    </a:p>
                  </a:txBody>
                  <a:tcPr marL="75346" marR="75346" marT="37673" marB="37673" anchor="ctr"/>
                </a:tc>
                <a:tc>
                  <a:txBody>
                    <a:bodyPr/>
                    <a:lstStyle/>
                    <a:p>
                      <a:r>
                        <a:rPr lang="fr-FR" sz="1500"/>
                        <a:t>Develop questionnaire, collect product data.</a:t>
                      </a:r>
                      <a:endParaRPr lang="en-GB" sz="1500"/>
                    </a:p>
                  </a:txBody>
                  <a:tcPr marL="75346" marR="75346" marT="37673" marB="37673" anchor="ctr"/>
                </a:tc>
                <a:extLst>
                  <a:ext uri="{0D108BD9-81ED-4DB2-BD59-A6C34878D82A}">
                    <a16:rowId xmlns:a16="http://schemas.microsoft.com/office/drawing/2014/main" val="437419638"/>
                  </a:ext>
                </a:extLst>
              </a:tr>
              <a:tr h="784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500" b="1"/>
                        <a:t>Phase 3: Recommendation Algorithm and Backend</a:t>
                      </a:r>
                      <a:endParaRPr lang="en-GB" sz="1500"/>
                    </a:p>
                  </a:txBody>
                  <a:tcPr marL="75346" marR="75346" marT="37673" marB="3767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dirty="0"/>
                        <a:t>Day 44 - 93</a:t>
                      </a:r>
                    </a:p>
                    <a:p>
                      <a:endParaRPr lang="en-GB" sz="1500" dirty="0"/>
                    </a:p>
                  </a:txBody>
                  <a:tcPr marL="75346" marR="75346" marT="37673" marB="37673" anchor="ctr"/>
                </a:tc>
                <a:tc>
                  <a:txBody>
                    <a:bodyPr/>
                    <a:lstStyle/>
                    <a:p>
                      <a:r>
                        <a:rPr lang="en-GB" sz="1500"/>
                        <a:t>Build recommendation engine, complete API backend.</a:t>
                      </a:r>
                    </a:p>
                  </a:txBody>
                  <a:tcPr marL="75346" marR="75346" marT="37673" marB="37673" anchor="ctr"/>
                </a:tc>
                <a:extLst>
                  <a:ext uri="{0D108BD9-81ED-4DB2-BD59-A6C34878D82A}">
                    <a16:rowId xmlns:a16="http://schemas.microsoft.com/office/drawing/2014/main" val="1222735512"/>
                  </a:ext>
                </a:extLst>
              </a:tr>
              <a:tr h="784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500" b="1"/>
                        <a:t>Phase 4: Frontend Development and UI Design</a:t>
                      </a:r>
                      <a:endParaRPr lang="en-GB" sz="1500"/>
                    </a:p>
                  </a:txBody>
                  <a:tcPr marL="75346" marR="75346" marT="37673" marB="3767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dirty="0"/>
                        <a:t>Day 94 - 133</a:t>
                      </a:r>
                    </a:p>
                    <a:p>
                      <a:pPr algn="l"/>
                      <a:endParaRPr lang="en-GB" sz="1500" dirty="0"/>
                    </a:p>
                  </a:txBody>
                  <a:tcPr marL="75346" marR="75346" marT="37673" marB="37673" anchor="ctr"/>
                </a:tc>
                <a:tc>
                  <a:txBody>
                    <a:bodyPr/>
                    <a:lstStyle/>
                    <a:p>
                      <a:r>
                        <a:rPr lang="en-GB" sz="1500"/>
                        <a:t>Complete UI for questionnaire and recommendation display.</a:t>
                      </a:r>
                    </a:p>
                  </a:txBody>
                  <a:tcPr marL="75346" marR="75346" marT="37673" marB="37673" anchor="ctr"/>
                </a:tc>
                <a:extLst>
                  <a:ext uri="{0D108BD9-81ED-4DB2-BD59-A6C34878D82A}">
                    <a16:rowId xmlns:a16="http://schemas.microsoft.com/office/drawing/2014/main" val="2181814688"/>
                  </a:ext>
                </a:extLst>
              </a:tr>
              <a:tr h="784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500" b="1"/>
                        <a:t>Phase 5: Testing &amp; Optimization</a:t>
                      </a:r>
                      <a:endParaRPr lang="en-GB" sz="1500"/>
                    </a:p>
                    <a:p>
                      <a:endParaRPr lang="en-GB" sz="1500"/>
                    </a:p>
                  </a:txBody>
                  <a:tcPr marL="75346" marR="75346" marT="37673" marB="3767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dirty="0"/>
                        <a:t>Day 134 - 170</a:t>
                      </a:r>
                    </a:p>
                    <a:p>
                      <a:endParaRPr lang="en-GB" sz="1500" dirty="0"/>
                    </a:p>
                  </a:txBody>
                  <a:tcPr marL="75346" marR="75346" marT="37673" marB="37673" anchor="ctr"/>
                </a:tc>
                <a:tc>
                  <a:txBody>
                    <a:bodyPr/>
                    <a:lstStyle/>
                    <a:p>
                      <a:r>
                        <a:rPr lang="en-GB" sz="1500" dirty="0"/>
                        <a:t>Conduct testings and optimize performance.</a:t>
                      </a:r>
                    </a:p>
                  </a:txBody>
                  <a:tcPr marL="75346" marR="75346" marT="37673" marB="37673" anchor="ctr"/>
                </a:tc>
                <a:extLst>
                  <a:ext uri="{0D108BD9-81ED-4DB2-BD59-A6C34878D82A}">
                    <a16:rowId xmlns:a16="http://schemas.microsoft.com/office/drawing/2014/main" val="2929922530"/>
                  </a:ext>
                </a:extLst>
              </a:tr>
            </a:tbl>
          </a:graphicData>
        </a:graphic>
      </p:graphicFrame>
    </p:spTree>
    <p:extLst>
      <p:ext uri="{BB962C8B-B14F-4D97-AF65-F5344CB8AC3E}">
        <p14:creationId xmlns:p14="http://schemas.microsoft.com/office/powerpoint/2010/main" val="3477837841"/>
      </p:ext>
    </p:extLst>
  </p:cSld>
  <p:clrMapOvr>
    <a:masterClrMapping/>
  </p:clrMapOvr>
</p:sld>
</file>

<file path=ppt/theme/theme1.xml><?xml version="1.0" encoding="utf-8"?>
<a:theme xmlns:a="http://schemas.openxmlformats.org/drawingml/2006/main" name="CitationVTI">
  <a:themeElements>
    <a:clrScheme name="AnalogousFromLightSeedLeftStep">
      <a:dk1>
        <a:srgbClr val="000000"/>
      </a:dk1>
      <a:lt1>
        <a:srgbClr val="FFFFFF"/>
      </a:lt1>
      <a:dk2>
        <a:srgbClr val="41242E"/>
      </a:dk2>
      <a:lt2>
        <a:srgbClr val="E2E5E8"/>
      </a:lt2>
      <a:accent1>
        <a:srgbClr val="C99763"/>
      </a:accent1>
      <a:accent2>
        <a:srgbClr val="CC756D"/>
      </a:accent2>
      <a:accent3>
        <a:srgbClr val="D587A1"/>
      </a:accent3>
      <a:accent4>
        <a:srgbClr val="CC6DB4"/>
      </a:accent4>
      <a:accent5>
        <a:srgbClr val="C987D5"/>
      </a:accent5>
      <a:accent6>
        <a:srgbClr val="956DCC"/>
      </a:accent6>
      <a:hlink>
        <a:srgbClr val="6084A9"/>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7836</TotalTime>
  <Words>314</Words>
  <Application>Microsoft Office PowerPoint</Application>
  <PresentationFormat>Widescreen</PresentationFormat>
  <Paragraphs>42</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Arial</vt:lpstr>
      <vt:lpstr>Grandview</vt:lpstr>
      <vt:lpstr>Grandview Display</vt:lpstr>
      <vt:lpstr>CitationVTI</vt:lpstr>
      <vt:lpstr>Personalized Skincare Recommendation System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Vinu Basnayake</dc:creator>
  <cp:lastModifiedBy>Don Vinu Rasuntha Wijayamanna Basnayake (Student)</cp:lastModifiedBy>
  <cp:revision>1</cp:revision>
  <dcterms:created xsi:type="dcterms:W3CDTF">2024-10-20T19:38:02Z</dcterms:created>
  <dcterms:modified xsi:type="dcterms:W3CDTF">2024-10-30T13:45:00Z</dcterms:modified>
</cp:coreProperties>
</file>