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5A7F-1552-4569-9ABA-6EE6C2518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5EF54-3036-42DA-A1C6-A73513247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12B6-563C-4A56-B314-83B29594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D5B2-6C52-4500-A46B-0C69286A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2AB9-161A-4AB6-8CF5-5DDB3887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BB0A-B6B2-441D-92C0-C38FBAA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70D3B-D335-45AB-87F7-E6B020BD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FDE8-DABD-4CE2-9F06-4CEE1706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A30-493E-4B7E-AFF0-DBFDF5C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2E6AD-6746-4B15-B3EA-306DAC9C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F4AC9-5D41-4EB7-B1FE-1E6A4931E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A4DF-381D-491B-809F-6F2A0B85C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E1F1-F0C9-45C7-9ECD-6765AF65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D917-FCB8-4324-9C99-69071CAF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AAEB-0A14-4F42-BEE6-D5A3AD39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B736-0E22-4F9F-ABF5-4A4F5FA3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95DD-2268-4069-BA06-6360F49D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A33A-A4E4-415D-AC26-6BC9196A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3EA49-1D6E-49D7-82B0-05F3C6F6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EDE01-992D-492D-B0A4-F1205C19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F27E-90E3-49AB-89BA-CC64FD8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4F47F-8A55-4EC3-A33C-2F9DF996C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402D-C796-41CC-B78E-9662A134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2E46-23F0-40D9-B976-5614F50D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C414-3528-43C4-84E2-6AF5D13F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E502-F6E0-4E13-AEA4-C358A4C1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D331-7F4B-4928-8B25-3C3BE75A4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3FC9A-E867-4121-A1D7-B3CB87BB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5EBA-D493-4162-AE49-E5DE4B54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45E9B-9004-4183-9394-C840E02F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3A0F-2702-4783-AF2A-0B96E928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0955-1F42-4884-AEDB-3114F9D4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4D7F-613D-4479-9E8E-C2C5F97EA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94EA-527A-4249-BC80-16D90A8D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2585-60A8-4640-8D45-2568E4E07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9CDB3-E593-423C-B6B8-3CF3A145A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FEC4B-3DBD-4902-9E35-2CAE7886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C4A32-7B6D-4E6D-9554-5C55BB6A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A21DB-0A86-4F95-BA76-2D4EDEFD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6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E1BF-49FE-426E-9349-89A4E1F9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C11DD-1DEA-4862-9641-B482CA34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5549-AB4C-4B88-929C-7E2B842E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4E0F-E47F-4AE3-B699-FEF514F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CD3B3-8761-43AD-B14D-A75AD185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60607-710D-42D6-B22A-19E39D79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9FA47-5870-42E1-8F84-B1470AFF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ABD1-4092-4706-9513-D77B2C7F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60D5-E50D-462C-8ED2-181E2A74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EA88-A364-4B2C-9E27-A93DE7A0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C32EA-AD62-423E-BE32-9601865D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7AC82-2944-4A93-8C97-4E403561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70087-99AF-4DCA-9998-471A0C04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D889-965D-4ED9-84B2-54DCC03E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3D8E8-778D-48E2-8002-4EB3FD03E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EBB4-CC06-490C-B57F-91BBF61B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2528-3788-42AE-A638-E1E5B648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5255-0381-4AD3-8A7E-72EAB3C9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DD0C0-7504-482E-8049-15583CF9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9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BF2EF-3B5A-40D2-94D6-C47D10BE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B8D7-1E0E-47B3-B78D-DEEA5F99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1721-B2A6-4371-9837-FF4E62168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4DB8-4D51-456A-B75C-83085F625AA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F4F9-850A-467A-AA3A-EC149B884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422E-8D2B-4ABB-80F7-7D70D5D4F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FD51-C79E-4337-8078-52E5C8D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6E5F-5738-400E-976F-F648F6DB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864" y="396947"/>
            <a:ext cx="8640417" cy="112864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Stepup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3A693-20D6-4977-B534-4E4FA0C0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45" y="1738244"/>
            <a:ext cx="4073453" cy="4073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C2240-8A79-4434-A6EA-2D3885B1885F}"/>
              </a:ext>
            </a:extLst>
          </p:cNvPr>
          <p:cNvSpPr txBox="1"/>
          <p:nvPr/>
        </p:nvSpPr>
        <p:spPr>
          <a:xfrm>
            <a:off x="4585253" y="5839685"/>
            <a:ext cx="760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Grab a shoe from the best</a:t>
            </a:r>
          </a:p>
        </p:txBody>
      </p:sp>
    </p:spTree>
    <p:extLst>
      <p:ext uri="{BB962C8B-B14F-4D97-AF65-F5344CB8AC3E}">
        <p14:creationId xmlns:p14="http://schemas.microsoft.com/office/powerpoint/2010/main" val="422000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545DD3-E12F-49E6-B5AE-DD6CF427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0350"/>
            <a:ext cx="10515600" cy="3797300"/>
          </a:xfrm>
        </p:spPr>
      </p:pic>
    </p:spTree>
    <p:extLst>
      <p:ext uri="{BB962C8B-B14F-4D97-AF65-F5344CB8AC3E}">
        <p14:creationId xmlns:p14="http://schemas.microsoft.com/office/powerpoint/2010/main" val="296757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1AC5-6CF3-4735-884F-AFE86E10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9FA50C-8028-4061-BFE1-45056324C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35262" cy="4286042"/>
          </a:xfrm>
        </p:spPr>
      </p:pic>
    </p:spTree>
    <p:extLst>
      <p:ext uri="{BB962C8B-B14F-4D97-AF65-F5344CB8AC3E}">
        <p14:creationId xmlns:p14="http://schemas.microsoft.com/office/powerpoint/2010/main" val="237092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23D1-405F-4C11-992F-D6376C16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6373-5297-40BE-BBFF-37C34C82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456-3524-44AB-AE29-37F3AE24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E1DB4-7325-4829-AD7E-046A0EC2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54" y="1825625"/>
            <a:ext cx="8914291" cy="4351338"/>
          </a:xfrm>
        </p:spPr>
      </p:pic>
    </p:spTree>
    <p:extLst>
      <p:ext uri="{BB962C8B-B14F-4D97-AF65-F5344CB8AC3E}">
        <p14:creationId xmlns:p14="http://schemas.microsoft.com/office/powerpoint/2010/main" val="223712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4014-E90C-400F-AB91-A5842E06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CB51-D9BA-44D1-8677-2791E820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3E9-2294-4593-90AD-C8A6C094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D184C-F62A-488F-B09A-F1A87760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47" y="1825624"/>
            <a:ext cx="9546379" cy="4561923"/>
          </a:xfrm>
        </p:spPr>
      </p:pic>
    </p:spTree>
    <p:extLst>
      <p:ext uri="{BB962C8B-B14F-4D97-AF65-F5344CB8AC3E}">
        <p14:creationId xmlns:p14="http://schemas.microsoft.com/office/powerpoint/2010/main" val="343911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8E07-2E24-4DEC-B3B5-A60620B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EB48E-67D1-4FDF-AFA5-2C380A46C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98" y="1825625"/>
            <a:ext cx="9814517" cy="4667250"/>
          </a:xfrm>
        </p:spPr>
      </p:pic>
    </p:spTree>
    <p:extLst>
      <p:ext uri="{BB962C8B-B14F-4D97-AF65-F5344CB8AC3E}">
        <p14:creationId xmlns:p14="http://schemas.microsoft.com/office/powerpoint/2010/main" val="249902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6044-865C-4470-A3A4-2A33B4C6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59068-26A0-46BE-81C5-AC1AF54DE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21" y="1441311"/>
            <a:ext cx="9599358" cy="4667250"/>
          </a:xfrm>
        </p:spPr>
      </p:pic>
    </p:spTree>
    <p:extLst>
      <p:ext uri="{BB962C8B-B14F-4D97-AF65-F5344CB8AC3E}">
        <p14:creationId xmlns:p14="http://schemas.microsoft.com/office/powerpoint/2010/main" val="18323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9125-E967-4C79-8D3D-DEF189E1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policy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7DE33-0BFD-4EA5-9F44-F23D3F248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8" y="1785868"/>
            <a:ext cx="9066974" cy="4351338"/>
          </a:xfrm>
        </p:spPr>
      </p:pic>
    </p:spTree>
    <p:extLst>
      <p:ext uri="{BB962C8B-B14F-4D97-AF65-F5344CB8AC3E}">
        <p14:creationId xmlns:p14="http://schemas.microsoft.com/office/powerpoint/2010/main" val="64813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</vt:lpstr>
      <vt:lpstr>Office Theme</vt:lpstr>
      <vt:lpstr>Stepup</vt:lpstr>
      <vt:lpstr>Home page</vt:lpstr>
      <vt:lpstr>PowerPoint Presentation</vt:lpstr>
      <vt:lpstr>Product page</vt:lpstr>
      <vt:lpstr>Cart</vt:lpstr>
      <vt:lpstr>Login page</vt:lpstr>
      <vt:lpstr>Registration page</vt:lpstr>
      <vt:lpstr>About us</vt:lpstr>
      <vt:lpstr>Privacy policy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Stepup</dc:title>
  <dc:creator>senuri thilakna</dc:creator>
  <cp:lastModifiedBy>senuri thilakna</cp:lastModifiedBy>
  <cp:revision>4</cp:revision>
  <dcterms:created xsi:type="dcterms:W3CDTF">2023-06-04T11:03:56Z</dcterms:created>
  <dcterms:modified xsi:type="dcterms:W3CDTF">2023-06-04T11:45:45Z</dcterms:modified>
</cp:coreProperties>
</file>