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60" r:id="rId5"/>
    <p:sldId id="259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BD50F-FF39-44B7-88B8-7E453AD9C630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BD7C1-310A-4BB2-A340-A8CBD4DE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59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225DD2-45B4-4BC3-8903-29996B1E7FF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1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281-FCCE-4EE9-9BD1-30E919F335F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EC26-7821-4CB4-A798-6EB80CF8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0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281-FCCE-4EE9-9BD1-30E919F335F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EC26-7821-4CB4-A798-6EB80CF8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0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281-FCCE-4EE9-9BD1-30E919F335F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EC26-7821-4CB4-A798-6EB80CF8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281-FCCE-4EE9-9BD1-30E919F335F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EC26-7821-4CB4-A798-6EB80CF8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0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281-FCCE-4EE9-9BD1-30E919F335F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EC26-7821-4CB4-A798-6EB80CF8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0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281-FCCE-4EE9-9BD1-30E919F335F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EC26-7821-4CB4-A798-6EB80CF8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9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281-FCCE-4EE9-9BD1-30E919F335F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EC26-7821-4CB4-A798-6EB80CF8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8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281-FCCE-4EE9-9BD1-30E919F335F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EC26-7821-4CB4-A798-6EB80CF8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8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281-FCCE-4EE9-9BD1-30E919F335F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EC26-7821-4CB4-A798-6EB80CF8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2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281-FCCE-4EE9-9BD1-30E919F335F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EC26-7821-4CB4-A798-6EB80CF8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5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281-FCCE-4EE9-9BD1-30E919F335F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EC26-7821-4CB4-A798-6EB80CF8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7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7A281-FCCE-4EE9-9BD1-30E919F335F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EEC26-7821-4CB4-A798-6EB80CF8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7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Information Security (PII)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Gayana</a:t>
            </a:r>
            <a:r>
              <a:rPr lang="en-US" dirty="0"/>
              <a:t> Fernando</a:t>
            </a:r>
          </a:p>
        </p:txBody>
      </p:sp>
    </p:spTree>
    <p:extLst>
      <p:ext uri="{BB962C8B-B14F-4D97-AF65-F5344CB8AC3E}">
        <p14:creationId xmlns:p14="http://schemas.microsoft.com/office/powerpoint/2010/main" val="215009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13" y="27305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How to provide security services?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61986" y="1790700"/>
            <a:ext cx="9682163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Cryptographic techniques.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Encryption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Convert a meaningful message (</a:t>
            </a:r>
            <a:r>
              <a:rPr lang="en-US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plain text</a:t>
            </a:r>
            <a:r>
              <a:rPr lang="en-US" altLang="en-US" dirty="0">
                <a:cs typeface="Times New Roman" panose="02020603050405020304" pitchFamily="18" charset="0"/>
              </a:rPr>
              <a:t>) into a message which has no meaning (</a:t>
            </a:r>
            <a:r>
              <a:rPr lang="en-US" altLang="en-US" dirty="0">
                <a:solidFill>
                  <a:srgbClr val="00B050"/>
                </a:solidFill>
                <a:cs typeface="Times New Roman" panose="02020603050405020304" pitchFamily="18" charset="0"/>
              </a:rPr>
              <a:t>cipher text/ garbage</a:t>
            </a:r>
            <a:r>
              <a:rPr lang="en-US" altLang="en-US" dirty="0"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Decryption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Convert the message which has no meaning (</a:t>
            </a:r>
            <a:r>
              <a:rPr lang="en-US" altLang="en-US" dirty="0">
                <a:solidFill>
                  <a:srgbClr val="00B050"/>
                </a:solidFill>
                <a:cs typeface="Times New Roman" panose="02020603050405020304" pitchFamily="18" charset="0"/>
              </a:rPr>
              <a:t>cipher text/ garbage</a:t>
            </a:r>
            <a:r>
              <a:rPr lang="en-US" altLang="en-US" dirty="0">
                <a:cs typeface="Times New Roman" panose="02020603050405020304" pitchFamily="18" charset="0"/>
              </a:rPr>
              <a:t>) back into the meaningful message (</a:t>
            </a:r>
            <a:r>
              <a:rPr lang="en-US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plain text</a:t>
            </a:r>
            <a:r>
              <a:rPr lang="en-US" altLang="en-US" dirty="0"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4403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SLIIT Academy Pvt Ltd. © 2020</a:t>
            </a:r>
          </a:p>
        </p:txBody>
      </p:sp>
      <p:sp>
        <p:nvSpPr>
          <p:cNvPr id="4403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5CC7756-4327-4B90-9693-A10449D80A4A}" type="slidenum">
              <a:rPr lang="en-US" altLang="en-US" smtClean="0">
                <a:solidFill>
                  <a:schemeClr val="tx2"/>
                </a:solidFill>
              </a:rPr>
              <a:pPr/>
              <a:t>2</a:t>
            </a:fld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20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00050" y="185738"/>
            <a:ext cx="11601450" cy="62150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543415" y="1128713"/>
            <a:ext cx="3100387" cy="1428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Message</a:t>
            </a:r>
          </a:p>
          <a:p>
            <a:pPr algn="ctr"/>
            <a:r>
              <a:rPr lang="en-US" sz="3200" dirty="0"/>
              <a:t>“Stay Home”</a:t>
            </a:r>
          </a:p>
        </p:txBody>
      </p:sp>
      <p:sp>
        <p:nvSpPr>
          <p:cNvPr id="6" name="Curved Right Arrow 5"/>
          <p:cNvSpPr/>
          <p:nvPr/>
        </p:nvSpPr>
        <p:spPr>
          <a:xfrm rot="10497674">
            <a:off x="7813324" y="1788805"/>
            <a:ext cx="1604679" cy="31575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rot="221045">
            <a:off x="2803174" y="1891381"/>
            <a:ext cx="1604679" cy="31575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64793" y="4296335"/>
            <a:ext cx="3100387" cy="1428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Cipher Text</a:t>
            </a:r>
          </a:p>
          <a:p>
            <a:pPr algn="ctr"/>
            <a:r>
              <a:rPr lang="en-US" sz="3200" dirty="0"/>
              <a:t>“#@!F #0M$”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6918" y="2926952"/>
            <a:ext cx="2090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Encryption</a:t>
            </a:r>
            <a:endParaRPr lang="en-US" sz="4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566147" y="3013629"/>
            <a:ext cx="2106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dirty="0"/>
              <a:t>Decryption</a:t>
            </a:r>
          </a:p>
        </p:txBody>
      </p:sp>
      <p:pic>
        <p:nvPicPr>
          <p:cNvPr id="1026" name="Picture 2" descr="SCYK44 | Star Clipart Yellow Key Big Pictures | HD 4570book.inf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056" y="2926952"/>
            <a:ext cx="522352" cy="99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214408" y="3177761"/>
            <a:ext cx="1007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KEY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3015" y="249429"/>
            <a:ext cx="5622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Cryptographic Techniques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606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6" grpId="0" animBg="1"/>
      <p:bldP spid="8" grpId="0" animBg="1"/>
      <p:bldP spid="9" grpId="0" animBg="1"/>
      <p:bldP spid="11" grpId="0"/>
      <p:bldP spid="12" grpId="0"/>
      <p:bldP spid="14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-47625"/>
            <a:ext cx="10515600" cy="1325563"/>
          </a:xfrm>
        </p:spPr>
        <p:txBody>
          <a:bodyPr/>
          <a:lstStyle/>
          <a:p>
            <a:r>
              <a:rPr lang="en-US" dirty="0"/>
              <a:t>Classical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2938" y="1595990"/>
            <a:ext cx="6819900" cy="4351338"/>
          </a:xfrm>
        </p:spPr>
        <p:txBody>
          <a:bodyPr/>
          <a:lstStyle/>
          <a:p>
            <a:r>
              <a:rPr lang="en-US" altLang="en-US" dirty="0"/>
              <a:t>Substitution Cipher – Caesar Cipher</a:t>
            </a:r>
          </a:p>
          <a:p>
            <a:r>
              <a:rPr lang="en-US" altLang="en-US" dirty="0"/>
              <a:t>Transposition Techniques</a:t>
            </a:r>
          </a:p>
          <a:p>
            <a:endParaRPr lang="en-US" dirty="0"/>
          </a:p>
        </p:txBody>
      </p:sp>
      <p:pic>
        <p:nvPicPr>
          <p:cNvPr id="3074" name="Picture 2" descr="ArtStation - Julius Caesar - Sculpt, Cecilia Bullarsjö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1506538"/>
            <a:ext cx="3344862" cy="444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7214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581025" y="136525"/>
            <a:ext cx="10515600" cy="1325563"/>
          </a:xfrm>
        </p:spPr>
        <p:txBody>
          <a:bodyPr/>
          <a:lstStyle/>
          <a:p>
            <a:r>
              <a:rPr lang="en-US" altLang="en-US" dirty="0"/>
              <a:t>Read this 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pPr>
              <a:buFont typeface="Wingdings 3" panose="05040102010807070707" pitchFamily="18" charset="2"/>
              <a:buNone/>
            </a:pPr>
            <a:endParaRPr lang="en-US" altLang="en-US" dirty="0"/>
          </a:p>
          <a:p>
            <a:pPr>
              <a:buFont typeface="Wingdings 3" panose="05040102010807070707" pitchFamily="18" charset="2"/>
              <a:buNone/>
            </a:pPr>
            <a:r>
              <a:rPr lang="en-US" altLang="en-US" dirty="0"/>
              <a:t>		</a:t>
            </a:r>
            <a:endParaRPr lang="en-US" altLang="en-US" sz="4400" dirty="0"/>
          </a:p>
          <a:p>
            <a:pPr algn="ctr">
              <a:buFont typeface="Wingdings 3" panose="05040102010807070707" pitchFamily="18" charset="2"/>
              <a:buNone/>
            </a:pPr>
            <a:r>
              <a:rPr lang="en-US" altLang="en-US" sz="4400" dirty="0"/>
              <a:t>FJMLPPFYIB /FP/KLQEFKD</a:t>
            </a: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</p:txBody>
      </p:sp>
      <p:pic>
        <p:nvPicPr>
          <p:cNvPr id="460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3810000"/>
            <a:ext cx="18192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SLIIT Academy Pvt Ltd. © 2020</a:t>
            </a:r>
          </a:p>
        </p:txBody>
      </p:sp>
      <p:sp>
        <p:nvSpPr>
          <p:cNvPr id="4608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260115A-5460-4454-8AA6-2EF834DD5B50}" type="slidenum">
              <a:rPr lang="en-US" altLang="en-US" smtClean="0">
                <a:solidFill>
                  <a:schemeClr val="tx2"/>
                </a:solidFill>
              </a:rPr>
              <a:pPr/>
              <a:t>5</a:t>
            </a:fld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911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10515600" cy="1325563"/>
          </a:xfrm>
        </p:spPr>
        <p:txBody>
          <a:bodyPr/>
          <a:lstStyle/>
          <a:p>
            <a:r>
              <a:rPr lang="en-US" altLang="en-US"/>
              <a:t>Read this </a:t>
            </a:r>
          </a:p>
        </p:txBody>
      </p:sp>
      <p:pic>
        <p:nvPicPr>
          <p:cNvPr id="481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1752600"/>
            <a:ext cx="456247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Content Placeholder 2"/>
          <p:cNvSpPr>
            <a:spLocks noGrp="1"/>
          </p:cNvSpPr>
          <p:nvPr>
            <p:ph sz="quarter" idx="1"/>
          </p:nvPr>
        </p:nvSpPr>
        <p:spPr>
          <a:xfrm>
            <a:off x="2057400" y="1295401"/>
            <a:ext cx="8229600" cy="746125"/>
          </a:xfrm>
        </p:spPr>
        <p:txBody>
          <a:bodyPr/>
          <a:lstStyle/>
          <a:p>
            <a:r>
              <a:rPr lang="en-US" altLang="en-US" dirty="0"/>
              <a:t>FJMLPPFYIB /FP/KLQEFKD</a:t>
            </a:r>
          </a:p>
        </p:txBody>
      </p:sp>
      <p:sp>
        <p:nvSpPr>
          <p:cNvPr id="48133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SLIIT Academy Pvt Ltd. © 2020</a:t>
            </a:r>
          </a:p>
        </p:txBody>
      </p:sp>
      <p:sp>
        <p:nvSpPr>
          <p:cNvPr id="4813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D9DACE9-756A-44B4-B2F9-216661A5AFC9}" type="slidenum">
              <a:rPr lang="en-US" altLang="en-US" smtClean="0">
                <a:solidFill>
                  <a:schemeClr val="tx2"/>
                </a:solidFill>
              </a:rPr>
              <a:pPr/>
              <a:t>6</a:t>
            </a:fld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846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CD540-F653-9420-AF38-9203854D7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US" sz="5600"/>
              <a:t>Task</a:t>
            </a:r>
          </a:p>
        </p:txBody>
      </p:sp>
      <p:sp>
        <p:nvSpPr>
          <p:cNvPr id="1033" name="Oval 1032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hallenge">
            <a:extLst>
              <a:ext uri="{FF2B5EF4-FFF2-40B4-BE49-F238E27FC236}">
                <a16:creationId xmlns:a16="http://schemas.microsoft.com/office/drawing/2014/main" id="{730E7F6B-E6D4-A839-1167-38553C188B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1" r="19578" b="-2"/>
          <a:stretch/>
        </p:blipFill>
        <p:spPr bwMode="auto"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744-9407-EBB2-619E-330B28C2D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anchor="t">
            <a:normAutofit/>
          </a:bodyPr>
          <a:lstStyle/>
          <a:p>
            <a:r>
              <a:rPr lang="en-US" altLang="en-US" sz="2000">
                <a:solidFill>
                  <a:schemeClr val="tx1">
                    <a:alpha val="80000"/>
                  </a:schemeClr>
                </a:solidFill>
              </a:rPr>
              <a:t>Write a encrypt a sentence using Caesar Cipher and pass it to the other group to decrypt it. Max 5 words. </a:t>
            </a:r>
          </a:p>
          <a:p>
            <a:endParaRPr lang="en-US" sz="20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039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041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6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-47625"/>
            <a:ext cx="10515600" cy="1325563"/>
          </a:xfrm>
        </p:spPr>
        <p:txBody>
          <a:bodyPr/>
          <a:lstStyle/>
          <a:p>
            <a:r>
              <a:rPr lang="en-US" dirty="0"/>
              <a:t>Modern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1595990"/>
            <a:ext cx="6819900" cy="4351338"/>
          </a:xfrm>
        </p:spPr>
        <p:txBody>
          <a:bodyPr/>
          <a:lstStyle/>
          <a:p>
            <a:r>
              <a:rPr lang="en-US" altLang="en-US" dirty="0"/>
              <a:t>Single key encryption – Symmetric Encryption</a:t>
            </a:r>
          </a:p>
          <a:p>
            <a:r>
              <a:rPr lang="en-US" altLang="en-US" dirty="0"/>
              <a:t>Public key encryption – Asymmetric Encryption</a:t>
            </a:r>
          </a:p>
          <a:p>
            <a:r>
              <a:rPr lang="en-US" dirty="0"/>
              <a:t>SSL</a:t>
            </a:r>
          </a:p>
        </p:txBody>
      </p:sp>
      <p:pic>
        <p:nvPicPr>
          <p:cNvPr id="5122" name="Picture 2" descr="What is PGP Encryption? Defining and Outlining the Uses of PGP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37" y="1492251"/>
            <a:ext cx="5000625" cy="322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514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637" y="27082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End of Part II</a:t>
            </a:r>
          </a:p>
        </p:txBody>
      </p:sp>
    </p:spTree>
    <p:extLst>
      <p:ext uri="{BB962C8B-B14F-4D97-AF65-F5344CB8AC3E}">
        <p14:creationId xmlns:p14="http://schemas.microsoft.com/office/powerpoint/2010/main" val="36792583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5.1|5.3|5.2|9.2|3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48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173</Words>
  <Application>Microsoft Office PowerPoint</Application>
  <PresentationFormat>Widescreen</PresentationFormat>
  <Paragraphs>39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Verdana</vt:lpstr>
      <vt:lpstr>Wingdings 3</vt:lpstr>
      <vt:lpstr>Office Theme</vt:lpstr>
      <vt:lpstr>Information Security (PII)</vt:lpstr>
      <vt:lpstr>How to provide security services?</vt:lpstr>
      <vt:lpstr>PowerPoint Presentation</vt:lpstr>
      <vt:lpstr>Classical Techniques</vt:lpstr>
      <vt:lpstr>Read this </vt:lpstr>
      <vt:lpstr>Read this </vt:lpstr>
      <vt:lpstr>Task</vt:lpstr>
      <vt:lpstr>Modern Techniques</vt:lpstr>
      <vt:lpstr>End of Part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Security (PII)</dc:title>
  <dc:creator>Staff</dc:creator>
  <cp:lastModifiedBy>Gayana Fernando</cp:lastModifiedBy>
  <cp:revision>10</cp:revision>
  <dcterms:created xsi:type="dcterms:W3CDTF">2020-04-01T06:32:16Z</dcterms:created>
  <dcterms:modified xsi:type="dcterms:W3CDTF">2023-06-22T03:45:48Z</dcterms:modified>
</cp:coreProperties>
</file>