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V</a:t>
            </a:r>
            <a:r>
              <a:rPr dirty="0" sz="2400" lang="en-US"/>
              <a:t>I</a:t>
            </a:r>
            <a:r>
              <a:rPr dirty="0" sz="2400" lang="en-US"/>
              <a:t>N</a:t>
            </a:r>
            <a:r>
              <a:rPr dirty="0" sz="2400" lang="en-US"/>
              <a:t>U</a:t>
            </a:r>
            <a:r>
              <a:rPr dirty="0" sz="2400" lang="en-US"/>
              <a:t>R</a:t>
            </a:r>
            <a:r>
              <a:rPr dirty="0" sz="2400" lang="en-US"/>
              <a:t>a</a:t>
            </a:r>
            <a:r>
              <a:rPr dirty="0" sz="2400" lang="en-US"/>
              <a:t>M</a:t>
            </a:r>
            <a:r>
              <a:rPr dirty="0" sz="2400" lang="en-US"/>
              <a:t>.</a:t>
            </a:r>
            <a:r>
              <a:rPr dirty="0" sz="2400" lang="en-US"/>
              <a:t> </a:t>
            </a:r>
            <a:r>
              <a:rPr dirty="0" sz="2400" lang="en-US"/>
              <a:t>J</a:t>
            </a:r>
            <a:endParaRPr altLang="en-US" lang="zh-CN"/>
          </a:p>
          <a:p>
            <a:r>
              <a:rPr dirty="0" sz="2400" lang="en-US"/>
              <a:t>REGISTER NO: 3122105</a:t>
            </a:r>
            <a:r>
              <a:rPr dirty="0" sz="2400" lang="en-US"/>
              <a:t>5</a:t>
            </a:r>
            <a:r>
              <a:rPr dirty="0" sz="2400" lang="en-US"/>
              <a:t>1</a:t>
            </a:r>
            <a:endParaRPr altLang="en-US" lang="zh-CN"/>
          </a:p>
          <a:p>
            <a:r>
              <a:rPr dirty="0" sz="2400" lang="en-US"/>
              <a:t>DEPARTMENT:B.COM(A&amp;F)</a:t>
            </a:r>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2923877"/>
          </a:xfrm>
          <a:prstGeom prst="rect"/>
          <a:noFill/>
        </p:spPr>
        <p:txBody>
          <a:bodyPr rtlCol="0" wrap="square">
            <a:spAutoFit/>
          </a:bodyPr>
          <a:p>
            <a:r>
              <a:rPr b="1" dirty="0" lang="en-US"/>
              <a:t>Data Cleaning:</a:t>
            </a:r>
            <a:r>
              <a:rPr dirty="0" lang="en-US"/>
              <a:t> Removing duplicates, handling missing values, and ensuring data consistency.</a:t>
            </a:r>
          </a:p>
          <a:p>
            <a:r>
              <a:rPr b="1" dirty="0" lang="en-US"/>
              <a:t>Exploratory Data Analysis (EDA):</a:t>
            </a:r>
            <a:r>
              <a:rPr dirty="0" lang="en-US"/>
              <a:t> Understanding the data distribution and </a:t>
            </a:r>
            <a:r>
              <a:rPr dirty="0" sz="2000" lang="en-US"/>
              <a:t>identifying</a:t>
            </a:r>
            <a:r>
              <a:rPr dirty="0" lang="en-US"/>
              <a:t> initial patterns</a:t>
            </a:r>
          </a:p>
          <a:p>
            <a:r>
              <a:rPr dirty="0" lang="en-US"/>
              <a:t>.</a:t>
            </a:r>
            <a:r>
              <a:rPr b="1" dirty="0" lang="en-US"/>
              <a:t>Statistical Analysis:</a:t>
            </a:r>
            <a:r>
              <a:rPr dirty="0" lang="en-US"/>
              <a:t> Calculating turnover rates and correlating attrition with various factors.</a:t>
            </a:r>
          </a:p>
          <a:p>
            <a:r>
              <a:rPr b="1" dirty="0" sz="2000" lang="en-US"/>
              <a:t>Visualization</a:t>
            </a:r>
            <a:r>
              <a:rPr b="1" dirty="0" lang="en-US"/>
              <a:t> Creation:</a:t>
            </a:r>
            <a:r>
              <a:rPr dirty="0" lang="en-US"/>
              <a:t> Developing charts, graphs, and other visual elements to represent the data effectively.</a:t>
            </a:r>
          </a:p>
          <a:p>
            <a:r>
              <a:rPr b="1" dirty="0" lang="en-US"/>
              <a:t>Trend Analysis:</a:t>
            </a:r>
            <a:r>
              <a:rPr dirty="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600200"/>
            <a:ext cx="5868219" cy="3791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831544"/>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46331"/>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3444240"/>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2834640"/>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73914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3444240"/>
          </a:xfrm>
          <a:prstGeom prst="rect"/>
          <a:noFill/>
        </p:spPr>
        <p:txBody>
          <a:bodyPr rtlCol="0" wrap="square">
            <a:spAutoFit/>
          </a:bodyPr>
          <a:p>
            <a:r>
              <a:rPr b="1" dirty="0" sz="2000" lang="en-US"/>
              <a:t>HR Managers:</a:t>
            </a:r>
            <a:r>
              <a:rPr dirty="0" sz="2000" lang="en-US"/>
              <a:t> To gain insights into attrition trends and identify areas for intervention</a:t>
            </a:r>
          </a:p>
          <a:p>
            <a:r>
              <a:rPr dirty="0" sz="2000" lang="en-US"/>
              <a:t>.</a:t>
            </a:r>
            <a:r>
              <a:rPr b="1" dirty="0" sz="2000" lang="en-US"/>
              <a:t>Department Heads:</a:t>
            </a:r>
            <a:r>
              <a:rPr dirty="0" sz="2000" lang="en-US"/>
              <a:t> To understand turnover patterns within their specific departments and address concerns</a:t>
            </a:r>
          </a:p>
          <a:p>
            <a:r>
              <a:rPr dirty="0" sz="2000" lang="en-US"/>
              <a:t>.</a:t>
            </a:r>
            <a:r>
              <a:rPr b="1" dirty="0" sz="2000" lang="en-US"/>
              <a:t>Executives:</a:t>
            </a:r>
            <a:r>
              <a:rPr dirty="0" sz="2000" lang="en-US"/>
              <a:t> To make strategic decisions related to employee retention and overall organizational health</a:t>
            </a:r>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4062651"/>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r>
              <a:rPr b="1" dirty="0" sz="2000" lang="en-US"/>
              <a:t>Visualizations:</a:t>
            </a:r>
            <a:r>
              <a:rPr dirty="0" sz="2000" lang="en-US"/>
              <a:t> Charts and graphs to represent attrition rates, trends, and key factors.</a:t>
            </a:r>
          </a:p>
          <a:p>
            <a:r>
              <a:rPr b="1" dirty="0" sz="2000" lang="en-US"/>
              <a:t>Filters:</a:t>
            </a:r>
            <a:r>
              <a:rPr dirty="0" sz="2000" lang="en-US"/>
              <a:t> Options to drill down into specific departments, job roles, or time periods.</a:t>
            </a:r>
          </a:p>
          <a:p>
            <a:r>
              <a:rPr b="1" dirty="0" sz="2000" lang="en-US"/>
              <a:t>Metrics:</a:t>
            </a:r>
            <a:r>
              <a:rPr dirty="0" sz="2000" lang="en-US"/>
              <a:t> Key performance indicators (KPIs) such as turnover rate, average tenure, and reasons for leaving.</a:t>
            </a:r>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Box 3"/>
          <p:cNvSpPr txBox="1"/>
          <p:nvPr/>
        </p:nvSpPr>
        <p:spPr>
          <a:xfrm>
            <a:off x="755332" y="1447800"/>
            <a:ext cx="7239000" cy="3785652"/>
          </a:xfrm>
          <a:prstGeom prst="rect"/>
          <a:noFill/>
        </p:spPr>
        <p:txBody>
          <a:bodyPr rtlCol="0" wrap="square">
            <a:spAutoFit/>
          </a:bodyPr>
          <a:p>
            <a:r>
              <a:rPr dirty="0" sz="2000" lang="en-US"/>
              <a:t>The dataset used for this analysis includes employee records with attributes such as:</a:t>
            </a:r>
          </a:p>
          <a:p>
            <a:r>
              <a:rPr b="1" dirty="0" sz="2000" lang="en-US"/>
              <a:t>Employee ID:</a:t>
            </a:r>
            <a:r>
              <a:rPr dirty="0" sz="2000" lang="en-US"/>
              <a:t> Unique identifier for each employee.</a:t>
            </a:r>
          </a:p>
          <a:p>
            <a:r>
              <a:rPr b="1" dirty="0" sz="2000" lang="en-US"/>
              <a:t>Department:</a:t>
            </a:r>
            <a:r>
              <a:rPr dirty="0" sz="2000" lang="en-US"/>
              <a:t> Department to which the employee belongs.</a:t>
            </a:r>
          </a:p>
          <a:p>
            <a:r>
              <a:rPr b="1" dirty="0" sz="2000" lang="en-US"/>
              <a:t>Job Role:</a:t>
            </a:r>
            <a:r>
              <a:rPr dirty="0" sz="2000" lang="en-US"/>
              <a:t> The role or position of the employee.</a:t>
            </a:r>
          </a:p>
          <a:p>
            <a:r>
              <a:rPr b="1" dirty="0" sz="2000" lang="en-US"/>
              <a:t>Tenure:</a:t>
            </a:r>
            <a:r>
              <a:rPr dirty="0" sz="2000" lang="en-US"/>
              <a:t> Length of time the employee has been with the company.</a:t>
            </a:r>
          </a:p>
          <a:p>
            <a:r>
              <a:rPr b="1" dirty="0" sz="2000" lang="en-US"/>
              <a:t>Attrition Status:</a:t>
            </a:r>
            <a:r>
              <a:rPr dirty="0" sz="2000" lang="en-US"/>
              <a:t> Whether the employee has left the company or is still employed.</a:t>
            </a:r>
          </a:p>
          <a:p>
            <a:r>
              <a:rPr b="1" dirty="0" sz="2000" lang="en-US"/>
              <a:t>Reason for Leaving:</a:t>
            </a:r>
            <a:r>
              <a:rPr dirty="0" sz="2000" lang="en-US"/>
              <a:t> Categories such as personal reasons, career advancement, or job dissatisfaction.</a:t>
            </a:r>
          </a:p>
          <a:p>
            <a:r>
              <a:rPr b="1" dirty="0" sz="2000" lang="en-US"/>
              <a:t>Performance Metrics:</a:t>
            </a:r>
            <a:r>
              <a:rPr dirty="0" sz="2000" lang="en-US"/>
              <a:t> Performance ratings or reviews.</a:t>
            </a: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1877437"/>
          </a:xfrm>
          <a:prstGeom prst="rect"/>
          <a:noFill/>
        </p:spPr>
        <p:txBody>
          <a:bodyPr rtlCol="0" wrap="square">
            <a:spAutoFit/>
          </a:bodyPr>
          <a:p>
            <a:r>
              <a:rPr b="1" dirty="0" sz="3200" lang="en-US"/>
              <a:t>=J2+K2+L2+other components</a:t>
            </a:r>
          </a:p>
          <a:p>
            <a:r>
              <a:rPr b="1" dirty="0" sz="3200" lang="en-US"/>
              <a:t>=J2+K2+L2</a:t>
            </a:r>
          </a:p>
          <a:p>
            <a:r>
              <a:rPr b="1" dirty="0" sz="3200" lang="en-US"/>
              <a:t>=F2-(G2+H2+I2)</a:t>
            </a:r>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2024-09-09T06:05:59Z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50e7f57945c640958881136101294525</vt:lpwstr>
  </property>
</Properties>
</file>