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12"/>
  </p:notesMasterIdLst>
  <p:sldIdLst>
    <p:sldId id="261" r:id="rId3"/>
    <p:sldId id="263" r:id="rId4"/>
    <p:sldId id="264" r:id="rId5"/>
    <p:sldId id="257" r:id="rId6"/>
    <p:sldId id="258" r:id="rId7"/>
    <p:sldId id="259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6A4"/>
    <a:srgbClr val="446C7E"/>
    <a:srgbClr val="5EABCF"/>
    <a:srgbClr val="A4A49B"/>
    <a:srgbClr val="336699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29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37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Accommodates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Room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14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8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1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43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53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5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5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81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7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081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6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063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25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48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5c576b-e05c-4013-a7b5-8c0e3ed7397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5c576b-e05c-4013-a7b5-8c0e3ed7397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5c576b-e05c-4013-a7b5-8c0e3ed7397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d5c576b-e05c-4013-a7b5-8c0e3ed7397f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73" y="4726547"/>
            <a:ext cx="8152327" cy="2041301"/>
          </a:xfrm>
          <a:prstGeom prst="rect">
            <a:avLst/>
          </a:prstGeom>
          <a:solidFill>
            <a:srgbClr val="446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AGGREGATION ANALYSIS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Objectives</a:t>
            </a:r>
            <a:endParaRPr lang="en-US" sz="4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309"/>
            <a:ext cx="8596668" cy="51803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Geographical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distribution of listings on a map to identify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popular neighborhoods.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Pricing and Availability Analysis: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pricing trends based on property types, room types, and                         accommodation capacity.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characteristics, including superhost status,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times, and verification methods.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 Scores and Guest Satisfaction: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Examine review scores and their impact on overall listing performance.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Type and Room Analysis: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Analyse the distribution of property types and room types.</a:t>
            </a:r>
          </a:p>
        </p:txBody>
      </p:sp>
    </p:spTree>
    <p:extLst>
      <p:ext uri="{BB962C8B-B14F-4D97-AF65-F5344CB8AC3E}">
        <p14:creationId xmlns:p14="http://schemas.microsoft.com/office/powerpoint/2010/main" val="35668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Dataset Description</a:t>
            </a:r>
            <a:endParaRPr lang="en-US" sz="4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309"/>
            <a:ext cx="8596668" cy="518037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identifier for each listing.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Listing 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URL of the listing on the hotel aggregator platform.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Scrape 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Identifier for the data scraping event.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Last scraped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Date of the last data scrape.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Source of the listing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Name of the listing.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Description of the listing.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 overview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Overview of the neighborhood where the listing is located.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Picture 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URL of the listing's picture.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Host id: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identifier for the host.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columns capturing details about hosts, location, property type, room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details, amenities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pricing, availability, reviews, and other relevant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26558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columnChart ,textbox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ccommodates ,Room type ,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ableEx ,barChart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ineChart ,clusteredColumnChart ,pieChart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Insights</a:t>
            </a:r>
            <a:endParaRPr lang="en-US" sz="4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309"/>
            <a:ext cx="8596668" cy="40341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listings count was highest for Melbourne, Australia at 6,770, followed by and Victoria, Australia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Entire home/apt had the highest Average of Price at $261.6096, followed by Hotel room, Private room, and Shared room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 days or more had the highest Average of Host id and was 66.29% higher than , which had the lowest Average of Host id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> 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of Host total listings count was highest for at 4,756, followed by 5 and 4.50.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of Host total listings count trended up, resulting in a 4,026.09% increase between 2009 and 2023.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950" y="2877183"/>
            <a:ext cx="7729048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1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384</Words>
  <Application>Microsoft Office PowerPoint</Application>
  <PresentationFormat>Widescreen</PresentationFormat>
  <Paragraphs>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Trebuchet MS</vt:lpstr>
      <vt:lpstr>Wingdings</vt:lpstr>
      <vt:lpstr>Wingdings 3</vt:lpstr>
      <vt:lpstr>Custom Design</vt:lpstr>
      <vt:lpstr>Facet</vt:lpstr>
      <vt:lpstr>PowerPoint Presentation</vt:lpstr>
      <vt:lpstr>Objectives</vt:lpstr>
      <vt:lpstr>Dataset Description</vt:lpstr>
      <vt:lpstr>Page 1</vt:lpstr>
      <vt:lpstr>Page 2</vt:lpstr>
      <vt:lpstr>Page 3</vt:lpstr>
      <vt:lpstr>Page 4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26</cp:revision>
  <dcterms:created xsi:type="dcterms:W3CDTF">2016-09-04T11:54:55Z</dcterms:created>
  <dcterms:modified xsi:type="dcterms:W3CDTF">2024-05-15T14:51:02Z</dcterms:modified>
</cp:coreProperties>
</file>