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>
        <p:scale>
          <a:sx n="68" d="100"/>
          <a:sy n="68" d="100"/>
        </p:scale>
        <p:origin x="6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717D4-9F64-47E4-85C9-E5D51BF4D10B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B32E7-4FA4-499D-835A-CB4BB4B7C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6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6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8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7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1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4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2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9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8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8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D023-7C50-4DDB-B660-54B62BEDC71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900-079B-4E65-928B-9248E8018D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624" y="5621119"/>
            <a:ext cx="9144000" cy="1110803"/>
          </a:xfrm>
        </p:spPr>
        <p:txBody>
          <a:bodyPr/>
          <a:lstStyle/>
          <a:p>
            <a:r>
              <a:rPr lang="en-US" dirty="0" smtClean="0"/>
              <a:t>                                                        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                By Vinutha Satish Mulik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245" y="4639201"/>
            <a:ext cx="1208038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Corona Virus Analysis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4843"/>
            <a:ext cx="12192000" cy="7379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onthly average for confirmed, deaths, recovered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5" y="1146630"/>
            <a:ext cx="5254171" cy="3833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1" y="1146628"/>
            <a:ext cx="6052459" cy="52686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9900" y="5243790"/>
            <a:ext cx="3504310" cy="87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Analysis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00843" y="5221483"/>
            <a:ext cx="1443613" cy="897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251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4843"/>
            <a:ext cx="12192000" cy="7379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frequent value for confirmed, deaths, recovered each month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0" y="1043488"/>
            <a:ext cx="8094615" cy="5601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834" y="1043488"/>
            <a:ext cx="3627120" cy="56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4843"/>
            <a:ext cx="12192000" cy="7379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inimum values for confirmed, deaths, recovered per year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" y="1214846"/>
            <a:ext cx="6518366" cy="2991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70" y="4402183"/>
            <a:ext cx="6557554" cy="20378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13673" y="2270066"/>
            <a:ext cx="3947999" cy="74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Analysis</a:t>
            </a:r>
            <a:endParaRPr lang="en-US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8820443" y="3139061"/>
            <a:ext cx="844061" cy="1138981"/>
          </a:xfrm>
          <a:prstGeom prst="downArrow">
            <a:avLst>
              <a:gd name="adj1" fmla="val 50000"/>
              <a:gd name="adj2" fmla="val 49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385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4843"/>
            <a:ext cx="12192000" cy="7379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aximum values of confirmed, deaths, recovered per year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1372797"/>
            <a:ext cx="6784310" cy="3384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4978939"/>
            <a:ext cx="7132320" cy="16308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84995" y="2310898"/>
            <a:ext cx="3244613" cy="101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Analysis</a:t>
            </a:r>
            <a:endParaRPr lang="en-US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8750103" y="3523182"/>
            <a:ext cx="914399" cy="1287948"/>
          </a:xfrm>
          <a:prstGeom prst="downArrow">
            <a:avLst>
              <a:gd name="adj1" fmla="val 50000"/>
              <a:gd name="adj2" fmla="val 49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4843"/>
            <a:ext cx="12192000" cy="7379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case of confirmed, deaths, recovered each month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96" y="1713322"/>
            <a:ext cx="4573174" cy="3936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05" y="1713322"/>
            <a:ext cx="5316583" cy="39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95944"/>
            <a:ext cx="12192000" cy="11234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 virus spread out with respect to confirmed case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confirmed cases, their average, variance &amp;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STDEV)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3" y="1711413"/>
            <a:ext cx="6499273" cy="2377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8" y="4425294"/>
            <a:ext cx="6231988" cy="20960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0677" y="4726745"/>
            <a:ext cx="3643532" cy="130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Distribution  Analysis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920532" y="5024354"/>
            <a:ext cx="1443613" cy="870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2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95944"/>
            <a:ext cx="12192000" cy="11234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 virus spread out with respect to death case per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                   (E.g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total confirmed cases, their average, variance &amp;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STDEV)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1786598"/>
            <a:ext cx="6921305" cy="2377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02" y="4552406"/>
            <a:ext cx="6288259" cy="157256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78588" y="4927799"/>
            <a:ext cx="1443613" cy="82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56" y="4684541"/>
            <a:ext cx="3643532" cy="130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Case Analysis</a:t>
            </a:r>
          </a:p>
        </p:txBody>
      </p:sp>
    </p:spTree>
    <p:extLst>
      <p:ext uri="{BB962C8B-B14F-4D97-AF65-F5344CB8AC3E}">
        <p14:creationId xmlns:p14="http://schemas.microsoft.com/office/powerpoint/2010/main" val="27983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2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95944"/>
            <a:ext cx="12192000" cy="11234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 virus spread out with respect to recovered case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total confirmed cases, their average, variance &amp;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STDEV)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1702191"/>
            <a:ext cx="6217920" cy="2431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26" y="4336951"/>
            <a:ext cx="6654019" cy="17996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64261" y="4911995"/>
            <a:ext cx="1443613" cy="86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0677" y="4737335"/>
            <a:ext cx="3643532" cy="1089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Analysis</a:t>
            </a:r>
          </a:p>
        </p:txBody>
      </p:sp>
    </p:spTree>
    <p:extLst>
      <p:ext uri="{BB962C8B-B14F-4D97-AF65-F5344CB8AC3E}">
        <p14:creationId xmlns:p14="http://schemas.microsoft.com/office/powerpoint/2010/main" val="24074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2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95944"/>
            <a:ext cx="12192000" cy="11234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Country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highest number of the Confirmed case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1" y="1771304"/>
            <a:ext cx="6805759" cy="2463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16252"/>
            <a:ext cx="5686910" cy="14650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1272" y="4904266"/>
            <a:ext cx="3643532" cy="1089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Analysis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73526" y="5013883"/>
            <a:ext cx="1443613" cy="86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2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95944"/>
            <a:ext cx="12192000" cy="11234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lowest number of the death case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2" y="1546230"/>
            <a:ext cx="4304712" cy="5071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4" y="1546230"/>
            <a:ext cx="6621194" cy="23711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3885" y="4498183"/>
            <a:ext cx="3643532" cy="1089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Analysis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299503" y="4607800"/>
            <a:ext cx="1443613" cy="86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9687" cy="183208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7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7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3896" y="1969477"/>
            <a:ext cx="11486048" cy="354505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CORONA VIRUS pandemic has brought about unprecedented challenges to public health worldwide.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are crucial in understanding the spread of the virus and guiding public health measures.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data analyst, this presentation aims to analyze a CORONA VIRUS dataset to derive meaningful insights and present findings.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2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95944"/>
            <a:ext cx="12192000" cy="11234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countries having highest recovered case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/>
            </a:r>
            <a:br>
              <a:rPr lang="en-US" sz="3400" dirty="0"/>
            </a:b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67" y="2149845"/>
            <a:ext cx="3910818" cy="2532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1" y="2149845"/>
            <a:ext cx="5669279" cy="25321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18253" y="5894362"/>
            <a:ext cx="3643532" cy="610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Analysis</a:t>
            </a:r>
          </a:p>
        </p:txBody>
      </p:sp>
      <p:sp>
        <p:nvSpPr>
          <p:cNvPr id="10" name="Up Arrow 9"/>
          <p:cNvSpPr/>
          <p:nvPr/>
        </p:nvSpPr>
        <p:spPr>
          <a:xfrm>
            <a:off x="8605911" y="4852097"/>
            <a:ext cx="668215" cy="8721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7" y="365125"/>
            <a:ext cx="11718387" cy="98537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6947" y="1814732"/>
            <a:ext cx="11718387" cy="445945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can aid in understanding the patterns and trends of the CORONA VIRUS pandemic, allowing for better preparedness and response strategies in combating the spread of the virus.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provides valuable insights for policymakers, healthcare professionals, and researchers to address the impact of the pandemic on a global scale and implement targeted interventions to mitigate the effects of the virus.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data-driven insights, governments and organizations can make informed decisions to prioritize resources, allocate support, and implement effective measures to control the spread of CORONA VIRUS and ensure public health safety.</a:t>
            </a:r>
          </a:p>
        </p:txBody>
      </p:sp>
    </p:spTree>
    <p:extLst>
      <p:ext uri="{BB962C8B-B14F-4D97-AF65-F5344CB8AC3E}">
        <p14:creationId xmlns:p14="http://schemas.microsoft.com/office/powerpoint/2010/main" val="334662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5895" y="2967335"/>
            <a:ext cx="7526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6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9687" cy="1832088"/>
          </a:xfrm>
        </p:spPr>
        <p:txBody>
          <a:bodyPr>
            <a:normAutofit fontScale="90000"/>
          </a:bodyPr>
          <a:lstStyle/>
          <a:p>
            <a:pPr algn="r"/>
            <a:r>
              <a:rPr lang="en-US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7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7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29797" y="1842866"/>
            <a:ext cx="7281091" cy="458606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column in dataset: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Province: Geographic subdivision within a country/region.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Country_Region: Geographic entity where data is recorded.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Latitude: North-south position on Earth's surface.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Longitude: East-west position on Earth's surface.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 Recorded date of CORONA VIRUS 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Confirmed: Number of diagnosed CORONA VIRUS cases.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Deaths: Number of CORONA VIRUS related deaths.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Recovered: Number of recovered CORONA VIRUS cases.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25646"/>
            <a:ext cx="12192000" cy="13255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just"/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Analysis</a:t>
            </a:r>
            <a:endParaRPr lang="en-US" sz="8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33556"/>
            <a:ext cx="12192000" cy="7379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NULL values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54"/>
          <a:stretch/>
        </p:blipFill>
        <p:spPr>
          <a:xfrm>
            <a:off x="203199" y="1031978"/>
            <a:ext cx="5718630" cy="3582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5" y="4775201"/>
            <a:ext cx="7257142" cy="1877993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8651630" y="2996419"/>
            <a:ext cx="1041009" cy="1585938"/>
          </a:xfrm>
          <a:prstGeom prst="downArrow">
            <a:avLst>
              <a:gd name="adj1" fmla="val 50000"/>
              <a:gd name="adj2" fmla="val 49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21305" y="1758462"/>
            <a:ext cx="4445390" cy="106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Check</a:t>
            </a:r>
            <a:endParaRPr lang="en-US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4843"/>
            <a:ext cx="12192000" cy="7379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NULL values are present, update them with zeros for all columns.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0"/>
          <a:stretch/>
        </p:blipFill>
        <p:spPr>
          <a:xfrm>
            <a:off x="130629" y="1027645"/>
            <a:ext cx="5762171" cy="3849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7" y="5097125"/>
            <a:ext cx="11236706" cy="1540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21304" y="2297705"/>
            <a:ext cx="4445390" cy="99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Check </a:t>
            </a:r>
          </a:p>
          <a:p>
            <a:pPr algn="ctr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8623495" y="3401025"/>
            <a:ext cx="1041009" cy="1585938"/>
          </a:xfrm>
          <a:prstGeom prst="downArrow">
            <a:avLst>
              <a:gd name="adj1" fmla="val 50000"/>
              <a:gd name="adj2" fmla="val 49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4843"/>
            <a:ext cx="12192000" cy="7379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otal number of rows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9" y="1576517"/>
            <a:ext cx="7852228" cy="1720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57" y="3990665"/>
            <a:ext cx="5104785" cy="18868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2632" y="4357533"/>
            <a:ext cx="4445390" cy="1153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Check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970654" y="4473958"/>
            <a:ext cx="1477107" cy="92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4843"/>
            <a:ext cx="12192000" cy="7379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tart_date and End_date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" y="1378858"/>
            <a:ext cx="6923315" cy="1966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94" y="3840976"/>
            <a:ext cx="5121535" cy="15728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8669" y="3995225"/>
            <a:ext cx="4445390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041816" y="4167267"/>
            <a:ext cx="1477107" cy="92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4843"/>
            <a:ext cx="12192000" cy="73796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month present in dataset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8" y="1490392"/>
            <a:ext cx="7620000" cy="2051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4147062"/>
            <a:ext cx="4920342" cy="17727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2858" y="4400393"/>
            <a:ext cx="4445390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931285" y="4573304"/>
            <a:ext cx="1477107" cy="92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370</Words>
  <Application>Microsoft Office PowerPoint</Application>
  <PresentationFormat>Widescreen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                            Project Overview</vt:lpstr>
      <vt:lpstr>                       Dataset Description</vt:lpstr>
      <vt:lpstr> Data Exploration and Analysis</vt:lpstr>
      <vt:lpstr>Check for NULL values</vt:lpstr>
      <vt:lpstr>If NULL values are present, update them with zeros for all columns.</vt:lpstr>
      <vt:lpstr>Total number of rows</vt:lpstr>
      <vt:lpstr>Start_date and End_date</vt:lpstr>
      <vt:lpstr>Number of month present in dataset</vt:lpstr>
      <vt:lpstr>Monthly average for confirmed, deaths, recovered</vt:lpstr>
      <vt:lpstr>Most frequent value for confirmed, deaths, recovered each month</vt:lpstr>
      <vt:lpstr>Minimum values for confirmed, deaths, recovered per year</vt:lpstr>
      <vt:lpstr>Maximum values of confirmed, deaths, recovered per year</vt:lpstr>
      <vt:lpstr>The total number of case of confirmed, deaths, recovered each month</vt:lpstr>
      <vt:lpstr> How corona virus spread out with respect to confirmed case   (E.g.: total confirmed cases, their average, variance &amp; STDEV) </vt:lpstr>
      <vt:lpstr>    How corona virus spread out with respect to death case per month                   (E.g.: total confirmed cases, their average, variance &amp; STDEV)  </vt:lpstr>
      <vt:lpstr>       How corona virus spread out with respect to recovered case      (E.g.: total confirmed cases, their average, variance &amp; STDEV)   </vt:lpstr>
      <vt:lpstr>     Country having highest number of the Confirmed case   </vt:lpstr>
      <vt:lpstr>    Country having lowest number of the death case    </vt:lpstr>
      <vt:lpstr>   Top 5 countries having highest recovered case  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69</cp:revision>
  <dcterms:created xsi:type="dcterms:W3CDTF">2024-05-06T15:33:08Z</dcterms:created>
  <dcterms:modified xsi:type="dcterms:W3CDTF">2024-05-07T02:13:24Z</dcterms:modified>
</cp:coreProperties>
</file>